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</p:sldMasterIdLst>
  <p:notesMasterIdLst>
    <p:notesMasterId r:id="rId39"/>
  </p:notesMasterIdLst>
  <p:handoutMasterIdLst>
    <p:handoutMasterId r:id="rId40"/>
  </p:handoutMasterIdLst>
  <p:sldIdLst>
    <p:sldId id="256" r:id="rId2"/>
    <p:sldId id="346" r:id="rId3"/>
    <p:sldId id="271" r:id="rId4"/>
    <p:sldId id="289" r:id="rId5"/>
    <p:sldId id="291" r:id="rId6"/>
    <p:sldId id="301" r:id="rId7"/>
    <p:sldId id="302" r:id="rId8"/>
    <p:sldId id="309" r:id="rId9"/>
    <p:sldId id="307" r:id="rId10"/>
    <p:sldId id="341" r:id="rId11"/>
    <p:sldId id="262" r:id="rId12"/>
    <p:sldId id="310" r:id="rId13"/>
    <p:sldId id="294" r:id="rId14"/>
    <p:sldId id="295" r:id="rId15"/>
    <p:sldId id="296" r:id="rId16"/>
    <p:sldId id="297" r:id="rId17"/>
    <p:sldId id="260" r:id="rId18"/>
    <p:sldId id="265" r:id="rId19"/>
    <p:sldId id="268" r:id="rId20"/>
    <p:sldId id="348" r:id="rId21"/>
    <p:sldId id="349" r:id="rId22"/>
    <p:sldId id="350" r:id="rId23"/>
    <p:sldId id="316" r:id="rId24"/>
    <p:sldId id="318" r:id="rId25"/>
    <p:sldId id="320" r:id="rId26"/>
    <p:sldId id="321" r:id="rId27"/>
    <p:sldId id="324" r:id="rId28"/>
    <p:sldId id="269" r:id="rId29"/>
    <p:sldId id="266" r:id="rId30"/>
    <p:sldId id="326" r:id="rId31"/>
    <p:sldId id="343" r:id="rId32"/>
    <p:sldId id="325" r:id="rId33"/>
    <p:sldId id="270" r:id="rId34"/>
    <p:sldId id="283" r:id="rId35"/>
    <p:sldId id="336" r:id="rId36"/>
    <p:sldId id="344" r:id="rId37"/>
    <p:sldId id="345" r:id="rId3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1"/>
      <p:bold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  <p:embeddedFont>
      <p:font typeface="楷体" panose="02010609060101010101" pitchFamily="49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黑体" panose="02010609060101010101" pitchFamily="49" charset="-122"/>
      <p:regular r:id="rId52"/>
    </p:embeddedFont>
    <p:embeddedFont>
      <p:font typeface="楷体_GB2312" panose="02010600030101010101" charset="-122"/>
      <p:regular r:id="rId53"/>
    </p:embeddedFont>
    <p:embeddedFont>
      <p:font typeface="Impact" panose="020B0806030902050204" pitchFamily="34" charset="0"/>
      <p:regular r:id="rId54"/>
    </p:embeddedFont>
    <p:embeddedFont>
      <p:font typeface="Segoe Print" panose="02000600000000000000" pitchFamily="2" charset="0"/>
      <p:regular r:id="rId55"/>
      <p:bold r:id="rId56"/>
    </p:embeddedFont>
    <p:embeddedFont>
      <p:font typeface="华文中宋" panose="02010600040101010101" pitchFamily="2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  <a:srgbClr val="272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6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79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10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933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7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84061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57530588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283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05458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81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94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22956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360"/>
            <a:ext cx="4038600" cy="3395066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t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楷体_GB2312" panose="02010609030101010101" pitchFamily="49" charset="-122"/>
                <a:cs typeface="+mn-ea"/>
              </a:rPr>
              <a:pPr lvl="0" algn="r" eaLnBrk="1" fontAlgn="t" hangingPunct="1"/>
              <a:t>‹#›</a:t>
            </a:fld>
            <a:endParaRPr lang="en-US" altLang="zh-CN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637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847691"/>
      </p:ext>
    </p:extLst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14776"/>
      </p:ext>
    </p:extLst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489994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528109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807323"/>
      </p:ext>
    </p:extLst>
  </p:cSld>
  <p:clrMapOvr>
    <a:masterClrMapping/>
  </p:clrMapOvr>
  <p:transition spd="slow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250540"/>
      </p:ext>
    </p:extLst>
  </p:cSld>
  <p:clrMapOvr>
    <a:masterClrMapping/>
  </p:clrMapOvr>
  <p:transition spd="slow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1490559"/>
      </p:ext>
    </p:extLst>
  </p:cSld>
  <p:clrMapOvr>
    <a:masterClrMapping/>
  </p:clrMapOvr>
  <p:transition spd="slow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6282497"/>
      </p:ext>
    </p:extLst>
  </p:cSld>
  <p:clrMapOvr>
    <a:masterClrMapping/>
  </p:clrMapOvr>
  <p:transition spd="slow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500970"/>
      </p:ext>
    </p:extLst>
  </p:cSld>
  <p:clrMapOvr>
    <a:masterClrMapping/>
  </p:clrMapOvr>
  <p:transition spd="slow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916377"/>
      </p:ext>
    </p:extLst>
  </p:cSld>
  <p:clrMapOvr>
    <a:masterClrMapping/>
  </p:clrMapOvr>
  <p:transition spd="slow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68755"/>
      </p:ext>
    </p:extLst>
  </p:cSld>
  <p:clrMapOvr>
    <a:masterClrMapping/>
  </p:clrMapOvr>
  <p:transition spd="slow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640"/>
            <a:ext cx="8001000" cy="91217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496864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835448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07056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80366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09002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587467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2020/4/3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4193862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0972282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pic>
        <p:nvPicPr>
          <p:cNvPr id="6" name="图片 5" descr="C:\Users\ziqian\Desktop\t0157f56304e8824e32.jpgt0157f56304e8824e32"/>
          <p:cNvPicPr>
            <a:picLocks noChangeAspect="1" noChangeArrowheads="1"/>
          </p:cNvPicPr>
          <p:nvPr userDrawn="1"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781290" y="4460875"/>
            <a:ext cx="1346835" cy="75755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5811203" y="31137"/>
            <a:ext cx="222885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17.3 </a:t>
            </a:r>
            <a:r>
              <a:rPr lang="zh-CN" altLang="zh-CN" sz="2000" b="1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电阻的测量</a:t>
            </a:r>
            <a:r>
              <a:rPr lang="en-US" altLang="zh-CN" sz="2000" b="1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6399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23567;&#28783;&#27873;&#21457;&#20809;&#20142;&#24230;&#19982;&#30005;&#21387;&#30340;&#20851;&#31995;.wmv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2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3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9b67788e7f2b13ac"/>
          <p:cNvPicPr/>
          <p:nvPr/>
        </p:nvPicPr>
        <p:blipFill rotWithShape="1">
          <a:blip r:embed="rId4" cstate="print"/>
          <a:srcRect r="1293" b="744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170" name="Rectangle 3"/>
          <p:cNvSpPr>
            <a:spLocks noGrp="1" noChangeArrowheads="1"/>
          </p:cNvSpPr>
          <p:nvPr/>
        </p:nvSpPr>
        <p:spPr bwMode="auto">
          <a:xfrm>
            <a:off x="-20955" y="1261745"/>
            <a:ext cx="9164955" cy="1664335"/>
          </a:xfrm>
          <a:prstGeom prst="rect">
            <a:avLst/>
          </a:prstGeom>
          <a:solidFill>
            <a:srgbClr val="DEEBF7">
              <a:alpha val="47843"/>
            </a:srgbClr>
          </a:solidFill>
          <a:ln>
            <a:miter lim="800000"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第十七章  欧姆定律</a:t>
            </a: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第3节  电阻的测量 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0" name="圆角矩形 9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2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464" y="546867"/>
            <a:ext cx="8774430" cy="43999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（3）将滑片P移动到某一位置时，分别读出两表的示数为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U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，写出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i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的数学表达式：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i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 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（4）实验中进行多次测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量并求平均值的目的是：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2903" y="4116996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减小误差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15193" y="2347569"/>
          <a:ext cx="4413885" cy="2460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r:id="rId3" imgW="5649114" imgH="3038095" progId="PBrush">
                  <p:embed/>
                </p:oleObj>
              </mc:Choice>
              <mc:Fallback>
                <p:oleObj r:id="rId3" imgW="5649114" imgH="3038095" progId="PBrush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5193" y="2347569"/>
                        <a:ext cx="4413885" cy="24607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32199" y="1402054"/>
          <a:ext cx="385763" cy="797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r:id="rId5" imgW="190440" imgH="393480" progId="">
                  <p:embed/>
                </p:oleObj>
              </mc:Choice>
              <mc:Fallback>
                <p:oleObj r:id="rId5" imgW="190440" imgH="3934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2199" y="1402054"/>
                        <a:ext cx="385763" cy="7972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任意多边形 8"/>
          <p:cNvSpPr/>
          <p:nvPr/>
        </p:nvSpPr>
        <p:spPr>
          <a:xfrm>
            <a:off x="7060724" y="4020952"/>
            <a:ext cx="547688" cy="439103"/>
          </a:xfrm>
          <a:custGeom>
            <a:avLst/>
            <a:gdLst>
              <a:gd name="connisteX0" fmla="*/ 4529 w 730334"/>
              <a:gd name="connsiteY0" fmla="*/ 0 h 585258"/>
              <a:gd name="connisteX1" fmla="*/ 4529 w 730334"/>
              <a:gd name="connsiteY1" fmla="*/ 64770 h 585258"/>
              <a:gd name="connisteX2" fmla="*/ 52789 w 730334"/>
              <a:gd name="connsiteY2" fmla="*/ 161290 h 585258"/>
              <a:gd name="connisteX3" fmla="*/ 69299 w 730334"/>
              <a:gd name="connsiteY3" fmla="*/ 226060 h 585258"/>
              <a:gd name="connisteX4" fmla="*/ 117559 w 730334"/>
              <a:gd name="connsiteY4" fmla="*/ 290195 h 585258"/>
              <a:gd name="connisteX5" fmla="*/ 149944 w 730334"/>
              <a:gd name="connsiteY5" fmla="*/ 370840 h 585258"/>
              <a:gd name="connisteX6" fmla="*/ 214079 w 730334"/>
              <a:gd name="connsiteY6" fmla="*/ 435610 h 585258"/>
              <a:gd name="connisteX7" fmla="*/ 262974 w 730334"/>
              <a:gd name="connsiteY7" fmla="*/ 500380 h 585258"/>
              <a:gd name="connisteX8" fmla="*/ 327109 w 730334"/>
              <a:gd name="connsiteY8" fmla="*/ 548640 h 585258"/>
              <a:gd name="connisteX9" fmla="*/ 391879 w 730334"/>
              <a:gd name="connsiteY9" fmla="*/ 581025 h 585258"/>
              <a:gd name="connisteX10" fmla="*/ 456014 w 730334"/>
              <a:gd name="connsiteY10" fmla="*/ 581025 h 585258"/>
              <a:gd name="connisteX11" fmla="*/ 536659 w 730334"/>
              <a:gd name="connsiteY11" fmla="*/ 581025 h 585258"/>
              <a:gd name="connisteX12" fmla="*/ 601429 w 730334"/>
              <a:gd name="connsiteY12" fmla="*/ 581025 h 585258"/>
              <a:gd name="connisteX13" fmla="*/ 665564 w 730334"/>
              <a:gd name="connsiteY13" fmla="*/ 532130 h 585258"/>
              <a:gd name="connisteX14" fmla="*/ 730334 w 730334"/>
              <a:gd name="connsiteY14" fmla="*/ 516255 h 58525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730335" h="585258">
                <a:moveTo>
                  <a:pt x="4530" y="0"/>
                </a:moveTo>
                <a:cubicBezTo>
                  <a:pt x="3260" y="10795"/>
                  <a:pt x="-4995" y="32385"/>
                  <a:pt x="4530" y="64770"/>
                </a:cubicBezTo>
                <a:cubicBezTo>
                  <a:pt x="14055" y="97155"/>
                  <a:pt x="40090" y="128905"/>
                  <a:pt x="52790" y="161290"/>
                </a:cubicBezTo>
                <a:cubicBezTo>
                  <a:pt x="65490" y="193675"/>
                  <a:pt x="56600" y="200025"/>
                  <a:pt x="69300" y="226060"/>
                </a:cubicBezTo>
                <a:cubicBezTo>
                  <a:pt x="82000" y="252095"/>
                  <a:pt x="101685" y="260985"/>
                  <a:pt x="117560" y="290195"/>
                </a:cubicBezTo>
                <a:cubicBezTo>
                  <a:pt x="133435" y="319405"/>
                  <a:pt x="130895" y="341630"/>
                  <a:pt x="149945" y="370840"/>
                </a:cubicBezTo>
                <a:cubicBezTo>
                  <a:pt x="168995" y="400050"/>
                  <a:pt x="191220" y="409575"/>
                  <a:pt x="214080" y="435610"/>
                </a:cubicBezTo>
                <a:cubicBezTo>
                  <a:pt x="236940" y="461645"/>
                  <a:pt x="240115" y="477520"/>
                  <a:pt x="262975" y="500380"/>
                </a:cubicBezTo>
                <a:cubicBezTo>
                  <a:pt x="285835" y="523240"/>
                  <a:pt x="301075" y="532765"/>
                  <a:pt x="327110" y="548640"/>
                </a:cubicBezTo>
                <a:cubicBezTo>
                  <a:pt x="353145" y="564515"/>
                  <a:pt x="365845" y="574675"/>
                  <a:pt x="391880" y="581025"/>
                </a:cubicBezTo>
                <a:cubicBezTo>
                  <a:pt x="417915" y="587375"/>
                  <a:pt x="426805" y="581025"/>
                  <a:pt x="456015" y="581025"/>
                </a:cubicBezTo>
                <a:cubicBezTo>
                  <a:pt x="485225" y="581025"/>
                  <a:pt x="507450" y="581025"/>
                  <a:pt x="536660" y="581025"/>
                </a:cubicBezTo>
                <a:cubicBezTo>
                  <a:pt x="565870" y="581025"/>
                  <a:pt x="575395" y="590550"/>
                  <a:pt x="601430" y="581025"/>
                </a:cubicBezTo>
                <a:cubicBezTo>
                  <a:pt x="627465" y="571500"/>
                  <a:pt x="639530" y="544830"/>
                  <a:pt x="665565" y="532130"/>
                </a:cubicBezTo>
                <a:cubicBezTo>
                  <a:pt x="691600" y="519430"/>
                  <a:pt x="718905" y="518160"/>
                  <a:pt x="730335" y="51625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1632623" y="2207625"/>
            <a:ext cx="270510" cy="1469390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 defTabSz="457200">
              <a:defRPr/>
            </a:pPr>
            <a:r>
              <a:rPr lang="zh-CN" altLang="en-US" sz="1600" b="1" dirty="0">
                <a:solidFill>
                  <a:srgbClr val="00B0F0"/>
                </a:solidFill>
              </a:rPr>
              <a:t>点击图片播放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635" y="537845"/>
            <a:ext cx="9142730" cy="49911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实验拓展 测量小灯泡工作时的电阻</a:t>
            </a:r>
          </a:p>
        </p:txBody>
      </p:sp>
      <p:pic>
        <p:nvPicPr>
          <p:cNvPr id="3" name="图片 2">
            <a:hlinkClick r:id="rId2" action="ppaction://hlinkfile"/>
            <a:extLst>
              <a:ext uri="{FF2B5EF4-FFF2-40B4-BE49-F238E27FC236}">
                <a16:creationId xmlns="" xmlns:a16="http://schemas.microsoft.com/office/drawing/2014/main" id="{84FAA11D-7A21-4553-B659-43F32B33F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260" y="1230379"/>
            <a:ext cx="4615609" cy="37107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07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402749" y="907865"/>
          <a:ext cx="4525645" cy="34061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7575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27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0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08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38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92455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测量小灯泡工作时的电阻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U/A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I/A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R/Ω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灯泡亮度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0.5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0.13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3.8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不亮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0.18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5.6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灯丝暗红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3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1.5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0.21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7.5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微弱发光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0.24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8.7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发光较亮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92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5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2.5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0.26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9.6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正常发光</a:t>
                      </a: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203031" y="972159"/>
            <a:ext cx="3729514" cy="1124585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结论：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灯泡的电阻随温度的升高而增大。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25891" y="2462186"/>
            <a:ext cx="3706654" cy="186372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灯泡在不同电压下的电阻不同，求不同电压下灯泡电阻的平均值作为灯丝电阻是毫无意义的。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79190" y="368935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数据分析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3" name="Group 10"/>
          <p:cNvGrpSpPr>
            <a:grpSpLocks noChangeAspect="1"/>
          </p:cNvGrpSpPr>
          <p:nvPr/>
        </p:nvGrpSpPr>
        <p:grpSpPr>
          <a:xfrm>
            <a:off x="3260170" y="1682089"/>
            <a:ext cx="1228725" cy="490538"/>
            <a:chOff x="0" y="0"/>
            <a:chExt cx="1440" cy="569"/>
          </a:xfrm>
        </p:grpSpPr>
        <p:grpSp>
          <p:nvGrpSpPr>
            <p:cNvPr id="11274" name="Group 11"/>
            <p:cNvGrpSpPr>
              <a:grpSpLocks noChangeAspect="1"/>
            </p:cNvGrpSpPr>
            <p:nvPr/>
          </p:nvGrpSpPr>
          <p:grpSpPr>
            <a:xfrm>
              <a:off x="0" y="69"/>
              <a:ext cx="1440" cy="500"/>
              <a:chOff x="0" y="0"/>
              <a:chExt cx="1440" cy="500"/>
            </a:xfrm>
          </p:grpSpPr>
          <p:graphicFrame>
            <p:nvGraphicFramePr>
              <p:cNvPr id="11275" name="Object 1914"/>
              <p:cNvGraphicFramePr>
                <a:graphicFrameLocks noChangeAspect="1"/>
              </p:cNvGraphicFramePr>
              <p:nvPr/>
            </p:nvGraphicFramePr>
            <p:xfrm>
              <a:off x="0" y="0"/>
              <a:ext cx="1440" cy="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298" r:id="rId3" imgW="3834921" imgH="1612698" progId="">
                      <p:embed/>
                    </p:oleObj>
                  </mc:Choice>
                  <mc:Fallback>
                    <p:oleObj r:id="rId3" imgW="3834921" imgH="1612698" progId="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lum bright="4000"/>
                            <a:grayscl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440" cy="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1276" name="Group 13"/>
              <p:cNvGrpSpPr>
                <a:grpSpLocks noChangeAspect="1"/>
              </p:cNvGrpSpPr>
              <p:nvPr/>
            </p:nvGrpSpPr>
            <p:grpSpPr>
              <a:xfrm rot="5400000">
                <a:off x="812" y="38"/>
                <a:ext cx="227" cy="433"/>
                <a:chOff x="0" y="0"/>
                <a:chExt cx="1036" cy="1898"/>
              </a:xfrm>
            </p:grpSpPr>
            <p:sp>
              <p:nvSpPr>
                <p:cNvPr id="11277" name="AutoShape 1916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278" name="AutoShape 1917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279" name="Oval 1918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1280" name="Group 17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1281" name="Oval 1920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82" name="Rectangle 1921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83" name="Oval 1922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84" name="Line 1923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1285" name="Line 1924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1286" name="Line 1925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287" name="Line 1926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288" name="Line 1927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289" name="Line 1928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1290" name="Group 27"/>
              <p:cNvGrpSpPr>
                <a:grpSpLocks noChangeAspect="1"/>
              </p:cNvGrpSpPr>
              <p:nvPr/>
            </p:nvGrpSpPr>
            <p:grpSpPr>
              <a:xfrm rot="5400000">
                <a:off x="393" y="37"/>
                <a:ext cx="227" cy="442"/>
                <a:chOff x="0" y="0"/>
                <a:chExt cx="1036" cy="1898"/>
              </a:xfrm>
            </p:grpSpPr>
            <p:sp>
              <p:nvSpPr>
                <p:cNvPr id="11291" name="AutoShape 1930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292" name="AutoShape 193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293" name="Oval 1932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1294" name="Group 31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1295" name="Oval 1934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96" name="Rectangle 1935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97" name="Oval 193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298" name="Line 1937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1299" name="Line 1938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1300" name="Line 1939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01" name="Line 1940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02" name="Line 1941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03" name="Line 1942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sp>
          <p:nvSpPr>
            <p:cNvPr id="11304" name="Text Box 1943"/>
            <p:cNvSpPr txBox="1">
              <a:spLocks noChangeAspect="1"/>
            </p:cNvSpPr>
            <p:nvPr/>
          </p:nvSpPr>
          <p:spPr>
            <a:xfrm>
              <a:off x="1170" y="12"/>
              <a:ext cx="21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＋</a:t>
              </a:r>
            </a:p>
          </p:txBody>
        </p:sp>
        <p:sp>
          <p:nvSpPr>
            <p:cNvPr id="11305" name="Text Box 1944"/>
            <p:cNvSpPr txBox="1">
              <a:spLocks noChangeAspect="1"/>
            </p:cNvSpPr>
            <p:nvPr/>
          </p:nvSpPr>
          <p:spPr>
            <a:xfrm>
              <a:off x="15" y="0"/>
              <a:ext cx="26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11306" name="Group 43"/>
          <p:cNvGrpSpPr>
            <a:grpSpLocks noChangeAspect="1"/>
          </p:cNvGrpSpPr>
          <p:nvPr/>
        </p:nvGrpSpPr>
        <p:grpSpPr>
          <a:xfrm>
            <a:off x="3130391" y="2875095"/>
            <a:ext cx="716756" cy="689372"/>
            <a:chOff x="0" y="0"/>
            <a:chExt cx="679" cy="645"/>
          </a:xfrm>
        </p:grpSpPr>
        <p:sp>
          <p:nvSpPr>
            <p:cNvPr id="11307" name="Line 1946"/>
            <p:cNvSpPr>
              <a:spLocks noChangeAspect="1"/>
            </p:cNvSpPr>
            <p:nvPr/>
          </p:nvSpPr>
          <p:spPr>
            <a:xfrm>
              <a:off x="115" y="433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08" name="Line 1947"/>
            <p:cNvSpPr>
              <a:spLocks noChangeAspect="1"/>
            </p:cNvSpPr>
            <p:nvPr/>
          </p:nvSpPr>
          <p:spPr>
            <a:xfrm>
              <a:off x="182" y="0"/>
              <a:ext cx="4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09" name="Line 1948"/>
            <p:cNvSpPr>
              <a:spLocks noChangeAspect="1"/>
            </p:cNvSpPr>
            <p:nvPr/>
          </p:nvSpPr>
          <p:spPr>
            <a:xfrm flipH="1">
              <a:off x="112" y="0"/>
              <a:ext cx="70" cy="33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0" name="Line 1949"/>
            <p:cNvSpPr>
              <a:spLocks noChangeAspect="1"/>
            </p:cNvSpPr>
            <p:nvPr/>
          </p:nvSpPr>
          <p:spPr>
            <a:xfrm flipH="1">
              <a:off x="544" y="0"/>
              <a:ext cx="77" cy="3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1" name="Line 1950"/>
            <p:cNvSpPr>
              <a:spLocks noChangeAspect="1"/>
            </p:cNvSpPr>
            <p:nvPr/>
          </p:nvSpPr>
          <p:spPr>
            <a:xfrm>
              <a:off x="133" y="271"/>
              <a:ext cx="42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2" name="Line 1951"/>
            <p:cNvSpPr>
              <a:spLocks noChangeAspect="1"/>
            </p:cNvSpPr>
            <p:nvPr/>
          </p:nvSpPr>
          <p:spPr>
            <a:xfrm>
              <a:off x="121" y="31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3" name="Line 1952"/>
            <p:cNvSpPr>
              <a:spLocks noChangeAspect="1"/>
            </p:cNvSpPr>
            <p:nvPr/>
          </p:nvSpPr>
          <p:spPr>
            <a:xfrm>
              <a:off x="115" y="330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4" name="Line 1953"/>
            <p:cNvSpPr>
              <a:spLocks noChangeAspect="1"/>
            </p:cNvSpPr>
            <p:nvPr/>
          </p:nvSpPr>
          <p:spPr>
            <a:xfrm>
              <a:off x="115" y="330"/>
              <a:ext cx="0" cy="8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5" name="Line 1954"/>
            <p:cNvSpPr>
              <a:spLocks noChangeAspect="1"/>
            </p:cNvSpPr>
            <p:nvPr/>
          </p:nvSpPr>
          <p:spPr>
            <a:xfrm>
              <a:off x="544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6" name="Line 1955"/>
            <p:cNvSpPr>
              <a:spLocks noChangeAspect="1"/>
            </p:cNvSpPr>
            <p:nvPr/>
          </p:nvSpPr>
          <p:spPr>
            <a:xfrm>
              <a:off x="146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7" name="Line 1956"/>
            <p:cNvSpPr>
              <a:spLocks noChangeAspect="1"/>
            </p:cNvSpPr>
            <p:nvPr/>
          </p:nvSpPr>
          <p:spPr>
            <a:xfrm>
              <a:off x="178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8" name="Line 1957"/>
            <p:cNvSpPr>
              <a:spLocks noChangeAspect="1"/>
            </p:cNvSpPr>
            <p:nvPr/>
          </p:nvSpPr>
          <p:spPr>
            <a:xfrm>
              <a:off x="211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19" name="Line 1958"/>
            <p:cNvSpPr>
              <a:spLocks noChangeAspect="1"/>
            </p:cNvSpPr>
            <p:nvPr/>
          </p:nvSpPr>
          <p:spPr>
            <a:xfrm>
              <a:off x="250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0" name="Line 1959"/>
            <p:cNvSpPr>
              <a:spLocks noChangeAspect="1"/>
            </p:cNvSpPr>
            <p:nvPr/>
          </p:nvSpPr>
          <p:spPr>
            <a:xfrm>
              <a:off x="436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1" name="Line 1960"/>
            <p:cNvSpPr>
              <a:spLocks noChangeAspect="1"/>
            </p:cNvSpPr>
            <p:nvPr/>
          </p:nvSpPr>
          <p:spPr>
            <a:xfrm>
              <a:off x="473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2" name="Line 1961"/>
            <p:cNvSpPr>
              <a:spLocks noChangeAspect="1"/>
            </p:cNvSpPr>
            <p:nvPr/>
          </p:nvSpPr>
          <p:spPr>
            <a:xfrm>
              <a:off x="519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3" name="Line 1962"/>
            <p:cNvSpPr>
              <a:spLocks noChangeAspect="1"/>
            </p:cNvSpPr>
            <p:nvPr/>
          </p:nvSpPr>
          <p:spPr>
            <a:xfrm flipH="1">
              <a:off x="90" y="412"/>
              <a:ext cx="25" cy="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4" name="Line 1963"/>
            <p:cNvSpPr>
              <a:spLocks noChangeAspect="1"/>
            </p:cNvSpPr>
            <p:nvPr/>
          </p:nvSpPr>
          <p:spPr>
            <a:xfrm>
              <a:off x="527" y="467"/>
              <a:ext cx="0" cy="9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5" name="Line 1964"/>
            <p:cNvSpPr>
              <a:spLocks noChangeAspect="1"/>
            </p:cNvSpPr>
            <p:nvPr/>
          </p:nvSpPr>
          <p:spPr>
            <a:xfrm flipH="1">
              <a:off x="0" y="485"/>
              <a:ext cx="92" cy="1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6" name="Line 1965"/>
            <p:cNvSpPr>
              <a:spLocks noChangeAspect="1"/>
            </p:cNvSpPr>
            <p:nvPr/>
          </p:nvSpPr>
          <p:spPr>
            <a:xfrm flipH="1">
              <a:off x="448" y="444"/>
              <a:ext cx="92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27" name="Line 1966"/>
            <p:cNvSpPr>
              <a:spLocks noChangeAspect="1"/>
            </p:cNvSpPr>
            <p:nvPr/>
          </p:nvSpPr>
          <p:spPr>
            <a:xfrm>
              <a:off x="6" y="588"/>
              <a:ext cx="44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328" name="Group 65"/>
            <p:cNvGrpSpPr>
              <a:grpSpLocks noChangeAspect="1"/>
            </p:cNvGrpSpPr>
            <p:nvPr/>
          </p:nvGrpSpPr>
          <p:grpSpPr>
            <a:xfrm>
              <a:off x="390" y="507"/>
              <a:ext cx="77" cy="30"/>
              <a:chOff x="0" y="0"/>
              <a:chExt cx="260" cy="140"/>
            </a:xfrm>
          </p:grpSpPr>
          <p:sp>
            <p:nvSpPr>
              <p:cNvPr id="11329" name="Line 1968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330" name="Oval 1969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331" name="Line 1970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332" name="Oval 1971"/>
            <p:cNvSpPr>
              <a:spLocks noChangeAspect="1"/>
            </p:cNvSpPr>
            <p:nvPr/>
          </p:nvSpPr>
          <p:spPr>
            <a:xfrm>
              <a:off x="390" y="498"/>
              <a:ext cx="77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333" name="Line 1972"/>
            <p:cNvSpPr>
              <a:spLocks noChangeAspect="1"/>
            </p:cNvSpPr>
            <p:nvPr/>
          </p:nvSpPr>
          <p:spPr>
            <a:xfrm flipV="1">
              <a:off x="96" y="469"/>
              <a:ext cx="427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4" name="Line 1973"/>
            <p:cNvSpPr>
              <a:spLocks noChangeAspect="1"/>
            </p:cNvSpPr>
            <p:nvPr/>
          </p:nvSpPr>
          <p:spPr>
            <a:xfrm>
              <a:off x="4" y="588"/>
              <a:ext cx="0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5" name="Line 1974"/>
            <p:cNvSpPr>
              <a:spLocks noChangeAspect="1"/>
            </p:cNvSpPr>
            <p:nvPr/>
          </p:nvSpPr>
          <p:spPr>
            <a:xfrm>
              <a:off x="44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6" name="Line 1975"/>
            <p:cNvSpPr>
              <a:spLocks noChangeAspect="1"/>
            </p:cNvSpPr>
            <p:nvPr/>
          </p:nvSpPr>
          <p:spPr>
            <a:xfrm>
              <a:off x="6" y="640"/>
              <a:ext cx="44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7" name="Line 1976"/>
            <p:cNvSpPr>
              <a:spLocks noChangeAspect="1"/>
            </p:cNvSpPr>
            <p:nvPr/>
          </p:nvSpPr>
          <p:spPr>
            <a:xfrm>
              <a:off x="620" y="4"/>
              <a:ext cx="55" cy="5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8" name="Line 1977"/>
            <p:cNvSpPr>
              <a:spLocks noChangeAspect="1"/>
            </p:cNvSpPr>
            <p:nvPr/>
          </p:nvSpPr>
          <p:spPr>
            <a:xfrm>
              <a:off x="673" y="53"/>
              <a:ext cx="0" cy="3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39" name="Line 1978"/>
            <p:cNvSpPr>
              <a:spLocks noChangeAspect="1"/>
            </p:cNvSpPr>
            <p:nvPr/>
          </p:nvSpPr>
          <p:spPr>
            <a:xfrm flipV="1">
              <a:off x="448" y="440"/>
              <a:ext cx="231" cy="2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0" name="Line 1979"/>
            <p:cNvSpPr>
              <a:spLocks noChangeAspect="1"/>
            </p:cNvSpPr>
            <p:nvPr/>
          </p:nvSpPr>
          <p:spPr>
            <a:xfrm>
              <a:off x="640" y="28"/>
              <a:ext cx="7" cy="4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1" name="Line 1980"/>
            <p:cNvSpPr>
              <a:spLocks noChangeAspect="1"/>
            </p:cNvSpPr>
            <p:nvPr/>
          </p:nvSpPr>
          <p:spPr>
            <a:xfrm>
              <a:off x="611" y="56"/>
              <a:ext cx="0" cy="4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2" name="Line 1981"/>
            <p:cNvSpPr>
              <a:spLocks noChangeAspect="1"/>
            </p:cNvSpPr>
            <p:nvPr/>
          </p:nvSpPr>
          <p:spPr>
            <a:xfrm flipH="1">
              <a:off x="574" y="206"/>
              <a:ext cx="1" cy="31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3" name="Line 1982"/>
            <p:cNvSpPr>
              <a:spLocks noChangeAspect="1"/>
            </p:cNvSpPr>
            <p:nvPr/>
          </p:nvSpPr>
          <p:spPr>
            <a:xfrm>
              <a:off x="544" y="426"/>
              <a:ext cx="0" cy="1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4" name="Line 1983"/>
            <p:cNvSpPr>
              <a:spLocks noChangeAspect="1"/>
            </p:cNvSpPr>
            <p:nvPr/>
          </p:nvSpPr>
          <p:spPr>
            <a:xfrm>
              <a:off x="507" y="501"/>
              <a:ext cx="0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5" name="Line 1984"/>
            <p:cNvSpPr>
              <a:spLocks noChangeAspect="1"/>
            </p:cNvSpPr>
            <p:nvPr/>
          </p:nvSpPr>
          <p:spPr>
            <a:xfrm flipH="1">
              <a:off x="485" y="535"/>
              <a:ext cx="0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6" name="Line 1985"/>
            <p:cNvSpPr>
              <a:spLocks noChangeAspect="1"/>
            </p:cNvSpPr>
            <p:nvPr/>
          </p:nvSpPr>
          <p:spPr>
            <a:xfrm>
              <a:off x="1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7" name="Line 1986"/>
            <p:cNvSpPr>
              <a:spLocks noChangeAspect="1"/>
            </p:cNvSpPr>
            <p:nvPr/>
          </p:nvSpPr>
          <p:spPr>
            <a:xfrm>
              <a:off x="73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8" name="Line 1987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49" name="Line 1988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0" name="Line 1989"/>
            <p:cNvSpPr>
              <a:spLocks noChangeAspect="1"/>
            </p:cNvSpPr>
            <p:nvPr/>
          </p:nvSpPr>
          <p:spPr>
            <a:xfrm>
              <a:off x="17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1" name="Line 1990"/>
            <p:cNvSpPr>
              <a:spLocks noChangeAspect="1"/>
            </p:cNvSpPr>
            <p:nvPr/>
          </p:nvSpPr>
          <p:spPr>
            <a:xfrm>
              <a:off x="21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2" name="Line 1991"/>
            <p:cNvSpPr>
              <a:spLocks noChangeAspect="1"/>
            </p:cNvSpPr>
            <p:nvPr/>
          </p:nvSpPr>
          <p:spPr>
            <a:xfrm>
              <a:off x="250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3" name="Line 1992"/>
            <p:cNvSpPr>
              <a:spLocks noChangeAspect="1"/>
            </p:cNvSpPr>
            <p:nvPr/>
          </p:nvSpPr>
          <p:spPr>
            <a:xfrm>
              <a:off x="28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4" name="Line 1993"/>
            <p:cNvSpPr>
              <a:spLocks noChangeAspect="1"/>
            </p:cNvSpPr>
            <p:nvPr/>
          </p:nvSpPr>
          <p:spPr>
            <a:xfrm>
              <a:off x="339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5" name="Line 1994"/>
            <p:cNvSpPr>
              <a:spLocks noChangeAspect="1"/>
            </p:cNvSpPr>
            <p:nvPr/>
          </p:nvSpPr>
          <p:spPr>
            <a:xfrm>
              <a:off x="37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56" name="Line 1995"/>
            <p:cNvSpPr>
              <a:spLocks noChangeAspect="1"/>
            </p:cNvSpPr>
            <p:nvPr/>
          </p:nvSpPr>
          <p:spPr>
            <a:xfrm>
              <a:off x="422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357" name="Group 94"/>
            <p:cNvGrpSpPr>
              <a:grpSpLocks noChangeAspect="1"/>
            </p:cNvGrpSpPr>
            <p:nvPr/>
          </p:nvGrpSpPr>
          <p:grpSpPr>
            <a:xfrm>
              <a:off x="97" y="507"/>
              <a:ext cx="70" cy="30"/>
              <a:chOff x="0" y="0"/>
              <a:chExt cx="260" cy="140"/>
            </a:xfrm>
          </p:grpSpPr>
          <p:sp>
            <p:nvSpPr>
              <p:cNvPr id="11358" name="Line 1997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359" name="Oval 1998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360" name="Line 1999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361" name="Oval 2000"/>
            <p:cNvSpPr>
              <a:spLocks noChangeAspect="1"/>
            </p:cNvSpPr>
            <p:nvPr/>
          </p:nvSpPr>
          <p:spPr>
            <a:xfrm>
              <a:off x="97" y="499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362" name="Line 2001"/>
            <p:cNvSpPr>
              <a:spLocks noChangeAspect="1"/>
            </p:cNvSpPr>
            <p:nvPr/>
          </p:nvSpPr>
          <p:spPr>
            <a:xfrm>
              <a:off x="84" y="564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63" name="AutoShape 2002"/>
            <p:cNvSpPr>
              <a:spLocks noChangeAspect="1"/>
            </p:cNvSpPr>
            <p:nvPr/>
          </p:nvSpPr>
          <p:spPr>
            <a:xfrm>
              <a:off x="279" y="351"/>
              <a:ext cx="125" cy="63"/>
            </a:xfrm>
            <a:prstGeom prst="parallelogram">
              <a:avLst>
                <a:gd name="adj" fmla="val 2204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364" name="Group 101"/>
            <p:cNvGrpSpPr>
              <a:grpSpLocks noChangeAspect="1"/>
            </p:cNvGrpSpPr>
            <p:nvPr/>
          </p:nvGrpSpPr>
          <p:grpSpPr>
            <a:xfrm>
              <a:off x="242" y="507"/>
              <a:ext cx="71" cy="30"/>
              <a:chOff x="0" y="0"/>
              <a:chExt cx="260" cy="140"/>
            </a:xfrm>
          </p:grpSpPr>
          <p:sp>
            <p:nvSpPr>
              <p:cNvPr id="11365" name="Line 2004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366" name="Oval 2005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367" name="Line 2006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368" name="Oval 2007"/>
            <p:cNvSpPr>
              <a:spLocks noChangeAspect="1"/>
            </p:cNvSpPr>
            <p:nvPr/>
          </p:nvSpPr>
          <p:spPr>
            <a:xfrm>
              <a:off x="241" y="498"/>
              <a:ext cx="72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369" name="Group 106"/>
            <p:cNvGrpSpPr>
              <a:grpSpLocks noChangeAspect="1"/>
            </p:cNvGrpSpPr>
            <p:nvPr/>
          </p:nvGrpSpPr>
          <p:grpSpPr>
            <a:xfrm>
              <a:off x="317" y="363"/>
              <a:ext cx="47" cy="45"/>
              <a:chOff x="0" y="0"/>
              <a:chExt cx="180" cy="150"/>
            </a:xfrm>
          </p:grpSpPr>
          <p:sp>
            <p:nvSpPr>
              <p:cNvPr id="11370" name="Oval 2009"/>
              <p:cNvSpPr>
                <a:spLocks noChangeAspect="1"/>
              </p:cNvSpPr>
              <p:nvPr/>
            </p:nvSpPr>
            <p:spPr>
              <a:xfrm>
                <a:off x="0" y="0"/>
                <a:ext cx="180" cy="15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371" name="Line 2010"/>
              <p:cNvSpPr>
                <a:spLocks noChangeAspect="1"/>
              </p:cNvSpPr>
              <p:nvPr/>
            </p:nvSpPr>
            <p:spPr>
              <a:xfrm>
                <a:off x="30" y="76"/>
                <a:ext cx="13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372" name="WordArt 2011"/>
            <p:cNvSpPr>
              <a:spLocks noChangeAspect="1" noTextEdit="1"/>
            </p:cNvSpPr>
            <p:nvPr/>
          </p:nvSpPr>
          <p:spPr>
            <a:xfrm>
              <a:off x="216" y="545"/>
              <a:ext cx="96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0.6</a:t>
              </a:r>
            </a:p>
          </p:txBody>
        </p:sp>
        <p:sp>
          <p:nvSpPr>
            <p:cNvPr id="11373" name="WordArt 2012"/>
            <p:cNvSpPr>
              <a:spLocks noChangeAspect="1" noTextEdit="1"/>
            </p:cNvSpPr>
            <p:nvPr/>
          </p:nvSpPr>
          <p:spPr>
            <a:xfrm>
              <a:off x="369" y="545"/>
              <a:ext cx="62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</a:p>
          </p:txBody>
        </p:sp>
        <p:sp>
          <p:nvSpPr>
            <p:cNvPr id="11374" name="AutoShape 2013"/>
            <p:cNvSpPr>
              <a:spLocks noChangeAspect="1"/>
            </p:cNvSpPr>
            <p:nvPr/>
          </p:nvSpPr>
          <p:spPr>
            <a:xfrm>
              <a:off x="148" y="28"/>
              <a:ext cx="448" cy="226"/>
            </a:xfrm>
            <a:prstGeom prst="parallelogram">
              <a:avLst>
                <a:gd name="adj" fmla="val 2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375" name="WordArt 2014"/>
            <p:cNvSpPr>
              <a:spLocks noChangeAspect="1" noTextEdit="1"/>
            </p:cNvSpPr>
            <p:nvPr/>
          </p:nvSpPr>
          <p:spPr>
            <a:xfrm>
              <a:off x="318" y="160"/>
              <a:ext cx="96" cy="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428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</a:p>
          </p:txBody>
        </p:sp>
        <p:sp>
          <p:nvSpPr>
            <p:cNvPr id="11376" name="Line 2015"/>
            <p:cNvSpPr>
              <a:spLocks noChangeAspect="1"/>
            </p:cNvSpPr>
            <p:nvPr/>
          </p:nvSpPr>
          <p:spPr>
            <a:xfrm>
              <a:off x="121" y="295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377" name="Line 2016"/>
            <p:cNvSpPr>
              <a:spLocks noChangeAspect="1"/>
            </p:cNvSpPr>
            <p:nvPr/>
          </p:nvSpPr>
          <p:spPr>
            <a:xfrm>
              <a:off x="218" y="131"/>
              <a:ext cx="121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378" name="Group 115"/>
            <p:cNvGrpSpPr>
              <a:grpSpLocks noChangeAspect="1"/>
            </p:cNvGrpSpPr>
            <p:nvPr/>
          </p:nvGrpSpPr>
          <p:grpSpPr>
            <a:xfrm>
              <a:off x="162" y="26"/>
              <a:ext cx="439" cy="315"/>
              <a:chOff x="0" y="0"/>
              <a:chExt cx="2707" cy="1910"/>
            </a:xfrm>
          </p:grpSpPr>
          <p:sp>
            <p:nvSpPr>
              <p:cNvPr id="11379" name="Arc 2018"/>
              <p:cNvSpPr>
                <a:spLocks noChangeAspect="1"/>
              </p:cNvSpPr>
              <p:nvPr/>
            </p:nvSpPr>
            <p:spPr>
              <a:xfrm rot="-2752491">
                <a:off x="676" y="178"/>
                <a:ext cx="1375" cy="14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8" y="83"/>
                  </a:cxn>
                  <a:cxn ang="0">
                    <a:pos x="0" y="93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380" name="Arc 2019"/>
              <p:cNvSpPr>
                <a:spLocks noChangeAspect="1"/>
              </p:cNvSpPr>
              <p:nvPr/>
            </p:nvSpPr>
            <p:spPr>
              <a:xfrm rot="-2752491">
                <a:off x="593" y="-21"/>
                <a:ext cx="1546" cy="15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1" y="105"/>
                  </a:cxn>
                  <a:cxn ang="0">
                    <a:pos x="0" y="117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381" name="Group 118"/>
              <p:cNvGrpSpPr>
                <a:grpSpLocks noChangeAspect="1"/>
              </p:cNvGrpSpPr>
              <p:nvPr/>
            </p:nvGrpSpPr>
            <p:grpSpPr>
              <a:xfrm>
                <a:off x="0" y="150"/>
                <a:ext cx="2707" cy="1760"/>
                <a:chOff x="0" y="0"/>
                <a:chExt cx="2707" cy="1760"/>
              </a:xfrm>
            </p:grpSpPr>
            <p:sp>
              <p:nvSpPr>
                <p:cNvPr id="11382" name="WordArt 2021"/>
                <p:cNvSpPr>
                  <a:spLocks noChangeAspect="1" noTextEdit="1"/>
                </p:cNvSpPr>
                <p:nvPr/>
              </p:nvSpPr>
              <p:spPr>
                <a:xfrm>
                  <a:off x="370" y="473"/>
                  <a:ext cx="2024" cy="1287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5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0        0.2        0.4        0.6</a:t>
                  </a:r>
                </a:p>
              </p:txBody>
            </p:sp>
            <p:sp>
              <p:nvSpPr>
                <p:cNvPr id="11383" name="WordArt 2022"/>
                <p:cNvSpPr>
                  <a:spLocks noChangeAspect="1" noTextEdit="1"/>
                </p:cNvSpPr>
                <p:nvPr/>
              </p:nvSpPr>
              <p:spPr>
                <a:xfrm>
                  <a:off x="256" y="244"/>
                  <a:ext cx="2202" cy="1414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579682"/>
                    </a:avLst>
                  </a:prstTxWarp>
                  <a:normAutofit fontScale="47500" lnSpcReduction="20000"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FFFFFF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|||||||||||||||||||||||||||||||</a:t>
                  </a:r>
                </a:p>
              </p:txBody>
            </p:sp>
            <p:sp>
              <p:nvSpPr>
                <p:cNvPr id="11384" name="Line 2023"/>
                <p:cNvSpPr>
                  <a:spLocks noChangeAspect="1"/>
                </p:cNvSpPr>
                <p:nvPr/>
              </p:nvSpPr>
              <p:spPr>
                <a:xfrm>
                  <a:off x="1353" y="83"/>
                  <a:ext cx="0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85" name="Line 2024"/>
                <p:cNvSpPr>
                  <a:spLocks noChangeAspect="1"/>
                </p:cNvSpPr>
                <p:nvPr/>
              </p:nvSpPr>
              <p:spPr>
                <a:xfrm flipV="1">
                  <a:off x="1696" y="134"/>
                  <a:ext cx="27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86" name="Line 2025"/>
                <p:cNvSpPr>
                  <a:spLocks noChangeAspect="1"/>
                </p:cNvSpPr>
                <p:nvPr/>
              </p:nvSpPr>
              <p:spPr>
                <a:xfrm flipV="1">
                  <a:off x="2020" y="279"/>
                  <a:ext cx="46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87" name="Line 2026"/>
                <p:cNvSpPr>
                  <a:spLocks noChangeAspect="1"/>
                </p:cNvSpPr>
                <p:nvPr/>
              </p:nvSpPr>
              <p:spPr>
                <a:xfrm flipV="1">
                  <a:off x="2272" y="459"/>
                  <a:ext cx="137" cy="13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88" name="Line 2027"/>
                <p:cNvSpPr>
                  <a:spLocks noChangeAspect="1"/>
                </p:cNvSpPr>
                <p:nvPr/>
              </p:nvSpPr>
              <p:spPr>
                <a:xfrm flipH="1" flipV="1">
                  <a:off x="642" y="276"/>
                  <a:ext cx="46" cy="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89" name="Line 2028"/>
                <p:cNvSpPr>
                  <a:spLocks noChangeAspect="1"/>
                </p:cNvSpPr>
                <p:nvPr/>
              </p:nvSpPr>
              <p:spPr>
                <a:xfrm flipH="1" flipV="1">
                  <a:off x="307" y="456"/>
                  <a:ext cx="137" cy="136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90" name="Line 2029"/>
                <p:cNvSpPr>
                  <a:spLocks noChangeAspect="1"/>
                </p:cNvSpPr>
                <p:nvPr/>
              </p:nvSpPr>
              <p:spPr>
                <a:xfrm flipH="1" flipV="1">
                  <a:off x="987" y="137"/>
                  <a:ext cx="42" cy="1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91" name="WordArt 2030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2707" cy="1742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4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0               1               2               3</a:t>
                  </a:r>
                </a:p>
              </p:txBody>
            </p:sp>
          </p:grpSp>
        </p:grpSp>
        <p:grpSp>
          <p:nvGrpSpPr>
            <p:cNvPr id="11392" name="Group 129"/>
            <p:cNvGrpSpPr>
              <a:grpSpLocks noChangeAspect="1"/>
            </p:cNvGrpSpPr>
            <p:nvPr/>
          </p:nvGrpSpPr>
          <p:grpSpPr>
            <a:xfrm>
              <a:off x="106" y="437"/>
              <a:ext cx="50" cy="82"/>
              <a:chOff x="0" y="0"/>
              <a:chExt cx="117" cy="189"/>
            </a:xfrm>
          </p:grpSpPr>
          <p:sp>
            <p:nvSpPr>
              <p:cNvPr id="11393" name="Freeform 2032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394" name="Group 13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1395" name="Line 2034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96" name="Oval 2035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397" name="Arc 2036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398" name="Line 2037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399" name="Line 2038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00" name="Line 2039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01" name="Line 2040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1402" name="Group 139"/>
            <p:cNvGrpSpPr>
              <a:grpSpLocks noChangeAspect="1"/>
            </p:cNvGrpSpPr>
            <p:nvPr/>
          </p:nvGrpSpPr>
          <p:grpSpPr>
            <a:xfrm>
              <a:off x="251" y="437"/>
              <a:ext cx="51" cy="82"/>
              <a:chOff x="0" y="0"/>
              <a:chExt cx="117" cy="189"/>
            </a:xfrm>
          </p:grpSpPr>
          <p:sp>
            <p:nvSpPr>
              <p:cNvPr id="11403" name="Freeform 2042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404" name="Group 14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1405" name="Line 2044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06" name="Oval 2045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407" name="Arc 2046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408" name="Line 2047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09" name="Line 2048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10" name="Line 2049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11" name="Line 2050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1412" name="Group 149"/>
            <p:cNvGrpSpPr>
              <a:grpSpLocks noChangeAspect="1"/>
            </p:cNvGrpSpPr>
            <p:nvPr/>
          </p:nvGrpSpPr>
          <p:grpSpPr>
            <a:xfrm>
              <a:off x="404" y="437"/>
              <a:ext cx="50" cy="82"/>
              <a:chOff x="0" y="0"/>
              <a:chExt cx="117" cy="189"/>
            </a:xfrm>
          </p:grpSpPr>
          <p:sp>
            <p:nvSpPr>
              <p:cNvPr id="11413" name="Freeform 2052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414" name="Group 15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1415" name="Line 2054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16" name="Oval 2055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417" name="Arc 2056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418" name="Line 2057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19" name="Line 2058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20" name="Line 2059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421" name="Line 2060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1422" name="Group 159"/>
          <p:cNvGrpSpPr>
            <a:grpSpLocks noChangeAspect="1"/>
          </p:cNvGrpSpPr>
          <p:nvPr/>
        </p:nvGrpSpPr>
        <p:grpSpPr>
          <a:xfrm>
            <a:off x="2235041" y="2280973"/>
            <a:ext cx="717947" cy="664369"/>
            <a:chOff x="0" y="0"/>
            <a:chExt cx="680" cy="621"/>
          </a:xfrm>
        </p:grpSpPr>
        <p:sp>
          <p:nvSpPr>
            <p:cNvPr id="11423" name="Line 2062"/>
            <p:cNvSpPr>
              <a:spLocks noChangeAspect="1"/>
            </p:cNvSpPr>
            <p:nvPr/>
          </p:nvSpPr>
          <p:spPr>
            <a:xfrm>
              <a:off x="114" y="422"/>
              <a:ext cx="4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4" name="Line 2063"/>
            <p:cNvSpPr>
              <a:spLocks noChangeAspect="1"/>
            </p:cNvSpPr>
            <p:nvPr/>
          </p:nvSpPr>
          <p:spPr>
            <a:xfrm flipV="1">
              <a:off x="180" y="4"/>
              <a:ext cx="443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5" name="Line 2064"/>
            <p:cNvSpPr>
              <a:spLocks noChangeAspect="1"/>
            </p:cNvSpPr>
            <p:nvPr/>
          </p:nvSpPr>
          <p:spPr>
            <a:xfrm flipH="1">
              <a:off x="114" y="4"/>
              <a:ext cx="7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6" name="Line 2065"/>
            <p:cNvSpPr>
              <a:spLocks noChangeAspect="1"/>
            </p:cNvSpPr>
            <p:nvPr/>
          </p:nvSpPr>
          <p:spPr>
            <a:xfrm flipH="1">
              <a:off x="546" y="4"/>
              <a:ext cx="77" cy="31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7" name="Line 2066"/>
            <p:cNvSpPr>
              <a:spLocks noChangeAspect="1"/>
            </p:cNvSpPr>
            <p:nvPr/>
          </p:nvSpPr>
          <p:spPr>
            <a:xfrm>
              <a:off x="134" y="265"/>
              <a:ext cx="43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8" name="Line 2067"/>
            <p:cNvSpPr>
              <a:spLocks noChangeAspect="1"/>
            </p:cNvSpPr>
            <p:nvPr/>
          </p:nvSpPr>
          <p:spPr>
            <a:xfrm>
              <a:off x="121" y="30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29" name="Line 2068"/>
            <p:cNvSpPr>
              <a:spLocks noChangeAspect="1"/>
            </p:cNvSpPr>
            <p:nvPr/>
          </p:nvSpPr>
          <p:spPr>
            <a:xfrm>
              <a:off x="121" y="28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0" name="Line 2069"/>
            <p:cNvSpPr>
              <a:spLocks noChangeAspect="1"/>
            </p:cNvSpPr>
            <p:nvPr/>
          </p:nvSpPr>
          <p:spPr>
            <a:xfrm>
              <a:off x="114" y="310"/>
              <a:ext cx="0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1" name="Line 2070"/>
            <p:cNvSpPr>
              <a:spLocks noChangeAspect="1"/>
            </p:cNvSpPr>
            <p:nvPr/>
          </p:nvSpPr>
          <p:spPr>
            <a:xfrm>
              <a:off x="546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2" name="Line 2071"/>
            <p:cNvSpPr>
              <a:spLocks noChangeAspect="1"/>
            </p:cNvSpPr>
            <p:nvPr/>
          </p:nvSpPr>
          <p:spPr>
            <a:xfrm>
              <a:off x="147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3" name="Line 2072"/>
            <p:cNvSpPr>
              <a:spLocks noChangeAspect="1"/>
            </p:cNvSpPr>
            <p:nvPr/>
          </p:nvSpPr>
          <p:spPr>
            <a:xfrm>
              <a:off x="193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4" name="Line 2073"/>
            <p:cNvSpPr>
              <a:spLocks noChangeAspect="1"/>
            </p:cNvSpPr>
            <p:nvPr/>
          </p:nvSpPr>
          <p:spPr>
            <a:xfrm>
              <a:off x="211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5" name="Line 2074"/>
            <p:cNvSpPr>
              <a:spLocks noChangeAspect="1"/>
            </p:cNvSpPr>
            <p:nvPr/>
          </p:nvSpPr>
          <p:spPr>
            <a:xfrm>
              <a:off x="263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6" name="Line 2075"/>
            <p:cNvSpPr>
              <a:spLocks noChangeAspect="1"/>
            </p:cNvSpPr>
            <p:nvPr/>
          </p:nvSpPr>
          <p:spPr>
            <a:xfrm>
              <a:off x="435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7" name="Line 2076"/>
            <p:cNvSpPr>
              <a:spLocks noChangeAspect="1"/>
            </p:cNvSpPr>
            <p:nvPr/>
          </p:nvSpPr>
          <p:spPr>
            <a:xfrm>
              <a:off x="474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8" name="Line 2077"/>
            <p:cNvSpPr>
              <a:spLocks noChangeAspect="1"/>
            </p:cNvSpPr>
            <p:nvPr/>
          </p:nvSpPr>
          <p:spPr>
            <a:xfrm>
              <a:off x="500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39" name="Line 2078"/>
            <p:cNvSpPr>
              <a:spLocks noChangeAspect="1"/>
            </p:cNvSpPr>
            <p:nvPr/>
          </p:nvSpPr>
          <p:spPr>
            <a:xfrm flipH="1">
              <a:off x="532" y="415"/>
              <a:ext cx="14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0" name="Line 2079"/>
            <p:cNvSpPr>
              <a:spLocks noChangeAspect="1"/>
            </p:cNvSpPr>
            <p:nvPr/>
          </p:nvSpPr>
          <p:spPr>
            <a:xfrm flipH="1">
              <a:off x="6" y="438"/>
              <a:ext cx="102" cy="13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1" name="Line 2080"/>
            <p:cNvSpPr>
              <a:spLocks noChangeAspect="1"/>
            </p:cNvSpPr>
            <p:nvPr/>
          </p:nvSpPr>
          <p:spPr>
            <a:xfrm flipH="1">
              <a:off x="448" y="451"/>
              <a:ext cx="89" cy="1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2" name="Line 2081"/>
            <p:cNvSpPr>
              <a:spLocks noChangeAspect="1"/>
            </p:cNvSpPr>
            <p:nvPr/>
          </p:nvSpPr>
          <p:spPr>
            <a:xfrm>
              <a:off x="5" y="571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3" name="Line 2082"/>
            <p:cNvSpPr>
              <a:spLocks noChangeAspect="1"/>
            </p:cNvSpPr>
            <p:nvPr/>
          </p:nvSpPr>
          <p:spPr>
            <a:xfrm>
              <a:off x="94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4" name="Oval 2083"/>
            <p:cNvSpPr>
              <a:spLocks noChangeAspect="1"/>
            </p:cNvSpPr>
            <p:nvPr/>
          </p:nvSpPr>
          <p:spPr>
            <a:xfrm>
              <a:off x="94" y="495"/>
              <a:ext cx="69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45" name="Line 2084"/>
            <p:cNvSpPr>
              <a:spLocks noChangeAspect="1"/>
            </p:cNvSpPr>
            <p:nvPr/>
          </p:nvSpPr>
          <p:spPr>
            <a:xfrm>
              <a:off x="163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6" name="Oval 2085"/>
            <p:cNvSpPr>
              <a:spLocks noChangeAspect="1"/>
            </p:cNvSpPr>
            <p:nvPr/>
          </p:nvSpPr>
          <p:spPr>
            <a:xfrm>
              <a:off x="94" y="484"/>
              <a:ext cx="69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47" name="Line 2086"/>
            <p:cNvSpPr>
              <a:spLocks noChangeAspect="1"/>
            </p:cNvSpPr>
            <p:nvPr/>
          </p:nvSpPr>
          <p:spPr>
            <a:xfrm>
              <a:off x="390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48" name="Oval 2087"/>
            <p:cNvSpPr>
              <a:spLocks noChangeAspect="1"/>
            </p:cNvSpPr>
            <p:nvPr/>
          </p:nvSpPr>
          <p:spPr>
            <a:xfrm>
              <a:off x="390" y="496"/>
              <a:ext cx="78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49" name="Line 2088"/>
            <p:cNvSpPr>
              <a:spLocks noChangeAspect="1"/>
            </p:cNvSpPr>
            <p:nvPr/>
          </p:nvSpPr>
          <p:spPr>
            <a:xfrm>
              <a:off x="468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0" name="Oval 2089"/>
            <p:cNvSpPr>
              <a:spLocks noChangeAspect="1"/>
            </p:cNvSpPr>
            <p:nvPr/>
          </p:nvSpPr>
          <p:spPr>
            <a:xfrm>
              <a:off x="390" y="486"/>
              <a:ext cx="78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51" name="Line 2090"/>
            <p:cNvSpPr>
              <a:spLocks noChangeAspect="1"/>
            </p:cNvSpPr>
            <p:nvPr/>
          </p:nvSpPr>
          <p:spPr>
            <a:xfrm>
              <a:off x="95" y="457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2" name="Line 2091"/>
            <p:cNvSpPr>
              <a:spLocks noChangeAspect="1"/>
            </p:cNvSpPr>
            <p:nvPr/>
          </p:nvSpPr>
          <p:spPr>
            <a:xfrm>
              <a:off x="5" y="571"/>
              <a:ext cx="0" cy="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3" name="Line 2092"/>
            <p:cNvSpPr>
              <a:spLocks noChangeAspect="1"/>
            </p:cNvSpPr>
            <p:nvPr/>
          </p:nvSpPr>
          <p:spPr>
            <a:xfrm>
              <a:off x="44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4" name="Line 2093"/>
            <p:cNvSpPr>
              <a:spLocks noChangeAspect="1"/>
            </p:cNvSpPr>
            <p:nvPr/>
          </p:nvSpPr>
          <p:spPr>
            <a:xfrm flipV="1">
              <a:off x="0" y="621"/>
              <a:ext cx="45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5" name="Line 2094"/>
            <p:cNvSpPr>
              <a:spLocks noChangeAspect="1"/>
            </p:cNvSpPr>
            <p:nvPr/>
          </p:nvSpPr>
          <p:spPr>
            <a:xfrm>
              <a:off x="618" y="0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6" name="Line 2095"/>
            <p:cNvSpPr>
              <a:spLocks noChangeAspect="1"/>
            </p:cNvSpPr>
            <p:nvPr/>
          </p:nvSpPr>
          <p:spPr>
            <a:xfrm>
              <a:off x="673" y="60"/>
              <a:ext cx="0" cy="37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7" name="Line 2096"/>
            <p:cNvSpPr>
              <a:spLocks noChangeAspect="1"/>
            </p:cNvSpPr>
            <p:nvPr/>
          </p:nvSpPr>
          <p:spPr>
            <a:xfrm flipV="1">
              <a:off x="448" y="428"/>
              <a:ext cx="232" cy="19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8" name="Line 2097"/>
            <p:cNvSpPr>
              <a:spLocks noChangeAspect="1"/>
            </p:cNvSpPr>
            <p:nvPr/>
          </p:nvSpPr>
          <p:spPr>
            <a:xfrm>
              <a:off x="642" y="31"/>
              <a:ext cx="6" cy="4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59" name="Line 2098"/>
            <p:cNvSpPr>
              <a:spLocks noChangeAspect="1"/>
            </p:cNvSpPr>
            <p:nvPr/>
          </p:nvSpPr>
          <p:spPr>
            <a:xfrm>
              <a:off x="617" y="52"/>
              <a:ext cx="0" cy="43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0" name="Line 2099"/>
            <p:cNvSpPr>
              <a:spLocks noChangeAspect="1"/>
            </p:cNvSpPr>
            <p:nvPr/>
          </p:nvSpPr>
          <p:spPr>
            <a:xfrm>
              <a:off x="583" y="216"/>
              <a:ext cx="0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1" name="Line 2100"/>
            <p:cNvSpPr>
              <a:spLocks noChangeAspect="1"/>
            </p:cNvSpPr>
            <p:nvPr/>
          </p:nvSpPr>
          <p:spPr>
            <a:xfrm>
              <a:off x="546" y="415"/>
              <a:ext cx="0" cy="1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2" name="Line 2101"/>
            <p:cNvSpPr>
              <a:spLocks noChangeAspect="1"/>
            </p:cNvSpPr>
            <p:nvPr/>
          </p:nvSpPr>
          <p:spPr>
            <a:xfrm>
              <a:off x="529" y="470"/>
              <a:ext cx="0" cy="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3" name="Line 2102"/>
            <p:cNvSpPr>
              <a:spLocks noChangeAspect="1"/>
            </p:cNvSpPr>
            <p:nvPr/>
          </p:nvSpPr>
          <p:spPr>
            <a:xfrm>
              <a:off x="507" y="499"/>
              <a:ext cx="0" cy="7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4" name="Line 2103"/>
            <p:cNvSpPr>
              <a:spLocks noChangeAspect="1"/>
            </p:cNvSpPr>
            <p:nvPr/>
          </p:nvSpPr>
          <p:spPr>
            <a:xfrm>
              <a:off x="487" y="536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5" name="Line 2104"/>
            <p:cNvSpPr>
              <a:spLocks noChangeAspect="1"/>
            </p:cNvSpPr>
            <p:nvPr/>
          </p:nvSpPr>
          <p:spPr>
            <a:xfrm>
              <a:off x="4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6" name="Line 2105"/>
            <p:cNvSpPr>
              <a:spLocks noChangeAspect="1"/>
            </p:cNvSpPr>
            <p:nvPr/>
          </p:nvSpPr>
          <p:spPr>
            <a:xfrm>
              <a:off x="8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7" name="Line 2106"/>
            <p:cNvSpPr>
              <a:spLocks noChangeAspect="1"/>
            </p:cNvSpPr>
            <p:nvPr/>
          </p:nvSpPr>
          <p:spPr>
            <a:xfrm>
              <a:off x="11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8" name="Line 2107"/>
            <p:cNvSpPr>
              <a:spLocks noChangeAspect="1"/>
            </p:cNvSpPr>
            <p:nvPr/>
          </p:nvSpPr>
          <p:spPr>
            <a:xfrm>
              <a:off x="16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69" name="Line 2108"/>
            <p:cNvSpPr>
              <a:spLocks noChangeAspect="1"/>
            </p:cNvSpPr>
            <p:nvPr/>
          </p:nvSpPr>
          <p:spPr>
            <a:xfrm>
              <a:off x="19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0" name="Line 2109"/>
            <p:cNvSpPr>
              <a:spLocks noChangeAspect="1"/>
            </p:cNvSpPr>
            <p:nvPr/>
          </p:nvSpPr>
          <p:spPr>
            <a:xfrm>
              <a:off x="237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1" name="Line 2110"/>
            <p:cNvSpPr>
              <a:spLocks noChangeAspect="1"/>
            </p:cNvSpPr>
            <p:nvPr/>
          </p:nvSpPr>
          <p:spPr>
            <a:xfrm>
              <a:off x="28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2" name="Line 2111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3" name="Line 2112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4" name="Line 2113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5" name="Line 2114"/>
            <p:cNvSpPr>
              <a:spLocks noChangeAspect="1"/>
            </p:cNvSpPr>
            <p:nvPr/>
          </p:nvSpPr>
          <p:spPr>
            <a:xfrm>
              <a:off x="35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6" name="Line 2115"/>
            <p:cNvSpPr>
              <a:spLocks noChangeAspect="1"/>
            </p:cNvSpPr>
            <p:nvPr/>
          </p:nvSpPr>
          <p:spPr>
            <a:xfrm>
              <a:off x="37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7" name="Line 2116"/>
            <p:cNvSpPr>
              <a:spLocks noChangeAspect="1"/>
            </p:cNvSpPr>
            <p:nvPr/>
          </p:nvSpPr>
          <p:spPr>
            <a:xfrm>
              <a:off x="41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8" name="Line 2117"/>
            <p:cNvSpPr>
              <a:spLocks noChangeAspect="1"/>
            </p:cNvSpPr>
            <p:nvPr/>
          </p:nvSpPr>
          <p:spPr>
            <a:xfrm>
              <a:off x="84" y="548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79" name="AutoShape 2118"/>
            <p:cNvSpPr>
              <a:spLocks noChangeAspect="1"/>
            </p:cNvSpPr>
            <p:nvPr/>
          </p:nvSpPr>
          <p:spPr>
            <a:xfrm>
              <a:off x="257" y="333"/>
              <a:ext cx="158" cy="76"/>
            </a:xfrm>
            <a:prstGeom prst="parallelogram">
              <a:avLst>
                <a:gd name="adj" fmla="val 458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80" name="Line 2119"/>
            <p:cNvSpPr>
              <a:spLocks noChangeAspect="1"/>
            </p:cNvSpPr>
            <p:nvPr/>
          </p:nvSpPr>
          <p:spPr>
            <a:xfrm>
              <a:off x="24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81" name="Oval 2120"/>
            <p:cNvSpPr>
              <a:spLocks noChangeAspect="1"/>
            </p:cNvSpPr>
            <p:nvPr/>
          </p:nvSpPr>
          <p:spPr>
            <a:xfrm>
              <a:off x="244" y="493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82" name="Line 2121"/>
            <p:cNvSpPr>
              <a:spLocks noChangeAspect="1"/>
            </p:cNvSpPr>
            <p:nvPr/>
          </p:nvSpPr>
          <p:spPr>
            <a:xfrm>
              <a:off x="31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83" name="Oval 2122"/>
            <p:cNvSpPr>
              <a:spLocks noChangeAspect="1"/>
            </p:cNvSpPr>
            <p:nvPr/>
          </p:nvSpPr>
          <p:spPr>
            <a:xfrm>
              <a:off x="242" y="483"/>
              <a:ext cx="70" cy="2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84" name="Oval 2123"/>
            <p:cNvSpPr>
              <a:spLocks noChangeAspect="1"/>
            </p:cNvSpPr>
            <p:nvPr/>
          </p:nvSpPr>
          <p:spPr>
            <a:xfrm>
              <a:off x="300" y="343"/>
              <a:ext cx="62" cy="5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85" name="Line 2124"/>
            <p:cNvSpPr>
              <a:spLocks noChangeAspect="1"/>
            </p:cNvSpPr>
            <p:nvPr/>
          </p:nvSpPr>
          <p:spPr>
            <a:xfrm>
              <a:off x="311" y="370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86" name="WordArt 2125"/>
            <p:cNvSpPr>
              <a:spLocks noChangeAspect="1" noTextEdit="1"/>
            </p:cNvSpPr>
            <p:nvPr/>
          </p:nvSpPr>
          <p:spPr>
            <a:xfrm>
              <a:off x="359" y="527"/>
              <a:ext cx="98" cy="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15</a:t>
              </a:r>
            </a:p>
          </p:txBody>
        </p:sp>
        <p:sp>
          <p:nvSpPr>
            <p:cNvPr id="11487" name="WordArt 2126"/>
            <p:cNvSpPr>
              <a:spLocks noChangeAspect="1" noTextEdit="1"/>
            </p:cNvSpPr>
            <p:nvPr/>
          </p:nvSpPr>
          <p:spPr>
            <a:xfrm>
              <a:off x="227" y="523"/>
              <a:ext cx="59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</a:p>
          </p:txBody>
        </p:sp>
        <p:sp>
          <p:nvSpPr>
            <p:cNvPr id="11488" name="AutoShape 2127"/>
            <p:cNvSpPr>
              <a:spLocks noChangeAspect="1"/>
            </p:cNvSpPr>
            <p:nvPr/>
          </p:nvSpPr>
          <p:spPr>
            <a:xfrm>
              <a:off x="149" y="24"/>
              <a:ext cx="444" cy="219"/>
            </a:xfrm>
            <a:prstGeom prst="parallelogram">
              <a:avLst>
                <a:gd name="adj" fmla="val 2070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489" name="WordArt 2128"/>
            <p:cNvSpPr>
              <a:spLocks noChangeAspect="1" noTextEdit="1"/>
            </p:cNvSpPr>
            <p:nvPr/>
          </p:nvSpPr>
          <p:spPr>
            <a:xfrm>
              <a:off x="306" y="170"/>
              <a:ext cx="95" cy="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8755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</a:p>
          </p:txBody>
        </p:sp>
        <p:sp>
          <p:nvSpPr>
            <p:cNvPr id="11490" name="Line 2129"/>
            <p:cNvSpPr>
              <a:spLocks noChangeAspect="1"/>
            </p:cNvSpPr>
            <p:nvPr/>
          </p:nvSpPr>
          <p:spPr>
            <a:xfrm flipH="1">
              <a:off x="93" y="411"/>
              <a:ext cx="21" cy="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491" name="Line 2130"/>
            <p:cNvSpPr>
              <a:spLocks noChangeAspect="1"/>
            </p:cNvSpPr>
            <p:nvPr/>
          </p:nvSpPr>
          <p:spPr>
            <a:xfrm>
              <a:off x="227" y="128"/>
              <a:ext cx="101" cy="1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492" name="Group 229"/>
            <p:cNvGrpSpPr>
              <a:grpSpLocks noChangeAspect="1"/>
            </p:cNvGrpSpPr>
            <p:nvPr/>
          </p:nvGrpSpPr>
          <p:grpSpPr>
            <a:xfrm>
              <a:off x="178" y="49"/>
              <a:ext cx="415" cy="271"/>
              <a:chOff x="0" y="0"/>
              <a:chExt cx="3099" cy="1995"/>
            </a:xfrm>
          </p:grpSpPr>
          <p:sp>
            <p:nvSpPr>
              <p:cNvPr id="11493" name="WordArt 2132"/>
              <p:cNvSpPr>
                <a:spLocks noChangeAspect="1" noTextEdit="1"/>
              </p:cNvSpPr>
              <p:nvPr/>
            </p:nvSpPr>
            <p:spPr>
              <a:xfrm>
                <a:off x="0" y="0"/>
                <a:ext cx="3099" cy="148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309570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0            5           10          15</a:t>
                </a:r>
              </a:p>
            </p:txBody>
          </p:sp>
          <p:sp>
            <p:nvSpPr>
              <p:cNvPr id="11494" name="WordArt 2133"/>
              <p:cNvSpPr>
                <a:spLocks noChangeAspect="1" noTextEdit="1"/>
              </p:cNvSpPr>
              <p:nvPr/>
            </p:nvSpPr>
            <p:spPr>
              <a:xfrm>
                <a:off x="333" y="507"/>
                <a:ext cx="2341" cy="1488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668217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0         1         2         3</a:t>
                </a:r>
              </a:p>
            </p:txBody>
          </p:sp>
          <p:sp>
            <p:nvSpPr>
              <p:cNvPr id="11495" name="WordArt 2134"/>
              <p:cNvSpPr>
                <a:spLocks noChangeAspect="1" noTextEdit="1"/>
              </p:cNvSpPr>
              <p:nvPr/>
            </p:nvSpPr>
            <p:spPr>
              <a:xfrm>
                <a:off x="236" y="259"/>
                <a:ext cx="2547" cy="163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579689"/>
                  </a:avLst>
                </a:prstTxWarp>
                <a:normAutofit fontScale="45000" lnSpcReduction="20000"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|||||||||||||||||||||||||||||||</a:t>
                </a:r>
              </a:p>
            </p:txBody>
          </p:sp>
          <p:sp>
            <p:nvSpPr>
              <p:cNvPr id="11496" name="Line 2135"/>
              <p:cNvSpPr>
                <a:spLocks noChangeAspect="1"/>
              </p:cNvSpPr>
              <p:nvPr/>
            </p:nvSpPr>
            <p:spPr>
              <a:xfrm>
                <a:off x="1505" y="73"/>
                <a:ext cx="0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497" name="Line 2136"/>
              <p:cNvSpPr>
                <a:spLocks noChangeAspect="1"/>
              </p:cNvSpPr>
              <p:nvPr/>
            </p:nvSpPr>
            <p:spPr>
              <a:xfrm flipV="1">
                <a:off x="1902" y="132"/>
                <a:ext cx="31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498" name="Line 2137"/>
              <p:cNvSpPr>
                <a:spLocks noChangeAspect="1"/>
              </p:cNvSpPr>
              <p:nvPr/>
            </p:nvSpPr>
            <p:spPr>
              <a:xfrm flipV="1">
                <a:off x="2277" y="300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499" name="Line 2138"/>
              <p:cNvSpPr>
                <a:spLocks noChangeAspect="1"/>
              </p:cNvSpPr>
              <p:nvPr/>
            </p:nvSpPr>
            <p:spPr>
              <a:xfrm flipV="1">
                <a:off x="2568" y="508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00" name="Line 2139"/>
              <p:cNvSpPr>
                <a:spLocks noChangeAspect="1"/>
              </p:cNvSpPr>
              <p:nvPr/>
            </p:nvSpPr>
            <p:spPr>
              <a:xfrm flipH="1" flipV="1">
                <a:off x="683" y="296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01" name="Line 2140"/>
              <p:cNvSpPr>
                <a:spLocks noChangeAspect="1"/>
              </p:cNvSpPr>
              <p:nvPr/>
            </p:nvSpPr>
            <p:spPr>
              <a:xfrm flipH="1" flipV="1">
                <a:off x="295" y="504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02" name="Line 2141"/>
              <p:cNvSpPr>
                <a:spLocks noChangeAspect="1"/>
              </p:cNvSpPr>
              <p:nvPr/>
            </p:nvSpPr>
            <p:spPr>
              <a:xfrm flipH="1" flipV="1">
                <a:off x="1082" y="135"/>
                <a:ext cx="48" cy="21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503" name="Arc 2142"/>
            <p:cNvSpPr>
              <a:spLocks noChangeAspect="1"/>
            </p:cNvSpPr>
            <p:nvPr/>
          </p:nvSpPr>
          <p:spPr>
            <a:xfrm rot="-2752491">
              <a:off x="273" y="53"/>
              <a:ext cx="216" cy="2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504" name="Arc 2143"/>
            <p:cNvSpPr>
              <a:spLocks noChangeAspect="1"/>
            </p:cNvSpPr>
            <p:nvPr/>
          </p:nvSpPr>
          <p:spPr>
            <a:xfrm rot="-2752491">
              <a:off x="260" y="21"/>
              <a:ext cx="241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3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505" name="Line 2144"/>
            <p:cNvSpPr>
              <a:spLocks noChangeAspect="1"/>
            </p:cNvSpPr>
            <p:nvPr/>
          </p:nvSpPr>
          <p:spPr>
            <a:xfrm>
              <a:off x="232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506" name="Line 2145"/>
            <p:cNvSpPr>
              <a:spLocks noChangeAspect="1"/>
            </p:cNvSpPr>
            <p:nvPr/>
          </p:nvSpPr>
          <p:spPr>
            <a:xfrm>
              <a:off x="544" y="310"/>
              <a:ext cx="0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507" name="Freeform 2146"/>
            <p:cNvSpPr>
              <a:spLocks noChangeAspect="1"/>
            </p:cNvSpPr>
            <p:nvPr/>
          </p:nvSpPr>
          <p:spPr>
            <a:xfrm>
              <a:off x="99" y="400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508" name="Group 245"/>
            <p:cNvGrpSpPr>
              <a:grpSpLocks noChangeAspect="1"/>
            </p:cNvGrpSpPr>
            <p:nvPr/>
          </p:nvGrpSpPr>
          <p:grpSpPr>
            <a:xfrm>
              <a:off x="99" y="402"/>
              <a:ext cx="59" cy="102"/>
              <a:chOff x="0" y="0"/>
              <a:chExt cx="116" cy="187"/>
            </a:xfrm>
          </p:grpSpPr>
          <p:sp>
            <p:nvSpPr>
              <p:cNvPr id="11509" name="Line 2148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10" name="Oval 2149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11" name="Arc 2150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12" name="Line 2151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13" name="Line 2152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14" name="Line 2153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15" name="Line 2154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516" name="Freeform 2155"/>
            <p:cNvSpPr>
              <a:spLocks noChangeAspect="1"/>
            </p:cNvSpPr>
            <p:nvPr/>
          </p:nvSpPr>
          <p:spPr>
            <a:xfrm>
              <a:off x="247" y="399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517" name="Group 254"/>
            <p:cNvGrpSpPr>
              <a:grpSpLocks noChangeAspect="1"/>
            </p:cNvGrpSpPr>
            <p:nvPr/>
          </p:nvGrpSpPr>
          <p:grpSpPr>
            <a:xfrm>
              <a:off x="247" y="400"/>
              <a:ext cx="59" cy="102"/>
              <a:chOff x="0" y="0"/>
              <a:chExt cx="116" cy="187"/>
            </a:xfrm>
          </p:grpSpPr>
          <p:sp>
            <p:nvSpPr>
              <p:cNvPr id="11518" name="Line 2157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19" name="Oval 2158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20" name="Arc 2159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21" name="Line 2160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22" name="Line 2161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23" name="Line 2162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24" name="Line 2163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1525" name="Group 262"/>
            <p:cNvGrpSpPr>
              <a:grpSpLocks noChangeAspect="1"/>
            </p:cNvGrpSpPr>
            <p:nvPr/>
          </p:nvGrpSpPr>
          <p:grpSpPr>
            <a:xfrm>
              <a:off x="398" y="403"/>
              <a:ext cx="59" cy="103"/>
              <a:chOff x="0" y="0"/>
              <a:chExt cx="91" cy="152"/>
            </a:xfrm>
          </p:grpSpPr>
          <p:sp>
            <p:nvSpPr>
              <p:cNvPr id="11526" name="Freeform 2165"/>
              <p:cNvSpPr>
                <a:spLocks noChangeAspect="1"/>
              </p:cNvSpPr>
              <p:nvPr/>
            </p:nvSpPr>
            <p:spPr>
              <a:xfrm>
                <a:off x="0" y="0"/>
                <a:ext cx="91" cy="151"/>
              </a:xfrm>
              <a:custGeom>
                <a:avLst/>
                <a:gdLst/>
                <a:ahLst/>
                <a:cxnLst>
                  <a:cxn ang="0">
                    <a:pos x="12" y="19"/>
                  </a:cxn>
                  <a:cxn ang="0">
                    <a:pos x="15" y="11"/>
                  </a:cxn>
                  <a:cxn ang="0">
                    <a:pos x="23" y="5"/>
                  </a:cxn>
                  <a:cxn ang="0">
                    <a:pos x="33" y="1"/>
                  </a:cxn>
                  <a:cxn ang="0">
                    <a:pos x="46" y="0"/>
                  </a:cxn>
                  <a:cxn ang="0">
                    <a:pos x="57" y="2"/>
                  </a:cxn>
                  <a:cxn ang="0">
                    <a:pos x="69" y="4"/>
                  </a:cxn>
                  <a:cxn ang="0">
                    <a:pos x="77" y="11"/>
                  </a:cxn>
                  <a:cxn ang="0">
                    <a:pos x="81" y="21"/>
                  </a:cxn>
                  <a:cxn ang="0">
                    <a:pos x="91" y="125"/>
                  </a:cxn>
                  <a:cxn ang="0">
                    <a:pos x="82" y="136"/>
                  </a:cxn>
                  <a:cxn ang="0">
                    <a:pos x="73" y="143"/>
                  </a:cxn>
                  <a:cxn ang="0">
                    <a:pos x="62" y="147"/>
                  </a:cxn>
                  <a:cxn ang="0">
                    <a:pos x="48" y="151"/>
                  </a:cxn>
                  <a:cxn ang="0">
                    <a:pos x="27" y="149"/>
                  </a:cxn>
                  <a:cxn ang="0">
                    <a:pos x="15" y="142"/>
                  </a:cxn>
                  <a:cxn ang="0">
                    <a:pos x="5" y="132"/>
                  </a:cxn>
                  <a:cxn ang="0">
                    <a:pos x="0" y="128"/>
                  </a:cxn>
                  <a:cxn ang="0">
                    <a:pos x="12" y="19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527" name="Group 264"/>
              <p:cNvGrpSpPr>
                <a:grpSpLocks noChangeAspect="1"/>
              </p:cNvGrpSpPr>
              <p:nvPr/>
            </p:nvGrpSpPr>
            <p:grpSpPr>
              <a:xfrm>
                <a:off x="0" y="2"/>
                <a:ext cx="90" cy="150"/>
                <a:chOff x="0" y="0"/>
                <a:chExt cx="116" cy="187"/>
              </a:xfrm>
            </p:grpSpPr>
            <p:sp>
              <p:nvSpPr>
                <p:cNvPr id="11528" name="Line 2167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529" name="Oval 2168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530" name="Arc 2169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531" name="Line 2170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532" name="Line 2171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533" name="Line 2172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534" name="Line 2173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1535" name="Group 272"/>
          <p:cNvGrpSpPr>
            <a:grpSpLocks noChangeAspect="1"/>
          </p:cNvGrpSpPr>
          <p:nvPr/>
        </p:nvGrpSpPr>
        <p:grpSpPr>
          <a:xfrm>
            <a:off x="4880610" y="1873780"/>
            <a:ext cx="611981" cy="616744"/>
            <a:chOff x="0" y="0"/>
            <a:chExt cx="514" cy="518"/>
          </a:xfrm>
        </p:grpSpPr>
        <p:grpSp>
          <p:nvGrpSpPr>
            <p:cNvPr id="11536" name="Group 273"/>
            <p:cNvGrpSpPr>
              <a:grpSpLocks noChangeAspect="1"/>
            </p:cNvGrpSpPr>
            <p:nvPr/>
          </p:nvGrpSpPr>
          <p:grpSpPr>
            <a:xfrm>
              <a:off x="0" y="182"/>
              <a:ext cx="514" cy="336"/>
              <a:chOff x="0" y="0"/>
              <a:chExt cx="580" cy="374"/>
            </a:xfrm>
          </p:grpSpPr>
          <p:sp>
            <p:nvSpPr>
              <p:cNvPr id="11537" name="Freeform 2176"/>
              <p:cNvSpPr>
                <a:spLocks noChangeAspect="1"/>
              </p:cNvSpPr>
              <p:nvPr/>
            </p:nvSpPr>
            <p:spPr>
              <a:xfrm>
                <a:off x="377" y="0"/>
                <a:ext cx="88" cy="79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2" y="0"/>
                  </a:cxn>
                  <a:cxn ang="0">
                    <a:pos x="88" y="45"/>
                  </a:cxn>
                  <a:cxn ang="0">
                    <a:pos x="26" y="79"/>
                  </a:cxn>
                  <a:cxn ang="0">
                    <a:pos x="0" y="69"/>
                  </a:cxn>
                  <a:cxn ang="0">
                    <a:pos x="13" y="32"/>
                  </a:cxn>
                </a:cxnLst>
                <a:rect l="0" t="0" r="0" b="0"/>
                <a:pathLst>
                  <a:path w="326" h="243">
                    <a:moveTo>
                      <a:pt x="48" y="99"/>
                    </a:moveTo>
                    <a:lnTo>
                      <a:pt x="266" y="0"/>
                    </a:lnTo>
                    <a:lnTo>
                      <a:pt x="326" y="138"/>
                    </a:lnTo>
                    <a:lnTo>
                      <a:pt x="98" y="243"/>
                    </a:lnTo>
                    <a:lnTo>
                      <a:pt x="0" y="213"/>
                    </a:ln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38" name="AutoShape 2177"/>
              <p:cNvSpPr>
                <a:spLocks noChangeAspect="1"/>
              </p:cNvSpPr>
              <p:nvPr/>
            </p:nvSpPr>
            <p:spPr>
              <a:xfrm>
                <a:off x="0" y="227"/>
                <a:ext cx="580" cy="147"/>
              </a:xfrm>
              <a:prstGeom prst="cube">
                <a:avLst>
                  <a:gd name="adj" fmla="val 7614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539" name="Group 276"/>
              <p:cNvGrpSpPr>
                <a:grpSpLocks noChangeAspect="1"/>
              </p:cNvGrpSpPr>
              <p:nvPr/>
            </p:nvGrpSpPr>
            <p:grpSpPr>
              <a:xfrm>
                <a:off x="437" y="200"/>
                <a:ext cx="72" cy="92"/>
                <a:chOff x="0" y="0"/>
                <a:chExt cx="288" cy="358"/>
              </a:xfrm>
            </p:grpSpPr>
            <p:grpSp>
              <p:nvGrpSpPr>
                <p:cNvPr id="11540" name="Group 277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1541" name="Group 278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1542" name="Oval 2181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43" name="Arc 218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44" name="Line 2183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45" name="Line 2184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1546" name="Group 283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1547" name="Oval 2186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48" name="Arc 218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49" name="Line 2188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50" name="Line 2189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1551" name="Group 288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1552" name="Freeform 219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grpSp>
                <p:nvGrpSpPr>
                  <p:cNvPr id="11553" name="Group 290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1554" name="Line 2193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55" name="Oval 2194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56" name="Arc 219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57" name="Line 219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58" name="Line 2197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59" name="Line 21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60" name="Line 2199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1561" name="Group 298"/>
              <p:cNvGrpSpPr>
                <a:grpSpLocks noChangeAspect="1"/>
              </p:cNvGrpSpPr>
              <p:nvPr/>
            </p:nvGrpSpPr>
            <p:grpSpPr>
              <a:xfrm>
                <a:off x="50" y="210"/>
                <a:ext cx="76" cy="92"/>
                <a:chOff x="0" y="0"/>
                <a:chExt cx="288" cy="358"/>
              </a:xfrm>
            </p:grpSpPr>
            <p:grpSp>
              <p:nvGrpSpPr>
                <p:cNvPr id="11562" name="Group 299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1563" name="Group 300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1564" name="Oval 2203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65" name="Arc 220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66" name="Line 2205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67" name="Line 2206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1568" name="Group 305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1569" name="Oval 2208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70" name="Arc 220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71" name="Line 2210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72" name="Line 2211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1573" name="Group 310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1574" name="Freeform 2213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grpSp>
                <p:nvGrpSpPr>
                  <p:cNvPr id="11575" name="Group 312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1576" name="Line 2215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77" name="Oval 2216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78" name="Arc 221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1579" name="Line 221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80" name="Line 2219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81" name="Line 222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1582" name="Line 2221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11583" name="Oval 2222"/>
              <p:cNvSpPr>
                <a:spLocks noChangeAspect="1"/>
              </p:cNvSpPr>
              <p:nvPr/>
            </p:nvSpPr>
            <p:spPr>
              <a:xfrm>
                <a:off x="177" y="185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84" name="Freeform 2223"/>
              <p:cNvSpPr>
                <a:spLocks noChangeAspect="1"/>
              </p:cNvSpPr>
              <p:nvPr/>
            </p:nvSpPr>
            <p:spPr>
              <a:xfrm>
                <a:off x="119" y="132"/>
                <a:ext cx="109" cy="190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1"/>
                  </a:cxn>
                  <a:cxn ang="0">
                    <a:pos x="0" y="179"/>
                  </a:cxn>
                  <a:cxn ang="0">
                    <a:pos x="9" y="190"/>
                  </a:cxn>
                  <a:cxn ang="0">
                    <a:pos x="39" y="190"/>
                  </a:cxn>
                  <a:cxn ang="0">
                    <a:pos x="54" y="186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85" name="Line 2224"/>
              <p:cNvSpPr>
                <a:spLocks noChangeAspect="1"/>
              </p:cNvSpPr>
              <p:nvPr/>
            </p:nvSpPr>
            <p:spPr>
              <a:xfrm>
                <a:off x="147" y="282"/>
                <a:ext cx="57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86" name="Line 2225"/>
              <p:cNvSpPr>
                <a:spLocks noChangeAspect="1"/>
              </p:cNvSpPr>
              <p:nvPr/>
            </p:nvSpPr>
            <p:spPr>
              <a:xfrm>
                <a:off x="204" y="247"/>
                <a:ext cx="0" cy="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87" name="Freeform 2226"/>
              <p:cNvSpPr>
                <a:spLocks noChangeAspect="1"/>
              </p:cNvSpPr>
              <p:nvPr/>
            </p:nvSpPr>
            <p:spPr>
              <a:xfrm>
                <a:off x="318" y="132"/>
                <a:ext cx="109" cy="189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0"/>
                  </a:cxn>
                  <a:cxn ang="0">
                    <a:pos x="0" y="178"/>
                  </a:cxn>
                  <a:cxn ang="0">
                    <a:pos x="9" y="189"/>
                  </a:cxn>
                  <a:cxn ang="0">
                    <a:pos x="39" y="189"/>
                  </a:cxn>
                  <a:cxn ang="0">
                    <a:pos x="54" y="185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88" name="Rectangle 2227"/>
              <p:cNvSpPr>
                <a:spLocks noChangeAspect="1"/>
              </p:cNvSpPr>
              <p:nvPr/>
            </p:nvSpPr>
            <p:spPr>
              <a:xfrm>
                <a:off x="336" y="124"/>
                <a:ext cx="78" cy="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89" name="Line 2228"/>
              <p:cNvSpPr>
                <a:spLocks noChangeAspect="1"/>
              </p:cNvSpPr>
              <p:nvPr/>
            </p:nvSpPr>
            <p:spPr>
              <a:xfrm>
                <a:off x="404" y="248"/>
                <a:ext cx="0" cy="3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0" name="Line 2229"/>
              <p:cNvSpPr>
                <a:spLocks noChangeAspect="1"/>
              </p:cNvSpPr>
              <p:nvPr/>
            </p:nvSpPr>
            <p:spPr>
              <a:xfrm>
                <a:off x="349" y="279"/>
                <a:ext cx="5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1" name="Line 2230"/>
              <p:cNvSpPr>
                <a:spLocks noChangeAspect="1"/>
              </p:cNvSpPr>
              <p:nvPr/>
            </p:nvSpPr>
            <p:spPr>
              <a:xfrm>
                <a:off x="408" y="147"/>
                <a:ext cx="0" cy="1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2" name="Rectangle 2231"/>
              <p:cNvSpPr>
                <a:spLocks noChangeAspect="1"/>
              </p:cNvSpPr>
              <p:nvPr/>
            </p:nvSpPr>
            <p:spPr>
              <a:xfrm rot="-1505015">
                <a:off x="144" y="96"/>
                <a:ext cx="256" cy="3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93" name="Line 2232"/>
              <p:cNvSpPr>
                <a:spLocks noChangeAspect="1"/>
              </p:cNvSpPr>
              <p:nvPr/>
            </p:nvSpPr>
            <p:spPr>
              <a:xfrm>
                <a:off x="347" y="155"/>
                <a:ext cx="5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4" name="Line 2233"/>
              <p:cNvSpPr>
                <a:spLocks noChangeAspect="1"/>
              </p:cNvSpPr>
              <p:nvPr/>
            </p:nvSpPr>
            <p:spPr>
              <a:xfrm>
                <a:off x="346" y="148"/>
                <a:ext cx="6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5" name="Line 2234"/>
              <p:cNvSpPr>
                <a:spLocks noChangeAspect="1"/>
              </p:cNvSpPr>
              <p:nvPr/>
            </p:nvSpPr>
            <p:spPr>
              <a:xfrm flipH="1">
                <a:off x="344" y="149"/>
                <a:ext cx="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6" name="AutoShape 2235"/>
              <p:cNvSpPr>
                <a:spLocks noChangeAspect="1"/>
              </p:cNvSpPr>
              <p:nvPr/>
            </p:nvSpPr>
            <p:spPr>
              <a:xfrm>
                <a:off x="145" y="132"/>
                <a:ext cx="58" cy="15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97" name="Oval 2236"/>
              <p:cNvSpPr>
                <a:spLocks noChangeAspect="1"/>
              </p:cNvSpPr>
              <p:nvPr/>
            </p:nvSpPr>
            <p:spPr>
              <a:xfrm>
                <a:off x="169" y="152"/>
                <a:ext cx="13" cy="1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598" name="Line 2237"/>
              <p:cNvSpPr>
                <a:spLocks noChangeAspect="1"/>
              </p:cNvSpPr>
              <p:nvPr/>
            </p:nvSpPr>
            <p:spPr>
              <a:xfrm flipV="1">
                <a:off x="389" y="7"/>
                <a:ext cx="64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599" name="Line 2238"/>
              <p:cNvSpPr>
                <a:spLocks noChangeAspect="1"/>
              </p:cNvSpPr>
              <p:nvPr/>
            </p:nvSpPr>
            <p:spPr>
              <a:xfrm flipV="1">
                <a:off x="387" y="1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00" name="Line 2239"/>
              <p:cNvSpPr>
                <a:spLocks noChangeAspect="1"/>
              </p:cNvSpPr>
              <p:nvPr/>
            </p:nvSpPr>
            <p:spPr>
              <a:xfrm flipV="1">
                <a:off x="389" y="26"/>
                <a:ext cx="64" cy="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01" name="Line 2240"/>
              <p:cNvSpPr>
                <a:spLocks noChangeAspect="1"/>
              </p:cNvSpPr>
              <p:nvPr/>
            </p:nvSpPr>
            <p:spPr>
              <a:xfrm flipV="1">
                <a:off x="394" y="31"/>
                <a:ext cx="63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02" name="Line 2241"/>
              <p:cNvSpPr>
                <a:spLocks noChangeAspect="1"/>
              </p:cNvSpPr>
              <p:nvPr/>
            </p:nvSpPr>
            <p:spPr>
              <a:xfrm flipV="1">
                <a:off x="398" y="3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603" name="Text Box 2242"/>
            <p:cNvSpPr txBox="1">
              <a:spLocks noChangeAspect="1"/>
            </p:cNvSpPr>
            <p:nvPr/>
          </p:nvSpPr>
          <p:spPr>
            <a:xfrm>
              <a:off x="136" y="0"/>
              <a:ext cx="1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</a:p>
          </p:txBody>
        </p:sp>
      </p:grpSp>
      <p:grpSp>
        <p:nvGrpSpPr>
          <p:cNvPr id="11604" name="Group 341"/>
          <p:cNvGrpSpPr/>
          <p:nvPr/>
        </p:nvGrpSpPr>
        <p:grpSpPr>
          <a:xfrm>
            <a:off x="4556760" y="2604823"/>
            <a:ext cx="1014413" cy="873919"/>
            <a:chOff x="0" y="0"/>
            <a:chExt cx="1069" cy="911"/>
          </a:xfrm>
        </p:grpSpPr>
        <p:sp>
          <p:nvSpPr>
            <p:cNvPr id="11605" name="Text Box 2244"/>
            <p:cNvSpPr txBox="1">
              <a:spLocks noChangeAspect="1"/>
            </p:cNvSpPr>
            <p:nvPr/>
          </p:nvSpPr>
          <p:spPr>
            <a:xfrm>
              <a:off x="270" y="0"/>
              <a:ext cx="16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</a:p>
          </p:txBody>
        </p:sp>
        <p:sp>
          <p:nvSpPr>
            <p:cNvPr id="11606" name="AutoShape 2245"/>
            <p:cNvSpPr>
              <a:spLocks noChangeAspect="1"/>
            </p:cNvSpPr>
            <p:nvPr/>
          </p:nvSpPr>
          <p:spPr>
            <a:xfrm rot="5400000">
              <a:off x="10" y="362"/>
              <a:ext cx="70" cy="91"/>
            </a:xfrm>
            <a:prstGeom prst="can">
              <a:avLst>
                <a:gd name="adj" fmla="val 32500"/>
              </a:avLst>
            </a:pr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07" name="Line 2246"/>
            <p:cNvSpPr>
              <a:spLocks noChangeAspect="1"/>
            </p:cNvSpPr>
            <p:nvPr/>
          </p:nvSpPr>
          <p:spPr>
            <a:xfrm rot="5400000">
              <a:off x="34" y="389"/>
              <a:ext cx="0" cy="58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08" name="Line 2247"/>
            <p:cNvSpPr>
              <a:spLocks noChangeAspect="1"/>
            </p:cNvSpPr>
            <p:nvPr/>
          </p:nvSpPr>
          <p:spPr>
            <a:xfrm rot="5400000">
              <a:off x="36" y="363"/>
              <a:ext cx="0" cy="5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09" name="Oval 2248"/>
            <p:cNvSpPr>
              <a:spLocks noChangeAspect="1"/>
            </p:cNvSpPr>
            <p:nvPr/>
          </p:nvSpPr>
          <p:spPr>
            <a:xfrm>
              <a:off x="69" y="358"/>
              <a:ext cx="73" cy="24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0" name="Oval 2249"/>
            <p:cNvSpPr>
              <a:spLocks noChangeAspect="1"/>
            </p:cNvSpPr>
            <p:nvPr/>
          </p:nvSpPr>
          <p:spPr>
            <a:xfrm>
              <a:off x="47" y="422"/>
              <a:ext cx="141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1" name="AutoShape 2250"/>
            <p:cNvSpPr/>
            <p:nvPr/>
          </p:nvSpPr>
          <p:spPr>
            <a:xfrm>
              <a:off x="104" y="391"/>
              <a:ext cx="831" cy="3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2" name="AutoShape 2251"/>
            <p:cNvSpPr>
              <a:spLocks noChangeAspect="1"/>
            </p:cNvSpPr>
            <p:nvPr/>
          </p:nvSpPr>
          <p:spPr>
            <a:xfrm flipH="1">
              <a:off x="118" y="699"/>
              <a:ext cx="65" cy="172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3" name="AutoShape 2252"/>
            <p:cNvSpPr>
              <a:spLocks noChangeAspect="1"/>
            </p:cNvSpPr>
            <p:nvPr/>
          </p:nvSpPr>
          <p:spPr>
            <a:xfrm>
              <a:off x="30" y="738"/>
              <a:ext cx="105" cy="173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4" name="Line 2253"/>
            <p:cNvSpPr>
              <a:spLocks noChangeAspect="1"/>
            </p:cNvSpPr>
            <p:nvPr/>
          </p:nvSpPr>
          <p:spPr>
            <a:xfrm>
              <a:off x="41" y="879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15" name="Oval 2254"/>
            <p:cNvSpPr>
              <a:spLocks noChangeAspect="1"/>
            </p:cNvSpPr>
            <p:nvPr/>
          </p:nvSpPr>
          <p:spPr>
            <a:xfrm>
              <a:off x="82" y="473"/>
              <a:ext cx="94" cy="24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6" name="Oval 2255"/>
            <p:cNvSpPr>
              <a:spLocks noChangeAspect="1"/>
            </p:cNvSpPr>
            <p:nvPr/>
          </p:nvSpPr>
          <p:spPr>
            <a:xfrm>
              <a:off x="101" y="513"/>
              <a:ext cx="63" cy="171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17" name="Line 2256"/>
            <p:cNvSpPr>
              <a:spLocks noChangeAspect="1"/>
            </p:cNvSpPr>
            <p:nvPr/>
          </p:nvSpPr>
          <p:spPr>
            <a:xfrm flipV="1">
              <a:off x="118" y="554"/>
              <a:ext cx="22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18" name="Line 2257"/>
            <p:cNvSpPr>
              <a:spLocks noChangeAspect="1"/>
            </p:cNvSpPr>
            <p:nvPr/>
          </p:nvSpPr>
          <p:spPr>
            <a:xfrm flipV="1">
              <a:off x="130" y="604"/>
              <a:ext cx="23" cy="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19" name="Line 2258"/>
            <p:cNvSpPr>
              <a:spLocks noChangeAspect="1"/>
            </p:cNvSpPr>
            <p:nvPr/>
          </p:nvSpPr>
          <p:spPr>
            <a:xfrm flipV="1">
              <a:off x="124" y="645"/>
              <a:ext cx="21" cy="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0" name="AutoShape 2259"/>
            <p:cNvSpPr>
              <a:spLocks noChangeAspect="1"/>
            </p:cNvSpPr>
            <p:nvPr/>
          </p:nvSpPr>
          <p:spPr>
            <a:xfrm rot="5400000">
              <a:off x="40" y="506"/>
              <a:ext cx="243" cy="185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21" name="AutoShape 2260"/>
            <p:cNvSpPr>
              <a:spLocks noChangeAspect="1"/>
            </p:cNvSpPr>
            <p:nvPr/>
          </p:nvSpPr>
          <p:spPr>
            <a:xfrm rot="5400000">
              <a:off x="85" y="554"/>
              <a:ext cx="243" cy="8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22" name="Line 2261"/>
            <p:cNvSpPr>
              <a:spLocks noChangeAspect="1"/>
            </p:cNvSpPr>
            <p:nvPr/>
          </p:nvSpPr>
          <p:spPr>
            <a:xfrm flipH="1">
              <a:off x="82" y="604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3" name="Line 2262"/>
            <p:cNvSpPr>
              <a:spLocks noChangeAspect="1"/>
            </p:cNvSpPr>
            <p:nvPr/>
          </p:nvSpPr>
          <p:spPr>
            <a:xfrm flipH="1">
              <a:off x="82" y="550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4" name="Line 2263"/>
            <p:cNvSpPr>
              <a:spLocks noChangeAspect="1"/>
            </p:cNvSpPr>
            <p:nvPr/>
          </p:nvSpPr>
          <p:spPr>
            <a:xfrm flipH="1">
              <a:off x="82" y="659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5" name="Line 2264"/>
            <p:cNvSpPr>
              <a:spLocks noChangeAspect="1"/>
            </p:cNvSpPr>
            <p:nvPr/>
          </p:nvSpPr>
          <p:spPr>
            <a:xfrm flipH="1">
              <a:off x="87" y="699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6" name="Oval 2265"/>
            <p:cNvSpPr>
              <a:spLocks noChangeAspect="1"/>
            </p:cNvSpPr>
            <p:nvPr/>
          </p:nvSpPr>
          <p:spPr>
            <a:xfrm flipH="1">
              <a:off x="84" y="428"/>
              <a:ext cx="24" cy="4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27" name="Line 2266"/>
            <p:cNvSpPr>
              <a:spLocks noChangeAspect="1"/>
            </p:cNvSpPr>
            <p:nvPr/>
          </p:nvSpPr>
          <p:spPr>
            <a:xfrm flipH="1">
              <a:off x="95" y="732"/>
              <a:ext cx="12" cy="55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8" name="Line 2267"/>
            <p:cNvSpPr>
              <a:spLocks noChangeAspect="1"/>
            </p:cNvSpPr>
            <p:nvPr/>
          </p:nvSpPr>
          <p:spPr>
            <a:xfrm>
              <a:off x="125" y="738"/>
              <a:ext cx="8" cy="31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29" name="Line 2268"/>
            <p:cNvSpPr>
              <a:spLocks noChangeAspect="1"/>
            </p:cNvSpPr>
            <p:nvPr/>
          </p:nvSpPr>
          <p:spPr>
            <a:xfrm>
              <a:off x="535" y="554"/>
              <a:ext cx="206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30" name="AutoShape 2269"/>
            <p:cNvSpPr>
              <a:spLocks noChangeAspect="1"/>
            </p:cNvSpPr>
            <p:nvPr/>
          </p:nvSpPr>
          <p:spPr>
            <a:xfrm rot="5400000">
              <a:off x="388" y="275"/>
              <a:ext cx="243" cy="646"/>
            </a:xfrm>
            <a:prstGeom prst="can">
              <a:avLst>
                <a:gd name="adj" fmla="val 3411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31" name="AutoShape 2270"/>
            <p:cNvSpPr>
              <a:spLocks noChangeAspect="1"/>
            </p:cNvSpPr>
            <p:nvPr/>
          </p:nvSpPr>
          <p:spPr>
            <a:xfrm rot="5400000">
              <a:off x="706" y="554"/>
              <a:ext cx="242" cy="89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632" name="Group 369"/>
            <p:cNvGrpSpPr>
              <a:grpSpLocks noChangeAspect="1"/>
            </p:cNvGrpSpPr>
            <p:nvPr/>
          </p:nvGrpSpPr>
          <p:grpSpPr>
            <a:xfrm>
              <a:off x="826" y="543"/>
              <a:ext cx="90" cy="147"/>
              <a:chOff x="0" y="0"/>
              <a:chExt cx="225" cy="285"/>
            </a:xfrm>
          </p:grpSpPr>
          <p:sp>
            <p:nvSpPr>
              <p:cNvPr id="11633" name="Line 2272"/>
              <p:cNvSpPr>
                <a:spLocks noChangeAspect="1"/>
              </p:cNvSpPr>
              <p:nvPr/>
            </p:nvSpPr>
            <p:spPr>
              <a:xfrm flipH="1">
                <a:off x="0" y="10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34" name="Line 2273"/>
              <p:cNvSpPr>
                <a:spLocks noChangeAspect="1"/>
              </p:cNvSpPr>
              <p:nvPr/>
            </p:nvSpPr>
            <p:spPr>
              <a:xfrm flipH="1">
                <a:off x="0" y="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35" name="Line 2274"/>
              <p:cNvSpPr>
                <a:spLocks noChangeAspect="1"/>
              </p:cNvSpPr>
              <p:nvPr/>
            </p:nvSpPr>
            <p:spPr>
              <a:xfrm flipH="1">
                <a:off x="0" y="21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36" name="Line 2275"/>
              <p:cNvSpPr>
                <a:spLocks noChangeAspect="1"/>
              </p:cNvSpPr>
              <p:nvPr/>
            </p:nvSpPr>
            <p:spPr>
              <a:xfrm flipH="1">
                <a:off x="15" y="28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637" name="Line 2276"/>
            <p:cNvSpPr>
              <a:spLocks noChangeAspect="1"/>
            </p:cNvSpPr>
            <p:nvPr/>
          </p:nvSpPr>
          <p:spPr>
            <a:xfrm>
              <a:off x="945" y="416"/>
              <a:ext cx="5" cy="4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38" name="Line 2277"/>
            <p:cNvSpPr>
              <a:spLocks noChangeAspect="1"/>
            </p:cNvSpPr>
            <p:nvPr/>
          </p:nvSpPr>
          <p:spPr>
            <a:xfrm>
              <a:off x="944" y="427"/>
              <a:ext cx="0" cy="6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39" name="AutoShape 2278"/>
            <p:cNvSpPr>
              <a:spLocks noChangeAspect="1"/>
            </p:cNvSpPr>
            <p:nvPr/>
          </p:nvSpPr>
          <p:spPr>
            <a:xfrm rot="5400000">
              <a:off x="772" y="529"/>
              <a:ext cx="243" cy="13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40" name="Line 2279"/>
            <p:cNvSpPr>
              <a:spLocks noChangeAspect="1"/>
            </p:cNvSpPr>
            <p:nvPr/>
          </p:nvSpPr>
          <p:spPr>
            <a:xfrm>
              <a:off x="837" y="53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41" name="Line 2280"/>
            <p:cNvSpPr>
              <a:spLocks noChangeAspect="1"/>
            </p:cNvSpPr>
            <p:nvPr/>
          </p:nvSpPr>
          <p:spPr>
            <a:xfrm>
              <a:off x="837" y="57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42" name="Line 2281"/>
            <p:cNvSpPr>
              <a:spLocks noChangeAspect="1"/>
            </p:cNvSpPr>
            <p:nvPr/>
          </p:nvSpPr>
          <p:spPr>
            <a:xfrm>
              <a:off x="837" y="632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43" name="Line 2282"/>
            <p:cNvSpPr>
              <a:spLocks noChangeAspect="1"/>
            </p:cNvSpPr>
            <p:nvPr/>
          </p:nvSpPr>
          <p:spPr>
            <a:xfrm>
              <a:off x="842" y="672"/>
              <a:ext cx="5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44" name="AutoShape 2283"/>
            <p:cNvSpPr>
              <a:spLocks noChangeAspect="1"/>
            </p:cNvSpPr>
            <p:nvPr/>
          </p:nvSpPr>
          <p:spPr>
            <a:xfrm>
              <a:off x="157" y="534"/>
              <a:ext cx="55" cy="145"/>
            </a:xfrm>
            <a:prstGeom prst="can">
              <a:avLst>
                <a:gd name="adj" fmla="val 65907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45" name="AutoShape 2284"/>
            <p:cNvSpPr>
              <a:spLocks noChangeAspect="1"/>
            </p:cNvSpPr>
            <p:nvPr/>
          </p:nvSpPr>
          <p:spPr>
            <a:xfrm>
              <a:off x="213" y="480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46" name="AutoShape 2285"/>
            <p:cNvSpPr>
              <a:spLocks noChangeAspect="1"/>
            </p:cNvSpPr>
            <p:nvPr/>
          </p:nvSpPr>
          <p:spPr>
            <a:xfrm>
              <a:off x="235" y="477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47" name="Line 2286"/>
            <p:cNvSpPr>
              <a:spLocks noChangeAspect="1"/>
            </p:cNvSpPr>
            <p:nvPr/>
          </p:nvSpPr>
          <p:spPr>
            <a:xfrm>
              <a:off x="522" y="548"/>
              <a:ext cx="209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48" name="Line 2287"/>
            <p:cNvSpPr>
              <a:spLocks noChangeAspect="1"/>
            </p:cNvSpPr>
            <p:nvPr/>
          </p:nvSpPr>
          <p:spPr>
            <a:xfrm>
              <a:off x="253" y="548"/>
              <a:ext cx="208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649" name="Group 386"/>
            <p:cNvGrpSpPr>
              <a:grpSpLocks noChangeAspect="1"/>
            </p:cNvGrpSpPr>
            <p:nvPr/>
          </p:nvGrpSpPr>
          <p:grpSpPr>
            <a:xfrm>
              <a:off x="258" y="477"/>
              <a:ext cx="64" cy="245"/>
              <a:chOff x="0" y="0"/>
              <a:chExt cx="174" cy="525"/>
            </a:xfrm>
          </p:grpSpPr>
          <p:sp>
            <p:nvSpPr>
              <p:cNvPr id="11650" name="AutoShape 228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51" name="AutoShape 229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52" name="Group 389"/>
            <p:cNvGrpSpPr>
              <a:grpSpLocks noChangeAspect="1"/>
            </p:cNvGrpSpPr>
            <p:nvPr/>
          </p:nvGrpSpPr>
          <p:grpSpPr>
            <a:xfrm>
              <a:off x="302" y="477"/>
              <a:ext cx="65" cy="245"/>
              <a:chOff x="0" y="0"/>
              <a:chExt cx="174" cy="525"/>
            </a:xfrm>
          </p:grpSpPr>
          <p:sp>
            <p:nvSpPr>
              <p:cNvPr id="11653" name="AutoShape 229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54" name="AutoShape 229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55" name="Group 392"/>
            <p:cNvGrpSpPr>
              <a:grpSpLocks noChangeAspect="1"/>
            </p:cNvGrpSpPr>
            <p:nvPr/>
          </p:nvGrpSpPr>
          <p:grpSpPr>
            <a:xfrm>
              <a:off x="346" y="477"/>
              <a:ext cx="63" cy="245"/>
              <a:chOff x="0" y="0"/>
              <a:chExt cx="174" cy="525"/>
            </a:xfrm>
          </p:grpSpPr>
          <p:sp>
            <p:nvSpPr>
              <p:cNvPr id="11656" name="AutoShape 2295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57" name="AutoShape 2296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58" name="Group 395"/>
            <p:cNvGrpSpPr>
              <a:grpSpLocks noChangeAspect="1"/>
            </p:cNvGrpSpPr>
            <p:nvPr/>
          </p:nvGrpSpPr>
          <p:grpSpPr>
            <a:xfrm>
              <a:off x="390" y="477"/>
              <a:ext cx="63" cy="245"/>
              <a:chOff x="0" y="0"/>
              <a:chExt cx="174" cy="525"/>
            </a:xfrm>
          </p:grpSpPr>
          <p:sp>
            <p:nvSpPr>
              <p:cNvPr id="11659" name="AutoShape 2298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60" name="AutoShape 2299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61" name="Group 398"/>
            <p:cNvGrpSpPr>
              <a:grpSpLocks noChangeAspect="1"/>
            </p:cNvGrpSpPr>
            <p:nvPr/>
          </p:nvGrpSpPr>
          <p:grpSpPr>
            <a:xfrm>
              <a:off x="433" y="477"/>
              <a:ext cx="65" cy="245"/>
              <a:chOff x="0" y="0"/>
              <a:chExt cx="174" cy="525"/>
            </a:xfrm>
          </p:grpSpPr>
          <p:sp>
            <p:nvSpPr>
              <p:cNvPr id="11662" name="AutoShape 2301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63" name="AutoShape 2302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64" name="Group 401"/>
            <p:cNvGrpSpPr>
              <a:grpSpLocks noChangeAspect="1"/>
            </p:cNvGrpSpPr>
            <p:nvPr/>
          </p:nvGrpSpPr>
          <p:grpSpPr>
            <a:xfrm>
              <a:off x="477" y="477"/>
              <a:ext cx="64" cy="245"/>
              <a:chOff x="0" y="0"/>
              <a:chExt cx="174" cy="525"/>
            </a:xfrm>
          </p:grpSpPr>
          <p:sp>
            <p:nvSpPr>
              <p:cNvPr id="11665" name="AutoShape 2304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66" name="AutoShape 2305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67" name="Group 404"/>
            <p:cNvGrpSpPr>
              <a:grpSpLocks noChangeAspect="1"/>
            </p:cNvGrpSpPr>
            <p:nvPr/>
          </p:nvGrpSpPr>
          <p:grpSpPr>
            <a:xfrm>
              <a:off x="500" y="477"/>
              <a:ext cx="64" cy="245"/>
              <a:chOff x="0" y="0"/>
              <a:chExt cx="174" cy="525"/>
            </a:xfrm>
          </p:grpSpPr>
          <p:sp>
            <p:nvSpPr>
              <p:cNvPr id="11668" name="AutoShape 230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69" name="AutoShape 230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70" name="Group 407"/>
            <p:cNvGrpSpPr>
              <a:grpSpLocks noChangeAspect="1"/>
            </p:cNvGrpSpPr>
            <p:nvPr/>
          </p:nvGrpSpPr>
          <p:grpSpPr>
            <a:xfrm>
              <a:off x="544" y="477"/>
              <a:ext cx="65" cy="245"/>
              <a:chOff x="0" y="0"/>
              <a:chExt cx="174" cy="525"/>
            </a:xfrm>
          </p:grpSpPr>
          <p:sp>
            <p:nvSpPr>
              <p:cNvPr id="11671" name="AutoShape 2310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72" name="AutoShape 2311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73" name="Group 410"/>
            <p:cNvGrpSpPr>
              <a:grpSpLocks noChangeAspect="1"/>
            </p:cNvGrpSpPr>
            <p:nvPr/>
          </p:nvGrpSpPr>
          <p:grpSpPr>
            <a:xfrm>
              <a:off x="589" y="477"/>
              <a:ext cx="63" cy="245"/>
              <a:chOff x="0" y="0"/>
              <a:chExt cx="174" cy="525"/>
            </a:xfrm>
          </p:grpSpPr>
          <p:sp>
            <p:nvSpPr>
              <p:cNvPr id="11674" name="AutoShape 2313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75" name="AutoShape 2314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76" name="Group 413"/>
            <p:cNvGrpSpPr>
              <a:grpSpLocks noChangeAspect="1"/>
            </p:cNvGrpSpPr>
            <p:nvPr/>
          </p:nvGrpSpPr>
          <p:grpSpPr>
            <a:xfrm>
              <a:off x="632" y="477"/>
              <a:ext cx="65" cy="245"/>
              <a:chOff x="0" y="0"/>
              <a:chExt cx="174" cy="525"/>
            </a:xfrm>
          </p:grpSpPr>
          <p:sp>
            <p:nvSpPr>
              <p:cNvPr id="11677" name="AutoShape 2316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78" name="AutoShape 2317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1679" name="Group 416"/>
            <p:cNvGrpSpPr>
              <a:grpSpLocks noChangeAspect="1"/>
            </p:cNvGrpSpPr>
            <p:nvPr/>
          </p:nvGrpSpPr>
          <p:grpSpPr>
            <a:xfrm>
              <a:off x="673" y="477"/>
              <a:ext cx="65" cy="245"/>
              <a:chOff x="0" y="0"/>
              <a:chExt cx="174" cy="525"/>
            </a:xfrm>
          </p:grpSpPr>
          <p:sp>
            <p:nvSpPr>
              <p:cNvPr id="11680" name="AutoShape 231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81" name="AutoShape 232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11682" name="AutoShape 2321"/>
            <p:cNvSpPr>
              <a:spLocks noChangeAspect="1"/>
            </p:cNvSpPr>
            <p:nvPr/>
          </p:nvSpPr>
          <p:spPr>
            <a:xfrm>
              <a:off x="714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83" name="AutoShape 2322"/>
            <p:cNvSpPr>
              <a:spLocks noChangeAspect="1"/>
            </p:cNvSpPr>
            <p:nvPr/>
          </p:nvSpPr>
          <p:spPr>
            <a:xfrm>
              <a:off x="733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84" name="Line 2323"/>
            <p:cNvSpPr>
              <a:spLocks noChangeAspect="1"/>
            </p:cNvSpPr>
            <p:nvPr/>
          </p:nvSpPr>
          <p:spPr>
            <a:xfrm flipH="1">
              <a:off x="932" y="428"/>
              <a:ext cx="4" cy="56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685" name="Group 422"/>
            <p:cNvGrpSpPr>
              <a:grpSpLocks noChangeAspect="1"/>
            </p:cNvGrpSpPr>
            <p:nvPr/>
          </p:nvGrpSpPr>
          <p:grpSpPr>
            <a:xfrm>
              <a:off x="893" y="698"/>
              <a:ext cx="153" cy="213"/>
              <a:chOff x="0" y="0"/>
              <a:chExt cx="390" cy="405"/>
            </a:xfrm>
          </p:grpSpPr>
          <p:sp>
            <p:nvSpPr>
              <p:cNvPr id="11686" name="AutoShape 2325"/>
              <p:cNvSpPr>
                <a:spLocks noChangeAspect="1"/>
              </p:cNvSpPr>
              <p:nvPr/>
            </p:nvSpPr>
            <p:spPr>
              <a:xfrm flipH="1">
                <a:off x="225" y="0"/>
                <a:ext cx="165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87" name="AutoShape 2326"/>
              <p:cNvSpPr>
                <a:spLocks noChangeAspect="1"/>
              </p:cNvSpPr>
              <p:nvPr/>
            </p:nvSpPr>
            <p:spPr>
              <a:xfrm>
                <a:off x="0" y="75"/>
                <a:ext cx="270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88" name="Line 2327"/>
              <p:cNvSpPr>
                <a:spLocks noChangeAspect="1"/>
              </p:cNvSpPr>
              <p:nvPr/>
            </p:nvSpPr>
            <p:spPr>
              <a:xfrm>
                <a:off x="30" y="345"/>
                <a:ext cx="1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689" name="Line 2328"/>
            <p:cNvSpPr>
              <a:spLocks noChangeAspect="1"/>
            </p:cNvSpPr>
            <p:nvPr/>
          </p:nvSpPr>
          <p:spPr>
            <a:xfrm flipV="1">
              <a:off x="958" y="556"/>
              <a:ext cx="22" cy="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90" name="Line 2329"/>
            <p:cNvSpPr>
              <a:spLocks noChangeAspect="1"/>
            </p:cNvSpPr>
            <p:nvPr/>
          </p:nvSpPr>
          <p:spPr>
            <a:xfrm flipH="1">
              <a:off x="956" y="756"/>
              <a:ext cx="6" cy="32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91" name="Line 2330"/>
            <p:cNvSpPr>
              <a:spLocks noChangeAspect="1"/>
            </p:cNvSpPr>
            <p:nvPr/>
          </p:nvSpPr>
          <p:spPr>
            <a:xfrm>
              <a:off x="990" y="746"/>
              <a:ext cx="8" cy="37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692" name="Oval 2331"/>
            <p:cNvSpPr>
              <a:spLocks noChangeAspect="1"/>
            </p:cNvSpPr>
            <p:nvPr/>
          </p:nvSpPr>
          <p:spPr>
            <a:xfrm>
              <a:off x="949" y="363"/>
              <a:ext cx="33" cy="63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93" name="Oval 2332"/>
            <p:cNvSpPr>
              <a:spLocks noChangeAspect="1"/>
            </p:cNvSpPr>
            <p:nvPr/>
          </p:nvSpPr>
          <p:spPr>
            <a:xfrm>
              <a:off x="923" y="348"/>
              <a:ext cx="70" cy="24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694" name="Oval 2333"/>
            <p:cNvSpPr>
              <a:spLocks noChangeAspect="1"/>
            </p:cNvSpPr>
            <p:nvPr/>
          </p:nvSpPr>
          <p:spPr>
            <a:xfrm>
              <a:off x="900" y="422"/>
              <a:ext cx="139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695" name="Group 432"/>
            <p:cNvGrpSpPr>
              <a:grpSpLocks noChangeAspect="1"/>
            </p:cNvGrpSpPr>
            <p:nvPr/>
          </p:nvGrpSpPr>
          <p:grpSpPr>
            <a:xfrm>
              <a:off x="929" y="473"/>
              <a:ext cx="93" cy="249"/>
              <a:chOff x="0" y="0"/>
              <a:chExt cx="222" cy="503"/>
            </a:xfrm>
          </p:grpSpPr>
          <p:sp>
            <p:nvSpPr>
              <p:cNvPr id="11696" name="Oval 2335"/>
              <p:cNvSpPr>
                <a:spLocks noChangeAspect="1"/>
              </p:cNvSpPr>
              <p:nvPr/>
            </p:nvSpPr>
            <p:spPr>
              <a:xfrm>
                <a:off x="0" y="0"/>
                <a:ext cx="222" cy="50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97" name="Oval 2336"/>
              <p:cNvSpPr>
                <a:spLocks noChangeAspect="1"/>
              </p:cNvSpPr>
              <p:nvPr/>
            </p:nvSpPr>
            <p:spPr>
              <a:xfrm>
                <a:off x="40" y="79"/>
                <a:ext cx="154" cy="347"/>
              </a:xfrm>
              <a:prstGeom prst="ellipse">
                <a:avLst/>
              </a:prstGeom>
              <a:solidFill>
                <a:srgbClr val="C0C0C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698" name="Line 2337"/>
              <p:cNvSpPr>
                <a:spLocks noChangeAspect="1"/>
              </p:cNvSpPr>
              <p:nvPr/>
            </p:nvSpPr>
            <p:spPr>
              <a:xfrm flipV="1">
                <a:off x="111" y="221"/>
                <a:ext cx="54" cy="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699" name="Line 2338"/>
              <p:cNvSpPr>
                <a:spLocks noChangeAspect="1"/>
              </p:cNvSpPr>
              <p:nvPr/>
            </p:nvSpPr>
            <p:spPr>
              <a:xfrm flipV="1">
                <a:off x="113" y="316"/>
                <a:ext cx="54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700" name="Oval 2339"/>
            <p:cNvSpPr>
              <a:spLocks noChangeAspect="1"/>
            </p:cNvSpPr>
            <p:nvPr/>
          </p:nvSpPr>
          <p:spPr>
            <a:xfrm>
              <a:off x="958" y="380"/>
              <a:ext cx="30" cy="66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1701" name="AutoShape 2340"/>
            <p:cNvSpPr>
              <a:spLocks noChangeAspect="1"/>
            </p:cNvSpPr>
            <p:nvPr/>
          </p:nvSpPr>
          <p:spPr>
            <a:xfrm rot="5400000">
              <a:off x="965" y="384"/>
              <a:ext cx="27" cy="50"/>
            </a:xfrm>
            <a:prstGeom prst="can">
              <a:avLst>
                <a:gd name="adj" fmla="val 4629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1702" name="Group 439"/>
            <p:cNvGrpSpPr>
              <a:grpSpLocks noChangeAspect="1"/>
            </p:cNvGrpSpPr>
            <p:nvPr/>
          </p:nvGrpSpPr>
          <p:grpSpPr>
            <a:xfrm rot="5400000">
              <a:off x="977" y="361"/>
              <a:ext cx="80" cy="104"/>
              <a:chOff x="0" y="0"/>
              <a:chExt cx="138" cy="282"/>
            </a:xfrm>
          </p:grpSpPr>
          <p:sp>
            <p:nvSpPr>
              <p:cNvPr id="11703" name="AutoShape 2342"/>
              <p:cNvSpPr>
                <a:spLocks noChangeAspect="1"/>
              </p:cNvSpPr>
              <p:nvPr/>
            </p:nvSpPr>
            <p:spPr>
              <a:xfrm>
                <a:off x="0" y="0"/>
                <a:ext cx="138" cy="282"/>
              </a:xfrm>
              <a:prstGeom prst="can">
                <a:avLst>
                  <a:gd name="adj" fmla="val 51083"/>
                </a:avLst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04" name="Line 2343"/>
              <p:cNvSpPr>
                <a:spLocks noChangeAspect="1"/>
              </p:cNvSpPr>
              <p:nvPr/>
            </p:nvSpPr>
            <p:spPr>
              <a:xfrm>
                <a:off x="86" y="92"/>
                <a:ext cx="0" cy="178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705" name="Line 2344"/>
              <p:cNvSpPr>
                <a:spLocks noChangeAspect="1"/>
              </p:cNvSpPr>
              <p:nvPr/>
            </p:nvSpPr>
            <p:spPr>
              <a:xfrm>
                <a:off x="38" y="77"/>
                <a:ext cx="0" cy="177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1706" name="Line 2345"/>
            <p:cNvSpPr>
              <a:spLocks noChangeAspect="1"/>
            </p:cNvSpPr>
            <p:nvPr/>
          </p:nvSpPr>
          <p:spPr>
            <a:xfrm flipH="1">
              <a:off x="932" y="415"/>
              <a:ext cx="9" cy="7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707" name="Line 2346"/>
            <p:cNvSpPr>
              <a:spLocks noChangeAspect="1"/>
            </p:cNvSpPr>
            <p:nvPr/>
          </p:nvSpPr>
          <p:spPr>
            <a:xfrm>
              <a:off x="206" y="524"/>
              <a:ext cx="539" cy="5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1708" name="Group 445"/>
            <p:cNvGrpSpPr>
              <a:grpSpLocks noChangeAspect="1"/>
            </p:cNvGrpSpPr>
            <p:nvPr/>
          </p:nvGrpSpPr>
          <p:grpSpPr>
            <a:xfrm>
              <a:off x="244" y="294"/>
              <a:ext cx="156" cy="277"/>
              <a:chOff x="0" y="0"/>
              <a:chExt cx="142" cy="252"/>
            </a:xfrm>
          </p:grpSpPr>
          <p:sp>
            <p:nvSpPr>
              <p:cNvPr id="11709" name="AutoShape 2348"/>
              <p:cNvSpPr>
                <a:spLocks noChangeAspect="1"/>
              </p:cNvSpPr>
              <p:nvPr/>
            </p:nvSpPr>
            <p:spPr>
              <a:xfrm>
                <a:off x="12" y="31"/>
                <a:ext cx="32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0" name="Oval 2349"/>
              <p:cNvSpPr>
                <a:spLocks noChangeAspect="1"/>
              </p:cNvSpPr>
              <p:nvPr/>
            </p:nvSpPr>
            <p:spPr>
              <a:xfrm>
                <a:off x="27" y="86"/>
                <a:ext cx="27" cy="3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1" name="AutoShape 2350"/>
              <p:cNvSpPr>
                <a:spLocks noChangeAspect="1"/>
              </p:cNvSpPr>
              <p:nvPr/>
            </p:nvSpPr>
            <p:spPr>
              <a:xfrm>
                <a:off x="30" y="1"/>
                <a:ext cx="68" cy="251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2" name="AutoShape 2351"/>
              <p:cNvSpPr>
                <a:spLocks noChangeAspect="1"/>
              </p:cNvSpPr>
              <p:nvPr/>
            </p:nvSpPr>
            <p:spPr>
              <a:xfrm>
                <a:off x="48" y="40"/>
                <a:ext cx="27" cy="142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3" name="Line 2352"/>
              <p:cNvSpPr>
                <a:spLocks noChangeAspect="1"/>
              </p:cNvSpPr>
              <p:nvPr/>
            </p:nvSpPr>
            <p:spPr>
              <a:xfrm>
                <a:off x="16" y="14"/>
                <a:ext cx="0" cy="35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714" name="Line 2353"/>
              <p:cNvSpPr>
                <a:spLocks noChangeAspect="1"/>
              </p:cNvSpPr>
              <p:nvPr/>
            </p:nvSpPr>
            <p:spPr>
              <a:xfrm flipH="1">
                <a:off x="80" y="26"/>
                <a:ext cx="5" cy="22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1715" name="Oval 2354"/>
              <p:cNvSpPr>
                <a:spLocks noChangeAspect="1"/>
              </p:cNvSpPr>
              <p:nvPr/>
            </p:nvSpPr>
            <p:spPr>
              <a:xfrm>
                <a:off x="47" y="209"/>
                <a:ext cx="19" cy="2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6" name="AutoShape 2355"/>
              <p:cNvSpPr>
                <a:spLocks noChangeAspect="1"/>
              </p:cNvSpPr>
              <p:nvPr/>
            </p:nvSpPr>
            <p:spPr>
              <a:xfrm>
                <a:off x="80" y="31"/>
                <a:ext cx="31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1717" name="AutoShape 2356"/>
              <p:cNvSpPr>
                <a:spLocks noChangeAspect="1"/>
              </p:cNvSpPr>
              <p:nvPr/>
            </p:nvSpPr>
            <p:spPr>
              <a:xfrm>
                <a:off x="0" y="0"/>
                <a:ext cx="142" cy="79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11718" name="AutoShape 2357"/>
            <p:cNvSpPr>
              <a:spLocks noChangeAspect="1"/>
            </p:cNvSpPr>
            <p:nvPr/>
          </p:nvSpPr>
          <p:spPr>
            <a:xfrm>
              <a:off x="767" y="534"/>
              <a:ext cx="53" cy="146"/>
            </a:xfrm>
            <a:prstGeom prst="can">
              <a:avLst>
                <a:gd name="adj" fmla="val 68866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11719" name="Group 456"/>
          <p:cNvGrpSpPr>
            <a:grpSpLocks noChangeAspect="1"/>
          </p:cNvGrpSpPr>
          <p:nvPr/>
        </p:nvGrpSpPr>
        <p:grpSpPr>
          <a:xfrm>
            <a:off x="1976676" y="3090598"/>
            <a:ext cx="783431" cy="501253"/>
            <a:chOff x="0" y="0"/>
            <a:chExt cx="871" cy="671"/>
          </a:xfrm>
        </p:grpSpPr>
        <p:grpSp>
          <p:nvGrpSpPr>
            <p:cNvPr id="11720" name="Group 457"/>
            <p:cNvGrpSpPr>
              <a:grpSpLocks noChangeAspect="1"/>
            </p:cNvGrpSpPr>
            <p:nvPr/>
          </p:nvGrpSpPr>
          <p:grpSpPr>
            <a:xfrm>
              <a:off x="0" y="274"/>
              <a:ext cx="871" cy="397"/>
              <a:chOff x="0" y="0"/>
              <a:chExt cx="871" cy="397"/>
            </a:xfrm>
          </p:grpSpPr>
          <p:sp>
            <p:nvSpPr>
              <p:cNvPr id="11721" name="AutoShape 2360"/>
              <p:cNvSpPr>
                <a:spLocks noChangeAspect="1"/>
              </p:cNvSpPr>
              <p:nvPr/>
            </p:nvSpPr>
            <p:spPr>
              <a:xfrm>
                <a:off x="0" y="181"/>
                <a:ext cx="871" cy="216"/>
              </a:xfrm>
              <a:prstGeom prst="cube">
                <a:avLst>
                  <a:gd name="adj" fmla="val 83931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1722" name="Group 459"/>
              <p:cNvGrpSpPr>
                <a:grpSpLocks noChangeAspect="1"/>
              </p:cNvGrpSpPr>
              <p:nvPr/>
            </p:nvGrpSpPr>
            <p:grpSpPr>
              <a:xfrm>
                <a:off x="189" y="119"/>
                <a:ext cx="84" cy="163"/>
                <a:chOff x="0" y="0"/>
                <a:chExt cx="896" cy="888"/>
              </a:xfrm>
            </p:grpSpPr>
            <p:sp>
              <p:nvSpPr>
                <p:cNvPr id="11723" name="AutoShape 2362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724" name="Line 2363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725" name="AutoShape 2364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11726" name="Group 463"/>
              <p:cNvGrpSpPr>
                <a:grpSpLocks noChangeAspect="1"/>
              </p:cNvGrpSpPr>
              <p:nvPr/>
            </p:nvGrpSpPr>
            <p:grpSpPr>
              <a:xfrm>
                <a:off x="599" y="124"/>
                <a:ext cx="82" cy="164"/>
                <a:chOff x="0" y="0"/>
                <a:chExt cx="896" cy="888"/>
              </a:xfrm>
            </p:grpSpPr>
            <p:sp>
              <p:nvSpPr>
                <p:cNvPr id="11727" name="AutoShape 2366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728" name="Line 2367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1729" name="AutoShape 2368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11730" name="Group 467"/>
              <p:cNvGrpSpPr>
                <a:grpSpLocks noChangeAspect="1"/>
              </p:cNvGrpSpPr>
              <p:nvPr/>
            </p:nvGrpSpPr>
            <p:grpSpPr>
              <a:xfrm>
                <a:off x="260" y="0"/>
                <a:ext cx="352" cy="263"/>
                <a:chOff x="0" y="0"/>
                <a:chExt cx="1725" cy="761"/>
              </a:xfrm>
            </p:grpSpPr>
            <p:grpSp>
              <p:nvGrpSpPr>
                <p:cNvPr id="11731" name="Group 468"/>
                <p:cNvGrpSpPr>
                  <a:grpSpLocks noChangeAspect="1"/>
                </p:cNvGrpSpPr>
                <p:nvPr/>
              </p:nvGrpSpPr>
              <p:grpSpPr>
                <a:xfrm rot="-218345" flipV="1">
                  <a:off x="280" y="0"/>
                  <a:ext cx="1171" cy="413"/>
                  <a:chOff x="0" y="0"/>
                  <a:chExt cx="3915" cy="1365"/>
                </a:xfrm>
              </p:grpSpPr>
              <p:sp>
                <p:nvSpPr>
                  <p:cNvPr id="11732" name="Freeform 2371"/>
                  <p:cNvSpPr>
                    <a:spLocks noChangeAspect="1"/>
                  </p:cNvSpPr>
                  <p:nvPr/>
                </p:nvSpPr>
                <p:spPr>
                  <a:xfrm>
                    <a:off x="780" y="18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733" name="Freeform 2372"/>
                  <p:cNvSpPr>
                    <a:spLocks noChangeAspect="1"/>
                  </p:cNvSpPr>
                  <p:nvPr/>
                </p:nvSpPr>
                <p:spPr>
                  <a:xfrm>
                    <a:off x="1575" y="12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734" name="Freeform 2373"/>
                  <p:cNvSpPr>
                    <a:spLocks noChangeAspect="1"/>
                  </p:cNvSpPr>
                  <p:nvPr/>
                </p:nvSpPr>
                <p:spPr>
                  <a:xfrm>
                    <a:off x="2355" y="6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735" name="Freeform 2374"/>
                  <p:cNvSpPr>
                    <a:spLocks noChangeAspect="1"/>
                  </p:cNvSpPr>
                  <p:nvPr/>
                </p:nvSpPr>
                <p:spPr>
                  <a:xfrm>
                    <a:off x="3120" y="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1736" name="Freeform 2375"/>
                  <p:cNvSpPr>
                    <a:spLocks noChangeAspect="1"/>
                  </p:cNvSpPr>
                  <p:nvPr/>
                </p:nvSpPr>
                <p:spPr>
                  <a:xfrm>
                    <a:off x="0" y="24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sp>
              <p:nvSpPr>
                <p:cNvPr id="11737" name="Freeform 2376"/>
                <p:cNvSpPr>
                  <a:spLocks noChangeAspect="1"/>
                </p:cNvSpPr>
                <p:nvPr/>
              </p:nvSpPr>
              <p:spPr>
                <a:xfrm>
                  <a:off x="0" y="18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738" name="Freeform 2377"/>
                <p:cNvSpPr>
                  <a:spLocks noChangeAspect="1"/>
                </p:cNvSpPr>
                <p:nvPr/>
              </p:nvSpPr>
              <p:spPr>
                <a:xfrm flipH="1">
                  <a:off x="1442" y="33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</p:grpSp>
        <p:sp>
          <p:nvSpPr>
            <p:cNvPr id="11739" name="Text Box 2378"/>
            <p:cNvSpPr txBox="1">
              <a:spLocks noChangeAspect="1"/>
            </p:cNvSpPr>
            <p:nvPr/>
          </p:nvSpPr>
          <p:spPr>
            <a:xfrm>
              <a:off x="360" y="0"/>
              <a:ext cx="29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x</a:t>
              </a:r>
              <a:endParaRPr lang="en-US" altLang="zh-CN" sz="2400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1740" name="Freeform 2379"/>
          <p:cNvSpPr/>
          <p:nvPr/>
        </p:nvSpPr>
        <p:spPr>
          <a:xfrm>
            <a:off x="4400789" y="1991651"/>
            <a:ext cx="581025" cy="409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5100" y="63500"/>
              </a:cxn>
              <a:cxn ang="0">
                <a:pos x="241300" y="114300"/>
              </a:cxn>
              <a:cxn ang="0">
                <a:pos x="355600" y="228600"/>
              </a:cxn>
              <a:cxn ang="0">
                <a:pos x="419100" y="292100"/>
              </a:cxn>
              <a:cxn ang="0">
                <a:pos x="444500" y="330200"/>
              </a:cxn>
              <a:cxn ang="0">
                <a:pos x="596900" y="393700"/>
              </a:cxn>
              <a:cxn ang="0">
                <a:pos x="609600" y="431800"/>
              </a:cxn>
              <a:cxn ang="0">
                <a:pos x="723900" y="482600"/>
              </a:cxn>
              <a:cxn ang="0">
                <a:pos x="736600" y="533400"/>
              </a:cxn>
              <a:cxn ang="0">
                <a:pos x="774700" y="546100"/>
              </a:cxn>
            </a:cxnLst>
            <a:rect l="0" t="0" r="0" b="0"/>
            <a:pathLst>
              <a:path w="488" h="344">
                <a:moveTo>
                  <a:pt x="0" y="0"/>
                </a:moveTo>
                <a:cubicBezTo>
                  <a:pt x="36" y="24"/>
                  <a:pt x="60" y="33"/>
                  <a:pt x="104" y="40"/>
                </a:cubicBezTo>
                <a:cubicBezTo>
                  <a:pt x="120" y="51"/>
                  <a:pt x="146" y="54"/>
                  <a:pt x="152" y="72"/>
                </a:cubicBezTo>
                <a:cubicBezTo>
                  <a:pt x="166" y="113"/>
                  <a:pt x="183" y="130"/>
                  <a:pt x="224" y="144"/>
                </a:cubicBezTo>
                <a:cubicBezTo>
                  <a:pt x="267" y="208"/>
                  <a:pt x="211" y="131"/>
                  <a:pt x="264" y="184"/>
                </a:cubicBezTo>
                <a:cubicBezTo>
                  <a:pt x="271" y="191"/>
                  <a:pt x="272" y="203"/>
                  <a:pt x="280" y="208"/>
                </a:cubicBezTo>
                <a:cubicBezTo>
                  <a:pt x="285" y="211"/>
                  <a:pt x="366" y="245"/>
                  <a:pt x="376" y="248"/>
                </a:cubicBezTo>
                <a:cubicBezTo>
                  <a:pt x="379" y="256"/>
                  <a:pt x="377" y="267"/>
                  <a:pt x="384" y="272"/>
                </a:cubicBezTo>
                <a:cubicBezTo>
                  <a:pt x="405" y="287"/>
                  <a:pt x="434" y="289"/>
                  <a:pt x="456" y="304"/>
                </a:cubicBezTo>
                <a:cubicBezTo>
                  <a:pt x="459" y="315"/>
                  <a:pt x="457" y="327"/>
                  <a:pt x="464" y="336"/>
                </a:cubicBezTo>
                <a:cubicBezTo>
                  <a:pt x="469" y="343"/>
                  <a:pt x="488" y="344"/>
                  <a:pt x="488" y="34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1" name="Freeform 2380"/>
          <p:cNvSpPr/>
          <p:nvPr/>
        </p:nvSpPr>
        <p:spPr>
          <a:xfrm>
            <a:off x="5398532" y="2403607"/>
            <a:ext cx="594122" cy="1019175"/>
          </a:xfrm>
          <a:custGeom>
            <a:avLst/>
            <a:gdLst/>
            <a:ahLst/>
            <a:cxnLst>
              <a:cxn ang="0">
                <a:pos x="107412" y="0"/>
              </a:cxn>
              <a:cxn ang="0">
                <a:pos x="236306" y="67463"/>
              </a:cxn>
              <a:cxn ang="0">
                <a:pos x="332977" y="183114"/>
              </a:cxn>
              <a:cxn ang="0">
                <a:pos x="397424" y="443329"/>
              </a:cxn>
              <a:cxn ang="0">
                <a:pos x="429647" y="472242"/>
              </a:cxn>
              <a:cxn ang="0">
                <a:pos x="451130" y="510792"/>
              </a:cxn>
              <a:cxn ang="0">
                <a:pos x="494094" y="549342"/>
              </a:cxn>
              <a:cxn ang="0">
                <a:pos x="515577" y="578255"/>
              </a:cxn>
              <a:cxn ang="0">
                <a:pos x="440388" y="1358900"/>
              </a:cxn>
              <a:cxn ang="0">
                <a:pos x="268529" y="1349262"/>
              </a:cxn>
              <a:cxn ang="0">
                <a:pos x="0" y="1204698"/>
              </a:cxn>
            </a:cxnLst>
            <a:rect l="0" t="0" r="0" b="0"/>
            <a:pathLst>
              <a:path w="590" h="1128">
                <a:moveTo>
                  <a:pt x="80" y="0"/>
                </a:moveTo>
                <a:cubicBezTo>
                  <a:pt x="138" y="19"/>
                  <a:pt x="128" y="24"/>
                  <a:pt x="176" y="56"/>
                </a:cubicBezTo>
                <a:cubicBezTo>
                  <a:pt x="199" y="91"/>
                  <a:pt x="225" y="118"/>
                  <a:pt x="248" y="152"/>
                </a:cubicBezTo>
                <a:cubicBezTo>
                  <a:pt x="266" y="225"/>
                  <a:pt x="272" y="296"/>
                  <a:pt x="296" y="368"/>
                </a:cubicBezTo>
                <a:cubicBezTo>
                  <a:pt x="300" y="379"/>
                  <a:pt x="313" y="383"/>
                  <a:pt x="320" y="392"/>
                </a:cubicBezTo>
                <a:cubicBezTo>
                  <a:pt x="327" y="402"/>
                  <a:pt x="329" y="414"/>
                  <a:pt x="336" y="424"/>
                </a:cubicBezTo>
                <a:cubicBezTo>
                  <a:pt x="345" y="436"/>
                  <a:pt x="358" y="445"/>
                  <a:pt x="368" y="456"/>
                </a:cubicBezTo>
                <a:cubicBezTo>
                  <a:pt x="374" y="463"/>
                  <a:pt x="379" y="472"/>
                  <a:pt x="384" y="480"/>
                </a:cubicBezTo>
                <a:cubicBezTo>
                  <a:pt x="382" y="586"/>
                  <a:pt x="590" y="1041"/>
                  <a:pt x="328" y="1128"/>
                </a:cubicBezTo>
                <a:cubicBezTo>
                  <a:pt x="269" y="1125"/>
                  <a:pt x="258" y="1127"/>
                  <a:pt x="200" y="1120"/>
                </a:cubicBezTo>
                <a:cubicBezTo>
                  <a:pt x="124" y="1111"/>
                  <a:pt x="0" y="1028"/>
                  <a:pt x="0" y="100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2" name="Freeform 2381"/>
          <p:cNvSpPr/>
          <p:nvPr/>
        </p:nvSpPr>
        <p:spPr>
          <a:xfrm>
            <a:off x="3616166" y="3315626"/>
            <a:ext cx="984647" cy="152400"/>
          </a:xfrm>
          <a:custGeom>
            <a:avLst/>
            <a:gdLst/>
            <a:ahLst/>
            <a:cxnLst>
              <a:cxn ang="0">
                <a:pos x="1312863" y="0"/>
              </a:cxn>
              <a:cxn ang="0">
                <a:pos x="1207834" y="6054"/>
              </a:cxn>
              <a:cxn ang="0">
                <a:pos x="1018782" y="42381"/>
              </a:cxn>
              <a:cxn ang="0">
                <a:pos x="924256" y="57517"/>
              </a:cxn>
              <a:cxn ang="0">
                <a:pos x="861238" y="69625"/>
              </a:cxn>
              <a:cxn ang="0">
                <a:pos x="840232" y="78707"/>
              </a:cxn>
              <a:cxn ang="0">
                <a:pos x="777215" y="90816"/>
              </a:cxn>
              <a:cxn ang="0">
                <a:pos x="661683" y="121088"/>
              </a:cxn>
              <a:cxn ang="0">
                <a:pos x="609168" y="139251"/>
              </a:cxn>
              <a:cxn ang="0">
                <a:pos x="546151" y="151359"/>
              </a:cxn>
              <a:cxn ang="0">
                <a:pos x="451625" y="166495"/>
              </a:cxn>
              <a:cxn ang="0">
                <a:pos x="315087" y="187686"/>
              </a:cxn>
              <a:cxn ang="0">
                <a:pos x="0" y="154387"/>
              </a:cxn>
            </a:cxnLst>
            <a:rect l="0" t="0" r="0" b="0"/>
            <a:pathLst>
              <a:path w="1000" h="537">
                <a:moveTo>
                  <a:pt x="1000" y="0"/>
                </a:moveTo>
                <a:cubicBezTo>
                  <a:pt x="986" y="2"/>
                  <a:pt x="939" y="5"/>
                  <a:pt x="920" y="16"/>
                </a:cubicBezTo>
                <a:cubicBezTo>
                  <a:pt x="879" y="39"/>
                  <a:pt x="820" y="97"/>
                  <a:pt x="776" y="112"/>
                </a:cubicBezTo>
                <a:cubicBezTo>
                  <a:pt x="734" y="126"/>
                  <a:pt x="759" y="115"/>
                  <a:pt x="704" y="152"/>
                </a:cubicBezTo>
                <a:cubicBezTo>
                  <a:pt x="688" y="163"/>
                  <a:pt x="656" y="184"/>
                  <a:pt x="656" y="184"/>
                </a:cubicBezTo>
                <a:cubicBezTo>
                  <a:pt x="651" y="192"/>
                  <a:pt x="647" y="202"/>
                  <a:pt x="640" y="208"/>
                </a:cubicBezTo>
                <a:cubicBezTo>
                  <a:pt x="626" y="221"/>
                  <a:pt x="592" y="240"/>
                  <a:pt x="592" y="240"/>
                </a:cubicBezTo>
                <a:cubicBezTo>
                  <a:pt x="567" y="278"/>
                  <a:pt x="543" y="294"/>
                  <a:pt x="504" y="320"/>
                </a:cubicBezTo>
                <a:cubicBezTo>
                  <a:pt x="444" y="360"/>
                  <a:pt x="511" y="327"/>
                  <a:pt x="464" y="368"/>
                </a:cubicBezTo>
                <a:cubicBezTo>
                  <a:pt x="450" y="381"/>
                  <a:pt x="432" y="389"/>
                  <a:pt x="416" y="400"/>
                </a:cubicBezTo>
                <a:cubicBezTo>
                  <a:pt x="356" y="440"/>
                  <a:pt x="440" y="344"/>
                  <a:pt x="344" y="440"/>
                </a:cubicBezTo>
                <a:cubicBezTo>
                  <a:pt x="283" y="501"/>
                  <a:pt x="318" y="485"/>
                  <a:pt x="240" y="496"/>
                </a:cubicBezTo>
                <a:cubicBezTo>
                  <a:pt x="127" y="492"/>
                  <a:pt x="0" y="537"/>
                  <a:pt x="0" y="408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3" name="Freeform 2382"/>
          <p:cNvSpPr/>
          <p:nvPr/>
        </p:nvSpPr>
        <p:spPr>
          <a:xfrm>
            <a:off x="2536270" y="3414448"/>
            <a:ext cx="702469" cy="140494"/>
          </a:xfrm>
          <a:custGeom>
            <a:avLst/>
            <a:gdLst/>
            <a:ahLst/>
            <a:cxnLst>
              <a:cxn ang="0">
                <a:pos x="936625" y="0"/>
              </a:cxn>
              <a:cxn ang="0">
                <a:pos x="480321" y="82115"/>
              </a:cxn>
              <a:cxn ang="0">
                <a:pos x="0" y="0"/>
              </a:cxn>
            </a:cxnLst>
            <a:rect l="0" t="0" r="0" b="0"/>
            <a:pathLst>
              <a:path w="624" h="73">
                <a:moveTo>
                  <a:pt x="624" y="0"/>
                </a:moveTo>
                <a:cubicBezTo>
                  <a:pt x="522" y="8"/>
                  <a:pt x="422" y="23"/>
                  <a:pt x="320" y="32"/>
                </a:cubicBezTo>
                <a:cubicBezTo>
                  <a:pt x="282" y="31"/>
                  <a:pt x="73" y="73"/>
                  <a:pt x="0" y="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4" name="Freeform 2383"/>
          <p:cNvSpPr/>
          <p:nvPr/>
        </p:nvSpPr>
        <p:spPr>
          <a:xfrm>
            <a:off x="1995726" y="2010701"/>
            <a:ext cx="1404938" cy="1403747"/>
          </a:xfrm>
          <a:custGeom>
            <a:avLst/>
            <a:gdLst/>
            <a:ahLst/>
            <a:cxnLst>
              <a:cxn ang="0">
                <a:pos x="261852" y="1845822"/>
              </a:cxn>
              <a:cxn ang="0">
                <a:pos x="212271" y="1786755"/>
              </a:cxn>
              <a:cxn ang="0">
                <a:pos x="113108" y="1698156"/>
              </a:cxn>
              <a:cxn ang="0">
                <a:pos x="88317" y="1639090"/>
              </a:cxn>
              <a:cxn ang="0">
                <a:pos x="38736" y="1580023"/>
              </a:cxn>
              <a:cxn ang="0">
                <a:pos x="1549" y="1186248"/>
              </a:cxn>
              <a:cxn ang="0">
                <a:pos x="13945" y="713718"/>
              </a:cxn>
              <a:cxn ang="0">
                <a:pos x="88317" y="457764"/>
              </a:cxn>
              <a:cxn ang="0">
                <a:pos x="212271" y="369164"/>
              </a:cxn>
              <a:cxn ang="0">
                <a:pos x="348620" y="260876"/>
              </a:cxn>
              <a:cxn ang="0">
                <a:pos x="435387" y="172277"/>
              </a:cxn>
              <a:cxn ang="0">
                <a:pos x="559341" y="113210"/>
              </a:cxn>
              <a:cxn ang="0">
                <a:pos x="931202" y="14767"/>
              </a:cxn>
              <a:cxn ang="0">
                <a:pos x="1873250" y="4922"/>
              </a:cxn>
            </a:cxnLst>
            <a:rect l="0" t="0" r="0" b="0"/>
            <a:pathLst>
              <a:path w="1209" h="1521">
                <a:moveTo>
                  <a:pt x="169" y="1500"/>
                </a:moveTo>
                <a:cubicBezTo>
                  <a:pt x="92" y="1423"/>
                  <a:pt x="183" y="1521"/>
                  <a:pt x="137" y="1452"/>
                </a:cubicBezTo>
                <a:cubicBezTo>
                  <a:pt x="121" y="1428"/>
                  <a:pt x="94" y="1401"/>
                  <a:pt x="73" y="1380"/>
                </a:cubicBezTo>
                <a:cubicBezTo>
                  <a:pt x="68" y="1364"/>
                  <a:pt x="62" y="1348"/>
                  <a:pt x="57" y="1332"/>
                </a:cubicBezTo>
                <a:cubicBezTo>
                  <a:pt x="51" y="1314"/>
                  <a:pt x="25" y="1284"/>
                  <a:pt x="25" y="1284"/>
                </a:cubicBezTo>
                <a:cubicBezTo>
                  <a:pt x="4" y="1156"/>
                  <a:pt x="7" y="1160"/>
                  <a:pt x="1" y="964"/>
                </a:cubicBezTo>
                <a:cubicBezTo>
                  <a:pt x="4" y="836"/>
                  <a:pt x="3" y="708"/>
                  <a:pt x="9" y="580"/>
                </a:cubicBezTo>
                <a:cubicBezTo>
                  <a:pt x="13" y="491"/>
                  <a:pt x="0" y="429"/>
                  <a:pt x="57" y="372"/>
                </a:cubicBezTo>
                <a:cubicBezTo>
                  <a:pt x="68" y="338"/>
                  <a:pt x="103" y="311"/>
                  <a:pt x="137" y="300"/>
                </a:cubicBezTo>
                <a:cubicBezTo>
                  <a:pt x="160" y="266"/>
                  <a:pt x="196" y="241"/>
                  <a:pt x="225" y="212"/>
                </a:cubicBezTo>
                <a:cubicBezTo>
                  <a:pt x="246" y="191"/>
                  <a:pt x="252" y="150"/>
                  <a:pt x="281" y="140"/>
                </a:cubicBezTo>
                <a:cubicBezTo>
                  <a:pt x="314" y="129"/>
                  <a:pt x="332" y="110"/>
                  <a:pt x="361" y="92"/>
                </a:cubicBezTo>
                <a:cubicBezTo>
                  <a:pt x="418" y="56"/>
                  <a:pt x="533" y="16"/>
                  <a:pt x="601" y="12"/>
                </a:cubicBezTo>
                <a:cubicBezTo>
                  <a:pt x="800" y="0"/>
                  <a:pt x="1011" y="4"/>
                  <a:pt x="1209" y="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5" name="Freeform 2384"/>
          <p:cNvSpPr/>
          <p:nvPr/>
        </p:nvSpPr>
        <p:spPr>
          <a:xfrm>
            <a:off x="2536270" y="2766748"/>
            <a:ext cx="108347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0412" y="308429"/>
              </a:cxn>
              <a:cxn ang="0">
                <a:pos x="140412" y="400957"/>
              </a:cxn>
              <a:cxn ang="0">
                <a:pos x="97208" y="493486"/>
              </a:cxn>
              <a:cxn ang="0">
                <a:pos x="54004" y="832757"/>
              </a:cxn>
              <a:cxn ang="0">
                <a:pos x="43204" y="863600"/>
              </a:cxn>
            </a:cxnLst>
            <a:rect l="0" t="0" r="0" b="0"/>
            <a:pathLst>
              <a:path w="107" h="672">
                <a:moveTo>
                  <a:pt x="0" y="0"/>
                </a:moveTo>
                <a:cubicBezTo>
                  <a:pt x="3" y="77"/>
                  <a:pt x="99" y="163"/>
                  <a:pt x="104" y="240"/>
                </a:cubicBezTo>
                <a:cubicBezTo>
                  <a:pt x="105" y="255"/>
                  <a:pt x="102" y="305"/>
                  <a:pt x="104" y="312"/>
                </a:cubicBezTo>
                <a:cubicBezTo>
                  <a:pt x="107" y="320"/>
                  <a:pt x="72" y="384"/>
                  <a:pt x="72" y="384"/>
                </a:cubicBezTo>
                <a:cubicBezTo>
                  <a:pt x="86" y="526"/>
                  <a:pt x="53" y="434"/>
                  <a:pt x="40" y="648"/>
                </a:cubicBezTo>
                <a:cubicBezTo>
                  <a:pt x="39" y="656"/>
                  <a:pt x="32" y="672"/>
                  <a:pt x="32" y="672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746" name="Freeform 2385"/>
          <p:cNvSpPr/>
          <p:nvPr/>
        </p:nvSpPr>
        <p:spPr>
          <a:xfrm>
            <a:off x="2158841" y="2766748"/>
            <a:ext cx="161925" cy="647700"/>
          </a:xfrm>
          <a:custGeom>
            <a:avLst/>
            <a:gdLst/>
            <a:ahLst/>
            <a:cxnLst>
              <a:cxn ang="0">
                <a:pos x="215900" y="0"/>
              </a:cxn>
              <a:cxn ang="0">
                <a:pos x="100051" y="80335"/>
              </a:cxn>
              <a:cxn ang="0">
                <a:pos x="15798" y="512135"/>
              </a:cxn>
              <a:cxn ang="0">
                <a:pos x="26329" y="863600"/>
              </a:cxn>
            </a:cxnLst>
            <a:rect l="0" t="0" r="0" b="0"/>
            <a:pathLst>
              <a:path w="164" h="688">
                <a:moveTo>
                  <a:pt x="164" y="0"/>
                </a:moveTo>
                <a:cubicBezTo>
                  <a:pt x="140" y="36"/>
                  <a:pt x="110" y="41"/>
                  <a:pt x="76" y="64"/>
                </a:cubicBezTo>
                <a:cubicBezTo>
                  <a:pt x="7" y="167"/>
                  <a:pt x="50" y="295"/>
                  <a:pt x="12" y="408"/>
                </a:cubicBezTo>
                <a:cubicBezTo>
                  <a:pt x="0" y="503"/>
                  <a:pt x="20" y="594"/>
                  <a:pt x="20" y="688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844" name="Rectangle 2386"/>
          <p:cNvSpPr/>
          <p:nvPr/>
        </p:nvSpPr>
        <p:spPr>
          <a:xfrm>
            <a:off x="131921" y="583380"/>
            <a:ext cx="8880634" cy="4192429"/>
          </a:xfrm>
          <a:prstGeom prst="rect">
            <a:avLst/>
          </a:prstGeom>
          <a:solidFill>
            <a:schemeClr val="bg1">
              <a:alpha val="85097"/>
            </a:schemeClr>
          </a:solidFill>
          <a:ln w="9525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845" name="Rectangle 2387"/>
          <p:cNvSpPr/>
          <p:nvPr/>
        </p:nvSpPr>
        <p:spPr>
          <a:xfrm>
            <a:off x="772716" y="2620777"/>
            <a:ext cx="75107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电流表和电压表的指针偏转角度很小。</a:t>
            </a:r>
          </a:p>
        </p:txBody>
      </p:sp>
      <p:sp>
        <p:nvSpPr>
          <p:cNvPr id="15846" name="Rectangle 2388"/>
          <p:cNvSpPr/>
          <p:nvPr/>
        </p:nvSpPr>
        <p:spPr>
          <a:xfrm>
            <a:off x="930593" y="3364362"/>
            <a:ext cx="8047990" cy="1210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①电压表和电流表的量程可能都选择过大；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②电源电压可能过低。</a:t>
            </a:r>
          </a:p>
        </p:txBody>
      </p:sp>
      <p:sp>
        <p:nvSpPr>
          <p:cNvPr id="15847" name="Rectangle 2389"/>
          <p:cNvSpPr/>
          <p:nvPr/>
        </p:nvSpPr>
        <p:spPr>
          <a:xfrm>
            <a:off x="861775" y="1109875"/>
            <a:ext cx="679577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电流表与电压表的指针反向偏转。</a:t>
            </a:r>
          </a:p>
        </p:txBody>
      </p:sp>
      <p:sp>
        <p:nvSpPr>
          <p:cNvPr id="15848" name="Rectangle 2390"/>
          <p:cNvSpPr/>
          <p:nvPr/>
        </p:nvSpPr>
        <p:spPr>
          <a:xfrm>
            <a:off x="930593" y="1879732"/>
            <a:ext cx="76517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电流表和电压表的“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接线柱接反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3541847" y="369067"/>
            <a:ext cx="1610543" cy="481330"/>
          </a:xfrm>
          <a:prstGeom prst="rect">
            <a:avLst/>
          </a:prstGeom>
          <a:solidFill>
            <a:schemeClr val="bg1"/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故障分析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1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44" grpId="0" bldLvl="0" animBg="1"/>
      <p:bldP spid="15845" grpId="0"/>
      <p:bldP spid="15846" grpId="0"/>
      <p:bldP spid="15847" grpId="0"/>
      <p:bldP spid="158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7" name="Group 10"/>
          <p:cNvGrpSpPr>
            <a:grpSpLocks noChangeAspect="1"/>
          </p:cNvGrpSpPr>
          <p:nvPr/>
        </p:nvGrpSpPr>
        <p:grpSpPr>
          <a:xfrm>
            <a:off x="3492104" y="2422657"/>
            <a:ext cx="1228725" cy="490538"/>
            <a:chOff x="0" y="0"/>
            <a:chExt cx="1440" cy="569"/>
          </a:xfrm>
        </p:grpSpPr>
        <p:grpSp>
          <p:nvGrpSpPr>
            <p:cNvPr id="12298" name="Group 11"/>
            <p:cNvGrpSpPr>
              <a:grpSpLocks noChangeAspect="1"/>
            </p:cNvGrpSpPr>
            <p:nvPr/>
          </p:nvGrpSpPr>
          <p:grpSpPr>
            <a:xfrm>
              <a:off x="0" y="69"/>
              <a:ext cx="1440" cy="500"/>
              <a:chOff x="0" y="0"/>
              <a:chExt cx="1440" cy="500"/>
            </a:xfrm>
          </p:grpSpPr>
          <p:graphicFrame>
            <p:nvGraphicFramePr>
              <p:cNvPr id="12299" name="Object 12"/>
              <p:cNvGraphicFramePr>
                <a:graphicFrameLocks noChangeAspect="1"/>
              </p:cNvGraphicFramePr>
              <p:nvPr/>
            </p:nvGraphicFramePr>
            <p:xfrm>
              <a:off x="0" y="0"/>
              <a:ext cx="1440" cy="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322" r:id="rId3" imgW="3834921" imgH="1612698" progId="">
                      <p:embed/>
                    </p:oleObj>
                  </mc:Choice>
                  <mc:Fallback>
                    <p:oleObj r:id="rId3" imgW="3834921" imgH="1612698" progId="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lum bright="4000"/>
                            <a:grayscl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440" cy="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2300" name="Group 13"/>
              <p:cNvGrpSpPr>
                <a:grpSpLocks noChangeAspect="1"/>
              </p:cNvGrpSpPr>
              <p:nvPr/>
            </p:nvGrpSpPr>
            <p:grpSpPr>
              <a:xfrm rot="5400000">
                <a:off x="812" y="38"/>
                <a:ext cx="227" cy="433"/>
                <a:chOff x="0" y="0"/>
                <a:chExt cx="1036" cy="1898"/>
              </a:xfrm>
            </p:grpSpPr>
            <p:sp>
              <p:nvSpPr>
                <p:cNvPr id="12301" name="AutoShape 14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2" name="AutoShape 1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3" name="Oval 16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2304" name="Group 17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2305" name="Oval 18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06" name="Rectangle 19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07" name="Oval 2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08" name="Line 21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2309" name="Line 22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2310" name="Line 23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11" name="Line 24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12" name="Line 25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13" name="Line 26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2314" name="Group 27"/>
              <p:cNvGrpSpPr>
                <a:grpSpLocks noChangeAspect="1"/>
              </p:cNvGrpSpPr>
              <p:nvPr/>
            </p:nvGrpSpPr>
            <p:grpSpPr>
              <a:xfrm rot="5400000">
                <a:off x="393" y="37"/>
                <a:ext cx="227" cy="442"/>
                <a:chOff x="0" y="0"/>
                <a:chExt cx="1036" cy="1898"/>
              </a:xfrm>
            </p:grpSpPr>
            <p:sp>
              <p:nvSpPr>
                <p:cNvPr id="12315" name="AutoShape 28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16" name="AutoShape 29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17" name="Oval 30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2318" name="Group 31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2319" name="Oval 32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20" name="Rectangle 33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21" name="Oval 3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22" name="Line 35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2323" name="Line 36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2324" name="Line 37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25" name="Line 38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26" name="Line 39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327" name="Line 40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sp>
          <p:nvSpPr>
            <p:cNvPr id="12328" name="Text Box 41"/>
            <p:cNvSpPr txBox="1">
              <a:spLocks noChangeAspect="1"/>
            </p:cNvSpPr>
            <p:nvPr/>
          </p:nvSpPr>
          <p:spPr>
            <a:xfrm>
              <a:off x="1170" y="12"/>
              <a:ext cx="21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</a:p>
          </p:txBody>
        </p:sp>
        <p:sp>
          <p:nvSpPr>
            <p:cNvPr id="12329" name="Text Box 42"/>
            <p:cNvSpPr txBox="1">
              <a:spLocks noChangeAspect="1"/>
            </p:cNvSpPr>
            <p:nvPr/>
          </p:nvSpPr>
          <p:spPr>
            <a:xfrm>
              <a:off x="15" y="0"/>
              <a:ext cx="26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12330" name="Group 43"/>
          <p:cNvGrpSpPr>
            <a:grpSpLocks noChangeAspect="1"/>
          </p:cNvGrpSpPr>
          <p:nvPr/>
        </p:nvGrpSpPr>
        <p:grpSpPr>
          <a:xfrm>
            <a:off x="3362325" y="3615664"/>
            <a:ext cx="716756" cy="689372"/>
            <a:chOff x="0" y="0"/>
            <a:chExt cx="679" cy="645"/>
          </a:xfrm>
        </p:grpSpPr>
        <p:sp>
          <p:nvSpPr>
            <p:cNvPr id="12331" name="Line 44"/>
            <p:cNvSpPr>
              <a:spLocks noChangeAspect="1"/>
            </p:cNvSpPr>
            <p:nvPr/>
          </p:nvSpPr>
          <p:spPr>
            <a:xfrm>
              <a:off x="115" y="433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2" name="Line 45"/>
            <p:cNvSpPr>
              <a:spLocks noChangeAspect="1"/>
            </p:cNvSpPr>
            <p:nvPr/>
          </p:nvSpPr>
          <p:spPr>
            <a:xfrm>
              <a:off x="182" y="0"/>
              <a:ext cx="4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3" name="Line 46"/>
            <p:cNvSpPr>
              <a:spLocks noChangeAspect="1"/>
            </p:cNvSpPr>
            <p:nvPr/>
          </p:nvSpPr>
          <p:spPr>
            <a:xfrm flipH="1">
              <a:off x="112" y="0"/>
              <a:ext cx="70" cy="33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4" name="Line 47"/>
            <p:cNvSpPr>
              <a:spLocks noChangeAspect="1"/>
            </p:cNvSpPr>
            <p:nvPr/>
          </p:nvSpPr>
          <p:spPr>
            <a:xfrm flipH="1">
              <a:off x="544" y="0"/>
              <a:ext cx="77" cy="3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5" name="Line 48"/>
            <p:cNvSpPr>
              <a:spLocks noChangeAspect="1"/>
            </p:cNvSpPr>
            <p:nvPr/>
          </p:nvSpPr>
          <p:spPr>
            <a:xfrm>
              <a:off x="133" y="271"/>
              <a:ext cx="42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6" name="Line 49"/>
            <p:cNvSpPr>
              <a:spLocks noChangeAspect="1"/>
            </p:cNvSpPr>
            <p:nvPr/>
          </p:nvSpPr>
          <p:spPr>
            <a:xfrm>
              <a:off x="121" y="31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7" name="Line 50"/>
            <p:cNvSpPr>
              <a:spLocks noChangeAspect="1"/>
            </p:cNvSpPr>
            <p:nvPr/>
          </p:nvSpPr>
          <p:spPr>
            <a:xfrm>
              <a:off x="115" y="330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8" name="Line 51"/>
            <p:cNvSpPr>
              <a:spLocks noChangeAspect="1"/>
            </p:cNvSpPr>
            <p:nvPr/>
          </p:nvSpPr>
          <p:spPr>
            <a:xfrm>
              <a:off x="115" y="330"/>
              <a:ext cx="0" cy="8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39" name="Line 52"/>
            <p:cNvSpPr>
              <a:spLocks noChangeAspect="1"/>
            </p:cNvSpPr>
            <p:nvPr/>
          </p:nvSpPr>
          <p:spPr>
            <a:xfrm>
              <a:off x="544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0" name="Line 53"/>
            <p:cNvSpPr>
              <a:spLocks noChangeAspect="1"/>
            </p:cNvSpPr>
            <p:nvPr/>
          </p:nvSpPr>
          <p:spPr>
            <a:xfrm>
              <a:off x="146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1" name="Line 54"/>
            <p:cNvSpPr>
              <a:spLocks noChangeAspect="1"/>
            </p:cNvSpPr>
            <p:nvPr/>
          </p:nvSpPr>
          <p:spPr>
            <a:xfrm>
              <a:off x="178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2" name="Line 55"/>
            <p:cNvSpPr>
              <a:spLocks noChangeAspect="1"/>
            </p:cNvSpPr>
            <p:nvPr/>
          </p:nvSpPr>
          <p:spPr>
            <a:xfrm>
              <a:off x="211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3" name="Line 56"/>
            <p:cNvSpPr>
              <a:spLocks noChangeAspect="1"/>
            </p:cNvSpPr>
            <p:nvPr/>
          </p:nvSpPr>
          <p:spPr>
            <a:xfrm>
              <a:off x="250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4" name="Line 57"/>
            <p:cNvSpPr>
              <a:spLocks noChangeAspect="1"/>
            </p:cNvSpPr>
            <p:nvPr/>
          </p:nvSpPr>
          <p:spPr>
            <a:xfrm>
              <a:off x="436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5" name="Line 58"/>
            <p:cNvSpPr>
              <a:spLocks noChangeAspect="1"/>
            </p:cNvSpPr>
            <p:nvPr/>
          </p:nvSpPr>
          <p:spPr>
            <a:xfrm>
              <a:off x="473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6" name="Line 59"/>
            <p:cNvSpPr>
              <a:spLocks noChangeAspect="1"/>
            </p:cNvSpPr>
            <p:nvPr/>
          </p:nvSpPr>
          <p:spPr>
            <a:xfrm>
              <a:off x="519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7" name="Line 60"/>
            <p:cNvSpPr>
              <a:spLocks noChangeAspect="1"/>
            </p:cNvSpPr>
            <p:nvPr/>
          </p:nvSpPr>
          <p:spPr>
            <a:xfrm flipH="1">
              <a:off x="90" y="412"/>
              <a:ext cx="25" cy="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8" name="Line 61"/>
            <p:cNvSpPr>
              <a:spLocks noChangeAspect="1"/>
            </p:cNvSpPr>
            <p:nvPr/>
          </p:nvSpPr>
          <p:spPr>
            <a:xfrm>
              <a:off x="527" y="467"/>
              <a:ext cx="0" cy="9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49" name="Line 62"/>
            <p:cNvSpPr>
              <a:spLocks noChangeAspect="1"/>
            </p:cNvSpPr>
            <p:nvPr/>
          </p:nvSpPr>
          <p:spPr>
            <a:xfrm flipH="1">
              <a:off x="0" y="485"/>
              <a:ext cx="92" cy="1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50" name="Line 63"/>
            <p:cNvSpPr>
              <a:spLocks noChangeAspect="1"/>
            </p:cNvSpPr>
            <p:nvPr/>
          </p:nvSpPr>
          <p:spPr>
            <a:xfrm flipH="1">
              <a:off x="448" y="444"/>
              <a:ext cx="92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51" name="Line 64"/>
            <p:cNvSpPr>
              <a:spLocks noChangeAspect="1"/>
            </p:cNvSpPr>
            <p:nvPr/>
          </p:nvSpPr>
          <p:spPr>
            <a:xfrm>
              <a:off x="6" y="588"/>
              <a:ext cx="44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352" name="Group 65"/>
            <p:cNvGrpSpPr>
              <a:grpSpLocks noChangeAspect="1"/>
            </p:cNvGrpSpPr>
            <p:nvPr/>
          </p:nvGrpSpPr>
          <p:grpSpPr>
            <a:xfrm>
              <a:off x="390" y="507"/>
              <a:ext cx="77" cy="30"/>
              <a:chOff x="0" y="0"/>
              <a:chExt cx="260" cy="140"/>
            </a:xfrm>
          </p:grpSpPr>
          <p:sp>
            <p:nvSpPr>
              <p:cNvPr id="12353" name="Line 66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354" name="Oval 67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355" name="Line 68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356" name="Oval 69"/>
            <p:cNvSpPr>
              <a:spLocks noChangeAspect="1"/>
            </p:cNvSpPr>
            <p:nvPr/>
          </p:nvSpPr>
          <p:spPr>
            <a:xfrm>
              <a:off x="390" y="498"/>
              <a:ext cx="77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57" name="Line 70"/>
            <p:cNvSpPr>
              <a:spLocks noChangeAspect="1"/>
            </p:cNvSpPr>
            <p:nvPr/>
          </p:nvSpPr>
          <p:spPr>
            <a:xfrm flipV="1">
              <a:off x="96" y="469"/>
              <a:ext cx="427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58" name="Line 71"/>
            <p:cNvSpPr>
              <a:spLocks noChangeAspect="1"/>
            </p:cNvSpPr>
            <p:nvPr/>
          </p:nvSpPr>
          <p:spPr>
            <a:xfrm>
              <a:off x="4" y="588"/>
              <a:ext cx="0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59" name="Line 72"/>
            <p:cNvSpPr>
              <a:spLocks noChangeAspect="1"/>
            </p:cNvSpPr>
            <p:nvPr/>
          </p:nvSpPr>
          <p:spPr>
            <a:xfrm>
              <a:off x="44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0" name="Line 73"/>
            <p:cNvSpPr>
              <a:spLocks noChangeAspect="1"/>
            </p:cNvSpPr>
            <p:nvPr/>
          </p:nvSpPr>
          <p:spPr>
            <a:xfrm>
              <a:off x="6" y="640"/>
              <a:ext cx="44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1" name="Line 74"/>
            <p:cNvSpPr>
              <a:spLocks noChangeAspect="1"/>
            </p:cNvSpPr>
            <p:nvPr/>
          </p:nvSpPr>
          <p:spPr>
            <a:xfrm>
              <a:off x="620" y="4"/>
              <a:ext cx="55" cy="5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2" name="Line 75"/>
            <p:cNvSpPr>
              <a:spLocks noChangeAspect="1"/>
            </p:cNvSpPr>
            <p:nvPr/>
          </p:nvSpPr>
          <p:spPr>
            <a:xfrm>
              <a:off x="673" y="53"/>
              <a:ext cx="0" cy="3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3" name="Line 76"/>
            <p:cNvSpPr>
              <a:spLocks noChangeAspect="1"/>
            </p:cNvSpPr>
            <p:nvPr/>
          </p:nvSpPr>
          <p:spPr>
            <a:xfrm flipV="1">
              <a:off x="448" y="440"/>
              <a:ext cx="231" cy="2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4" name="Line 77"/>
            <p:cNvSpPr>
              <a:spLocks noChangeAspect="1"/>
            </p:cNvSpPr>
            <p:nvPr/>
          </p:nvSpPr>
          <p:spPr>
            <a:xfrm>
              <a:off x="640" y="28"/>
              <a:ext cx="7" cy="4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5" name="Line 78"/>
            <p:cNvSpPr>
              <a:spLocks noChangeAspect="1"/>
            </p:cNvSpPr>
            <p:nvPr/>
          </p:nvSpPr>
          <p:spPr>
            <a:xfrm>
              <a:off x="611" y="56"/>
              <a:ext cx="0" cy="4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6" name="Line 79"/>
            <p:cNvSpPr>
              <a:spLocks noChangeAspect="1"/>
            </p:cNvSpPr>
            <p:nvPr/>
          </p:nvSpPr>
          <p:spPr>
            <a:xfrm flipH="1">
              <a:off x="574" y="206"/>
              <a:ext cx="1" cy="31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7" name="Line 80"/>
            <p:cNvSpPr>
              <a:spLocks noChangeAspect="1"/>
            </p:cNvSpPr>
            <p:nvPr/>
          </p:nvSpPr>
          <p:spPr>
            <a:xfrm>
              <a:off x="544" y="426"/>
              <a:ext cx="0" cy="1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8" name="Line 81"/>
            <p:cNvSpPr>
              <a:spLocks noChangeAspect="1"/>
            </p:cNvSpPr>
            <p:nvPr/>
          </p:nvSpPr>
          <p:spPr>
            <a:xfrm>
              <a:off x="507" y="501"/>
              <a:ext cx="0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69" name="Line 82"/>
            <p:cNvSpPr>
              <a:spLocks noChangeAspect="1"/>
            </p:cNvSpPr>
            <p:nvPr/>
          </p:nvSpPr>
          <p:spPr>
            <a:xfrm flipH="1">
              <a:off x="485" y="535"/>
              <a:ext cx="0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0" name="Line 83"/>
            <p:cNvSpPr>
              <a:spLocks noChangeAspect="1"/>
            </p:cNvSpPr>
            <p:nvPr/>
          </p:nvSpPr>
          <p:spPr>
            <a:xfrm>
              <a:off x="1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1" name="Line 84"/>
            <p:cNvSpPr>
              <a:spLocks noChangeAspect="1"/>
            </p:cNvSpPr>
            <p:nvPr/>
          </p:nvSpPr>
          <p:spPr>
            <a:xfrm>
              <a:off x="73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2" name="Line 85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3" name="Line 86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4" name="Line 87"/>
            <p:cNvSpPr>
              <a:spLocks noChangeAspect="1"/>
            </p:cNvSpPr>
            <p:nvPr/>
          </p:nvSpPr>
          <p:spPr>
            <a:xfrm>
              <a:off x="17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5" name="Line 88"/>
            <p:cNvSpPr>
              <a:spLocks noChangeAspect="1"/>
            </p:cNvSpPr>
            <p:nvPr/>
          </p:nvSpPr>
          <p:spPr>
            <a:xfrm>
              <a:off x="21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6" name="Line 89"/>
            <p:cNvSpPr>
              <a:spLocks noChangeAspect="1"/>
            </p:cNvSpPr>
            <p:nvPr/>
          </p:nvSpPr>
          <p:spPr>
            <a:xfrm>
              <a:off x="250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7" name="Line 90"/>
            <p:cNvSpPr>
              <a:spLocks noChangeAspect="1"/>
            </p:cNvSpPr>
            <p:nvPr/>
          </p:nvSpPr>
          <p:spPr>
            <a:xfrm>
              <a:off x="28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8" name="Line 91"/>
            <p:cNvSpPr>
              <a:spLocks noChangeAspect="1"/>
            </p:cNvSpPr>
            <p:nvPr/>
          </p:nvSpPr>
          <p:spPr>
            <a:xfrm>
              <a:off x="339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79" name="Line 92"/>
            <p:cNvSpPr>
              <a:spLocks noChangeAspect="1"/>
            </p:cNvSpPr>
            <p:nvPr/>
          </p:nvSpPr>
          <p:spPr>
            <a:xfrm>
              <a:off x="37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80" name="Line 93"/>
            <p:cNvSpPr>
              <a:spLocks noChangeAspect="1"/>
            </p:cNvSpPr>
            <p:nvPr/>
          </p:nvSpPr>
          <p:spPr>
            <a:xfrm>
              <a:off x="422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381" name="Group 94"/>
            <p:cNvGrpSpPr>
              <a:grpSpLocks noChangeAspect="1"/>
            </p:cNvGrpSpPr>
            <p:nvPr/>
          </p:nvGrpSpPr>
          <p:grpSpPr>
            <a:xfrm>
              <a:off x="97" y="507"/>
              <a:ext cx="70" cy="30"/>
              <a:chOff x="0" y="0"/>
              <a:chExt cx="260" cy="140"/>
            </a:xfrm>
          </p:grpSpPr>
          <p:sp>
            <p:nvSpPr>
              <p:cNvPr id="12382" name="Line 95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383" name="Oval 96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384" name="Line 97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385" name="Oval 98"/>
            <p:cNvSpPr>
              <a:spLocks noChangeAspect="1"/>
            </p:cNvSpPr>
            <p:nvPr/>
          </p:nvSpPr>
          <p:spPr>
            <a:xfrm>
              <a:off x="97" y="499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86" name="Line 99"/>
            <p:cNvSpPr>
              <a:spLocks noChangeAspect="1"/>
            </p:cNvSpPr>
            <p:nvPr/>
          </p:nvSpPr>
          <p:spPr>
            <a:xfrm>
              <a:off x="84" y="564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387" name="AutoShape 100"/>
            <p:cNvSpPr>
              <a:spLocks noChangeAspect="1"/>
            </p:cNvSpPr>
            <p:nvPr/>
          </p:nvSpPr>
          <p:spPr>
            <a:xfrm>
              <a:off x="279" y="351"/>
              <a:ext cx="125" cy="63"/>
            </a:xfrm>
            <a:prstGeom prst="parallelogram">
              <a:avLst>
                <a:gd name="adj" fmla="val 2204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388" name="Group 101"/>
            <p:cNvGrpSpPr>
              <a:grpSpLocks noChangeAspect="1"/>
            </p:cNvGrpSpPr>
            <p:nvPr/>
          </p:nvGrpSpPr>
          <p:grpSpPr>
            <a:xfrm>
              <a:off x="242" y="507"/>
              <a:ext cx="71" cy="30"/>
              <a:chOff x="0" y="0"/>
              <a:chExt cx="260" cy="140"/>
            </a:xfrm>
          </p:grpSpPr>
          <p:sp>
            <p:nvSpPr>
              <p:cNvPr id="12389" name="Line 102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390" name="Oval 103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391" name="Line 104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392" name="Oval 105"/>
            <p:cNvSpPr>
              <a:spLocks noChangeAspect="1"/>
            </p:cNvSpPr>
            <p:nvPr/>
          </p:nvSpPr>
          <p:spPr>
            <a:xfrm>
              <a:off x="241" y="498"/>
              <a:ext cx="72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393" name="Group 106"/>
            <p:cNvGrpSpPr>
              <a:grpSpLocks noChangeAspect="1"/>
            </p:cNvGrpSpPr>
            <p:nvPr/>
          </p:nvGrpSpPr>
          <p:grpSpPr>
            <a:xfrm>
              <a:off x="317" y="363"/>
              <a:ext cx="47" cy="45"/>
              <a:chOff x="0" y="0"/>
              <a:chExt cx="180" cy="150"/>
            </a:xfrm>
          </p:grpSpPr>
          <p:sp>
            <p:nvSpPr>
              <p:cNvPr id="12394" name="Oval 107"/>
              <p:cNvSpPr>
                <a:spLocks noChangeAspect="1"/>
              </p:cNvSpPr>
              <p:nvPr/>
            </p:nvSpPr>
            <p:spPr>
              <a:xfrm>
                <a:off x="0" y="0"/>
                <a:ext cx="180" cy="15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395" name="Line 108"/>
              <p:cNvSpPr>
                <a:spLocks noChangeAspect="1"/>
              </p:cNvSpPr>
              <p:nvPr/>
            </p:nvSpPr>
            <p:spPr>
              <a:xfrm>
                <a:off x="30" y="76"/>
                <a:ext cx="13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396" name="WordArt 109"/>
            <p:cNvSpPr>
              <a:spLocks noChangeAspect="1" noTextEdit="1"/>
            </p:cNvSpPr>
            <p:nvPr/>
          </p:nvSpPr>
          <p:spPr>
            <a:xfrm>
              <a:off x="216" y="545"/>
              <a:ext cx="96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0.6</a:t>
              </a:r>
            </a:p>
          </p:txBody>
        </p:sp>
        <p:sp>
          <p:nvSpPr>
            <p:cNvPr id="12397" name="WordArt 110"/>
            <p:cNvSpPr>
              <a:spLocks noChangeAspect="1" noTextEdit="1"/>
            </p:cNvSpPr>
            <p:nvPr/>
          </p:nvSpPr>
          <p:spPr>
            <a:xfrm>
              <a:off x="369" y="545"/>
              <a:ext cx="62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2398" name="AutoShape 111"/>
            <p:cNvSpPr>
              <a:spLocks noChangeAspect="1"/>
            </p:cNvSpPr>
            <p:nvPr/>
          </p:nvSpPr>
          <p:spPr>
            <a:xfrm>
              <a:off x="148" y="28"/>
              <a:ext cx="448" cy="226"/>
            </a:xfrm>
            <a:prstGeom prst="parallelogram">
              <a:avLst>
                <a:gd name="adj" fmla="val 2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99" name="WordArt 112"/>
            <p:cNvSpPr>
              <a:spLocks noChangeAspect="1" noTextEdit="1"/>
            </p:cNvSpPr>
            <p:nvPr/>
          </p:nvSpPr>
          <p:spPr>
            <a:xfrm>
              <a:off x="318" y="160"/>
              <a:ext cx="96" cy="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428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2400" name="Line 113"/>
            <p:cNvSpPr>
              <a:spLocks noChangeAspect="1"/>
            </p:cNvSpPr>
            <p:nvPr/>
          </p:nvSpPr>
          <p:spPr>
            <a:xfrm>
              <a:off x="121" y="295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01" name="Line 114"/>
            <p:cNvSpPr>
              <a:spLocks noChangeAspect="1"/>
            </p:cNvSpPr>
            <p:nvPr/>
          </p:nvSpPr>
          <p:spPr>
            <a:xfrm>
              <a:off x="218" y="131"/>
              <a:ext cx="121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402" name="Group 115"/>
            <p:cNvGrpSpPr>
              <a:grpSpLocks noChangeAspect="1"/>
            </p:cNvGrpSpPr>
            <p:nvPr/>
          </p:nvGrpSpPr>
          <p:grpSpPr>
            <a:xfrm>
              <a:off x="162" y="26"/>
              <a:ext cx="439" cy="315"/>
              <a:chOff x="0" y="0"/>
              <a:chExt cx="2707" cy="1910"/>
            </a:xfrm>
          </p:grpSpPr>
          <p:sp>
            <p:nvSpPr>
              <p:cNvPr id="12403" name="Arc 116"/>
              <p:cNvSpPr>
                <a:spLocks noChangeAspect="1"/>
              </p:cNvSpPr>
              <p:nvPr/>
            </p:nvSpPr>
            <p:spPr>
              <a:xfrm rot="-2752491">
                <a:off x="676" y="178"/>
                <a:ext cx="1375" cy="14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8" y="83"/>
                  </a:cxn>
                  <a:cxn ang="0">
                    <a:pos x="0" y="93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404" name="Arc 117"/>
              <p:cNvSpPr>
                <a:spLocks noChangeAspect="1"/>
              </p:cNvSpPr>
              <p:nvPr/>
            </p:nvSpPr>
            <p:spPr>
              <a:xfrm rot="-2752491">
                <a:off x="593" y="-21"/>
                <a:ext cx="1546" cy="15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1" y="105"/>
                  </a:cxn>
                  <a:cxn ang="0">
                    <a:pos x="0" y="117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405" name="Group 118"/>
              <p:cNvGrpSpPr>
                <a:grpSpLocks noChangeAspect="1"/>
              </p:cNvGrpSpPr>
              <p:nvPr/>
            </p:nvGrpSpPr>
            <p:grpSpPr>
              <a:xfrm>
                <a:off x="0" y="150"/>
                <a:ext cx="2707" cy="1760"/>
                <a:chOff x="0" y="0"/>
                <a:chExt cx="2707" cy="1760"/>
              </a:xfrm>
            </p:grpSpPr>
            <p:sp>
              <p:nvSpPr>
                <p:cNvPr id="12406" name="WordArt 119"/>
                <p:cNvSpPr>
                  <a:spLocks noChangeAspect="1" noTextEdit="1"/>
                </p:cNvSpPr>
                <p:nvPr/>
              </p:nvSpPr>
              <p:spPr>
                <a:xfrm>
                  <a:off x="370" y="473"/>
                  <a:ext cx="2024" cy="1287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5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0        0.2        0.4        0.6</a:t>
                  </a:r>
                </a:p>
              </p:txBody>
            </p:sp>
            <p:sp>
              <p:nvSpPr>
                <p:cNvPr id="12407" name="WordArt 120"/>
                <p:cNvSpPr>
                  <a:spLocks noChangeAspect="1" noTextEdit="1"/>
                </p:cNvSpPr>
                <p:nvPr/>
              </p:nvSpPr>
              <p:spPr>
                <a:xfrm>
                  <a:off x="256" y="244"/>
                  <a:ext cx="2202" cy="1414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579682"/>
                    </a:avLst>
                  </a:prstTxWarp>
                </a:bodyPr>
                <a:lstStyle/>
                <a:p>
                  <a:pPr algn="ctr"/>
                  <a:r>
                    <a:rPr lang="zh-CN" altLang="en-US" sz="106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|||||||||||||||||||||||||||||||</a:t>
                  </a:r>
                </a:p>
              </p:txBody>
            </p:sp>
            <p:sp>
              <p:nvSpPr>
                <p:cNvPr id="12408" name="Line 121"/>
                <p:cNvSpPr>
                  <a:spLocks noChangeAspect="1"/>
                </p:cNvSpPr>
                <p:nvPr/>
              </p:nvSpPr>
              <p:spPr>
                <a:xfrm>
                  <a:off x="1353" y="83"/>
                  <a:ext cx="0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09" name="Line 122"/>
                <p:cNvSpPr>
                  <a:spLocks noChangeAspect="1"/>
                </p:cNvSpPr>
                <p:nvPr/>
              </p:nvSpPr>
              <p:spPr>
                <a:xfrm flipV="1">
                  <a:off x="1696" y="134"/>
                  <a:ext cx="27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0" name="Line 123"/>
                <p:cNvSpPr>
                  <a:spLocks noChangeAspect="1"/>
                </p:cNvSpPr>
                <p:nvPr/>
              </p:nvSpPr>
              <p:spPr>
                <a:xfrm flipV="1">
                  <a:off x="2020" y="279"/>
                  <a:ext cx="46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1" name="Line 124"/>
                <p:cNvSpPr>
                  <a:spLocks noChangeAspect="1"/>
                </p:cNvSpPr>
                <p:nvPr/>
              </p:nvSpPr>
              <p:spPr>
                <a:xfrm flipV="1">
                  <a:off x="2272" y="459"/>
                  <a:ext cx="137" cy="13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2" name="Line 125"/>
                <p:cNvSpPr>
                  <a:spLocks noChangeAspect="1"/>
                </p:cNvSpPr>
                <p:nvPr/>
              </p:nvSpPr>
              <p:spPr>
                <a:xfrm flipH="1" flipV="1">
                  <a:off x="642" y="276"/>
                  <a:ext cx="46" cy="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3" name="Line 126"/>
                <p:cNvSpPr>
                  <a:spLocks noChangeAspect="1"/>
                </p:cNvSpPr>
                <p:nvPr/>
              </p:nvSpPr>
              <p:spPr>
                <a:xfrm flipH="1" flipV="1">
                  <a:off x="307" y="456"/>
                  <a:ext cx="137" cy="136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4" name="Line 127"/>
                <p:cNvSpPr>
                  <a:spLocks noChangeAspect="1"/>
                </p:cNvSpPr>
                <p:nvPr/>
              </p:nvSpPr>
              <p:spPr>
                <a:xfrm flipH="1" flipV="1">
                  <a:off x="987" y="137"/>
                  <a:ext cx="42" cy="1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15" name="WordArt 128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2707" cy="1742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4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0               1               2               3</a:t>
                  </a:r>
                </a:p>
              </p:txBody>
            </p:sp>
          </p:grpSp>
        </p:grpSp>
        <p:grpSp>
          <p:nvGrpSpPr>
            <p:cNvPr id="12416" name="Group 129"/>
            <p:cNvGrpSpPr>
              <a:grpSpLocks noChangeAspect="1"/>
            </p:cNvGrpSpPr>
            <p:nvPr/>
          </p:nvGrpSpPr>
          <p:grpSpPr>
            <a:xfrm>
              <a:off x="106" y="437"/>
              <a:ext cx="50" cy="82"/>
              <a:chOff x="0" y="0"/>
              <a:chExt cx="117" cy="189"/>
            </a:xfrm>
          </p:grpSpPr>
          <p:sp>
            <p:nvSpPr>
              <p:cNvPr id="12417" name="Freeform 13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418" name="Group 13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2419" name="Line 13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20" name="Oval 13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1" name="Arc 13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2" name="Line 13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23" name="Line 13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24" name="Line 13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25" name="Line 13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2426" name="Group 139"/>
            <p:cNvGrpSpPr>
              <a:grpSpLocks noChangeAspect="1"/>
            </p:cNvGrpSpPr>
            <p:nvPr/>
          </p:nvGrpSpPr>
          <p:grpSpPr>
            <a:xfrm>
              <a:off x="251" y="437"/>
              <a:ext cx="51" cy="82"/>
              <a:chOff x="0" y="0"/>
              <a:chExt cx="117" cy="189"/>
            </a:xfrm>
          </p:grpSpPr>
          <p:sp>
            <p:nvSpPr>
              <p:cNvPr id="12427" name="Freeform 14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428" name="Group 14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2429" name="Line 14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30" name="Oval 14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1" name="Arc 14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32" name="Line 14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33" name="Line 14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34" name="Line 14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35" name="Line 14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2436" name="Group 149"/>
            <p:cNvGrpSpPr>
              <a:grpSpLocks noChangeAspect="1"/>
            </p:cNvGrpSpPr>
            <p:nvPr/>
          </p:nvGrpSpPr>
          <p:grpSpPr>
            <a:xfrm>
              <a:off x="404" y="437"/>
              <a:ext cx="50" cy="82"/>
              <a:chOff x="0" y="0"/>
              <a:chExt cx="117" cy="189"/>
            </a:xfrm>
          </p:grpSpPr>
          <p:sp>
            <p:nvSpPr>
              <p:cNvPr id="12437" name="Freeform 15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438" name="Group 15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2439" name="Line 15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40" name="Oval 15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1" name="Arc 15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2" name="Line 15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43" name="Line 15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44" name="Line 15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445" name="Line 15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2446" name="Group 159"/>
          <p:cNvGrpSpPr>
            <a:grpSpLocks noChangeAspect="1"/>
          </p:cNvGrpSpPr>
          <p:nvPr/>
        </p:nvGrpSpPr>
        <p:grpSpPr>
          <a:xfrm>
            <a:off x="2466975" y="3021542"/>
            <a:ext cx="717947" cy="664369"/>
            <a:chOff x="0" y="0"/>
            <a:chExt cx="680" cy="621"/>
          </a:xfrm>
        </p:grpSpPr>
        <p:sp>
          <p:nvSpPr>
            <p:cNvPr id="12447" name="Line 160"/>
            <p:cNvSpPr>
              <a:spLocks noChangeAspect="1"/>
            </p:cNvSpPr>
            <p:nvPr/>
          </p:nvSpPr>
          <p:spPr>
            <a:xfrm>
              <a:off x="114" y="422"/>
              <a:ext cx="4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48" name="Line 161"/>
            <p:cNvSpPr>
              <a:spLocks noChangeAspect="1"/>
            </p:cNvSpPr>
            <p:nvPr/>
          </p:nvSpPr>
          <p:spPr>
            <a:xfrm flipV="1">
              <a:off x="180" y="4"/>
              <a:ext cx="443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49" name="Line 162"/>
            <p:cNvSpPr>
              <a:spLocks noChangeAspect="1"/>
            </p:cNvSpPr>
            <p:nvPr/>
          </p:nvSpPr>
          <p:spPr>
            <a:xfrm flipH="1">
              <a:off x="114" y="4"/>
              <a:ext cx="7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0" name="Line 163"/>
            <p:cNvSpPr>
              <a:spLocks noChangeAspect="1"/>
            </p:cNvSpPr>
            <p:nvPr/>
          </p:nvSpPr>
          <p:spPr>
            <a:xfrm flipH="1">
              <a:off x="546" y="4"/>
              <a:ext cx="77" cy="31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1" name="Line 164"/>
            <p:cNvSpPr>
              <a:spLocks noChangeAspect="1"/>
            </p:cNvSpPr>
            <p:nvPr/>
          </p:nvSpPr>
          <p:spPr>
            <a:xfrm>
              <a:off x="134" y="265"/>
              <a:ext cx="43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2" name="Line 165"/>
            <p:cNvSpPr>
              <a:spLocks noChangeAspect="1"/>
            </p:cNvSpPr>
            <p:nvPr/>
          </p:nvSpPr>
          <p:spPr>
            <a:xfrm>
              <a:off x="121" y="30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3" name="Line 166"/>
            <p:cNvSpPr>
              <a:spLocks noChangeAspect="1"/>
            </p:cNvSpPr>
            <p:nvPr/>
          </p:nvSpPr>
          <p:spPr>
            <a:xfrm>
              <a:off x="121" y="28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4" name="Line 167"/>
            <p:cNvSpPr>
              <a:spLocks noChangeAspect="1"/>
            </p:cNvSpPr>
            <p:nvPr/>
          </p:nvSpPr>
          <p:spPr>
            <a:xfrm>
              <a:off x="114" y="310"/>
              <a:ext cx="0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5" name="Line 168"/>
            <p:cNvSpPr>
              <a:spLocks noChangeAspect="1"/>
            </p:cNvSpPr>
            <p:nvPr/>
          </p:nvSpPr>
          <p:spPr>
            <a:xfrm>
              <a:off x="546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6" name="Line 169"/>
            <p:cNvSpPr>
              <a:spLocks noChangeAspect="1"/>
            </p:cNvSpPr>
            <p:nvPr/>
          </p:nvSpPr>
          <p:spPr>
            <a:xfrm>
              <a:off x="147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7" name="Line 170"/>
            <p:cNvSpPr>
              <a:spLocks noChangeAspect="1"/>
            </p:cNvSpPr>
            <p:nvPr/>
          </p:nvSpPr>
          <p:spPr>
            <a:xfrm>
              <a:off x="193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8" name="Line 171"/>
            <p:cNvSpPr>
              <a:spLocks noChangeAspect="1"/>
            </p:cNvSpPr>
            <p:nvPr/>
          </p:nvSpPr>
          <p:spPr>
            <a:xfrm>
              <a:off x="211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59" name="Line 172"/>
            <p:cNvSpPr>
              <a:spLocks noChangeAspect="1"/>
            </p:cNvSpPr>
            <p:nvPr/>
          </p:nvSpPr>
          <p:spPr>
            <a:xfrm>
              <a:off x="263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0" name="Line 173"/>
            <p:cNvSpPr>
              <a:spLocks noChangeAspect="1"/>
            </p:cNvSpPr>
            <p:nvPr/>
          </p:nvSpPr>
          <p:spPr>
            <a:xfrm>
              <a:off x="435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1" name="Line 174"/>
            <p:cNvSpPr>
              <a:spLocks noChangeAspect="1"/>
            </p:cNvSpPr>
            <p:nvPr/>
          </p:nvSpPr>
          <p:spPr>
            <a:xfrm>
              <a:off x="474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2" name="Line 175"/>
            <p:cNvSpPr>
              <a:spLocks noChangeAspect="1"/>
            </p:cNvSpPr>
            <p:nvPr/>
          </p:nvSpPr>
          <p:spPr>
            <a:xfrm>
              <a:off x="500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3" name="Line 176"/>
            <p:cNvSpPr>
              <a:spLocks noChangeAspect="1"/>
            </p:cNvSpPr>
            <p:nvPr/>
          </p:nvSpPr>
          <p:spPr>
            <a:xfrm flipH="1">
              <a:off x="532" y="415"/>
              <a:ext cx="14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4" name="Line 177"/>
            <p:cNvSpPr>
              <a:spLocks noChangeAspect="1"/>
            </p:cNvSpPr>
            <p:nvPr/>
          </p:nvSpPr>
          <p:spPr>
            <a:xfrm flipH="1">
              <a:off x="6" y="438"/>
              <a:ext cx="102" cy="13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5" name="Line 178"/>
            <p:cNvSpPr>
              <a:spLocks noChangeAspect="1"/>
            </p:cNvSpPr>
            <p:nvPr/>
          </p:nvSpPr>
          <p:spPr>
            <a:xfrm flipH="1">
              <a:off x="448" y="451"/>
              <a:ext cx="89" cy="1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6" name="Line 179"/>
            <p:cNvSpPr>
              <a:spLocks noChangeAspect="1"/>
            </p:cNvSpPr>
            <p:nvPr/>
          </p:nvSpPr>
          <p:spPr>
            <a:xfrm>
              <a:off x="5" y="571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7" name="Line 180"/>
            <p:cNvSpPr>
              <a:spLocks noChangeAspect="1"/>
            </p:cNvSpPr>
            <p:nvPr/>
          </p:nvSpPr>
          <p:spPr>
            <a:xfrm>
              <a:off x="94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68" name="Oval 181"/>
            <p:cNvSpPr>
              <a:spLocks noChangeAspect="1"/>
            </p:cNvSpPr>
            <p:nvPr/>
          </p:nvSpPr>
          <p:spPr>
            <a:xfrm>
              <a:off x="94" y="495"/>
              <a:ext cx="69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69" name="Line 182"/>
            <p:cNvSpPr>
              <a:spLocks noChangeAspect="1"/>
            </p:cNvSpPr>
            <p:nvPr/>
          </p:nvSpPr>
          <p:spPr>
            <a:xfrm>
              <a:off x="163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0" name="Oval 183"/>
            <p:cNvSpPr>
              <a:spLocks noChangeAspect="1"/>
            </p:cNvSpPr>
            <p:nvPr/>
          </p:nvSpPr>
          <p:spPr>
            <a:xfrm>
              <a:off x="94" y="484"/>
              <a:ext cx="69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71" name="Line 184"/>
            <p:cNvSpPr>
              <a:spLocks noChangeAspect="1"/>
            </p:cNvSpPr>
            <p:nvPr/>
          </p:nvSpPr>
          <p:spPr>
            <a:xfrm>
              <a:off x="390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2" name="Oval 185"/>
            <p:cNvSpPr>
              <a:spLocks noChangeAspect="1"/>
            </p:cNvSpPr>
            <p:nvPr/>
          </p:nvSpPr>
          <p:spPr>
            <a:xfrm>
              <a:off x="390" y="496"/>
              <a:ext cx="78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73" name="Line 186"/>
            <p:cNvSpPr>
              <a:spLocks noChangeAspect="1"/>
            </p:cNvSpPr>
            <p:nvPr/>
          </p:nvSpPr>
          <p:spPr>
            <a:xfrm>
              <a:off x="468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4" name="Oval 187"/>
            <p:cNvSpPr>
              <a:spLocks noChangeAspect="1"/>
            </p:cNvSpPr>
            <p:nvPr/>
          </p:nvSpPr>
          <p:spPr>
            <a:xfrm>
              <a:off x="390" y="486"/>
              <a:ext cx="78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75" name="Line 188"/>
            <p:cNvSpPr>
              <a:spLocks noChangeAspect="1"/>
            </p:cNvSpPr>
            <p:nvPr/>
          </p:nvSpPr>
          <p:spPr>
            <a:xfrm>
              <a:off x="95" y="457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6" name="Line 189"/>
            <p:cNvSpPr>
              <a:spLocks noChangeAspect="1"/>
            </p:cNvSpPr>
            <p:nvPr/>
          </p:nvSpPr>
          <p:spPr>
            <a:xfrm>
              <a:off x="5" y="571"/>
              <a:ext cx="0" cy="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7" name="Line 190"/>
            <p:cNvSpPr>
              <a:spLocks noChangeAspect="1"/>
            </p:cNvSpPr>
            <p:nvPr/>
          </p:nvSpPr>
          <p:spPr>
            <a:xfrm>
              <a:off x="44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8" name="Line 191"/>
            <p:cNvSpPr>
              <a:spLocks noChangeAspect="1"/>
            </p:cNvSpPr>
            <p:nvPr/>
          </p:nvSpPr>
          <p:spPr>
            <a:xfrm flipV="1">
              <a:off x="0" y="621"/>
              <a:ext cx="45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79" name="Line 192"/>
            <p:cNvSpPr>
              <a:spLocks noChangeAspect="1"/>
            </p:cNvSpPr>
            <p:nvPr/>
          </p:nvSpPr>
          <p:spPr>
            <a:xfrm>
              <a:off x="618" y="0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0" name="Line 193"/>
            <p:cNvSpPr>
              <a:spLocks noChangeAspect="1"/>
            </p:cNvSpPr>
            <p:nvPr/>
          </p:nvSpPr>
          <p:spPr>
            <a:xfrm>
              <a:off x="673" y="60"/>
              <a:ext cx="0" cy="37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1" name="Line 194"/>
            <p:cNvSpPr>
              <a:spLocks noChangeAspect="1"/>
            </p:cNvSpPr>
            <p:nvPr/>
          </p:nvSpPr>
          <p:spPr>
            <a:xfrm flipV="1">
              <a:off x="448" y="428"/>
              <a:ext cx="232" cy="19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2" name="Line 195"/>
            <p:cNvSpPr>
              <a:spLocks noChangeAspect="1"/>
            </p:cNvSpPr>
            <p:nvPr/>
          </p:nvSpPr>
          <p:spPr>
            <a:xfrm>
              <a:off x="642" y="31"/>
              <a:ext cx="6" cy="4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3" name="Line 196"/>
            <p:cNvSpPr>
              <a:spLocks noChangeAspect="1"/>
            </p:cNvSpPr>
            <p:nvPr/>
          </p:nvSpPr>
          <p:spPr>
            <a:xfrm>
              <a:off x="617" y="52"/>
              <a:ext cx="0" cy="43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4" name="Line 197"/>
            <p:cNvSpPr>
              <a:spLocks noChangeAspect="1"/>
            </p:cNvSpPr>
            <p:nvPr/>
          </p:nvSpPr>
          <p:spPr>
            <a:xfrm>
              <a:off x="583" y="216"/>
              <a:ext cx="0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5" name="Line 198"/>
            <p:cNvSpPr>
              <a:spLocks noChangeAspect="1"/>
            </p:cNvSpPr>
            <p:nvPr/>
          </p:nvSpPr>
          <p:spPr>
            <a:xfrm>
              <a:off x="546" y="415"/>
              <a:ext cx="0" cy="1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6" name="Line 199"/>
            <p:cNvSpPr>
              <a:spLocks noChangeAspect="1"/>
            </p:cNvSpPr>
            <p:nvPr/>
          </p:nvSpPr>
          <p:spPr>
            <a:xfrm>
              <a:off x="529" y="470"/>
              <a:ext cx="0" cy="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7" name="Line 200"/>
            <p:cNvSpPr>
              <a:spLocks noChangeAspect="1"/>
            </p:cNvSpPr>
            <p:nvPr/>
          </p:nvSpPr>
          <p:spPr>
            <a:xfrm>
              <a:off x="507" y="499"/>
              <a:ext cx="0" cy="7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8" name="Line 201"/>
            <p:cNvSpPr>
              <a:spLocks noChangeAspect="1"/>
            </p:cNvSpPr>
            <p:nvPr/>
          </p:nvSpPr>
          <p:spPr>
            <a:xfrm>
              <a:off x="487" y="536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89" name="Line 202"/>
            <p:cNvSpPr>
              <a:spLocks noChangeAspect="1"/>
            </p:cNvSpPr>
            <p:nvPr/>
          </p:nvSpPr>
          <p:spPr>
            <a:xfrm>
              <a:off x="4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0" name="Line 203"/>
            <p:cNvSpPr>
              <a:spLocks noChangeAspect="1"/>
            </p:cNvSpPr>
            <p:nvPr/>
          </p:nvSpPr>
          <p:spPr>
            <a:xfrm>
              <a:off x="8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1" name="Line 204"/>
            <p:cNvSpPr>
              <a:spLocks noChangeAspect="1"/>
            </p:cNvSpPr>
            <p:nvPr/>
          </p:nvSpPr>
          <p:spPr>
            <a:xfrm>
              <a:off x="11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2" name="Line 205"/>
            <p:cNvSpPr>
              <a:spLocks noChangeAspect="1"/>
            </p:cNvSpPr>
            <p:nvPr/>
          </p:nvSpPr>
          <p:spPr>
            <a:xfrm>
              <a:off x="16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3" name="Line 206"/>
            <p:cNvSpPr>
              <a:spLocks noChangeAspect="1"/>
            </p:cNvSpPr>
            <p:nvPr/>
          </p:nvSpPr>
          <p:spPr>
            <a:xfrm>
              <a:off x="19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4" name="Line 207"/>
            <p:cNvSpPr>
              <a:spLocks noChangeAspect="1"/>
            </p:cNvSpPr>
            <p:nvPr/>
          </p:nvSpPr>
          <p:spPr>
            <a:xfrm>
              <a:off x="237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5" name="Line 208"/>
            <p:cNvSpPr>
              <a:spLocks noChangeAspect="1"/>
            </p:cNvSpPr>
            <p:nvPr/>
          </p:nvSpPr>
          <p:spPr>
            <a:xfrm>
              <a:off x="28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6" name="Line 209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7" name="Line 210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8" name="Line 211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499" name="Line 212"/>
            <p:cNvSpPr>
              <a:spLocks noChangeAspect="1"/>
            </p:cNvSpPr>
            <p:nvPr/>
          </p:nvSpPr>
          <p:spPr>
            <a:xfrm>
              <a:off x="35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0" name="Line 213"/>
            <p:cNvSpPr>
              <a:spLocks noChangeAspect="1"/>
            </p:cNvSpPr>
            <p:nvPr/>
          </p:nvSpPr>
          <p:spPr>
            <a:xfrm>
              <a:off x="37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1" name="Line 214"/>
            <p:cNvSpPr>
              <a:spLocks noChangeAspect="1"/>
            </p:cNvSpPr>
            <p:nvPr/>
          </p:nvSpPr>
          <p:spPr>
            <a:xfrm>
              <a:off x="41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2" name="Line 215"/>
            <p:cNvSpPr>
              <a:spLocks noChangeAspect="1"/>
            </p:cNvSpPr>
            <p:nvPr/>
          </p:nvSpPr>
          <p:spPr>
            <a:xfrm>
              <a:off x="84" y="548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3" name="AutoShape 216"/>
            <p:cNvSpPr>
              <a:spLocks noChangeAspect="1"/>
            </p:cNvSpPr>
            <p:nvPr/>
          </p:nvSpPr>
          <p:spPr>
            <a:xfrm>
              <a:off x="257" y="333"/>
              <a:ext cx="158" cy="76"/>
            </a:xfrm>
            <a:prstGeom prst="parallelogram">
              <a:avLst>
                <a:gd name="adj" fmla="val 458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04" name="Line 217"/>
            <p:cNvSpPr>
              <a:spLocks noChangeAspect="1"/>
            </p:cNvSpPr>
            <p:nvPr/>
          </p:nvSpPr>
          <p:spPr>
            <a:xfrm>
              <a:off x="24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5" name="Oval 218"/>
            <p:cNvSpPr>
              <a:spLocks noChangeAspect="1"/>
            </p:cNvSpPr>
            <p:nvPr/>
          </p:nvSpPr>
          <p:spPr>
            <a:xfrm>
              <a:off x="244" y="493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06" name="Line 219"/>
            <p:cNvSpPr>
              <a:spLocks noChangeAspect="1"/>
            </p:cNvSpPr>
            <p:nvPr/>
          </p:nvSpPr>
          <p:spPr>
            <a:xfrm>
              <a:off x="31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07" name="Oval 220"/>
            <p:cNvSpPr>
              <a:spLocks noChangeAspect="1"/>
            </p:cNvSpPr>
            <p:nvPr/>
          </p:nvSpPr>
          <p:spPr>
            <a:xfrm>
              <a:off x="242" y="483"/>
              <a:ext cx="70" cy="2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08" name="Oval 221"/>
            <p:cNvSpPr>
              <a:spLocks noChangeAspect="1"/>
            </p:cNvSpPr>
            <p:nvPr/>
          </p:nvSpPr>
          <p:spPr>
            <a:xfrm>
              <a:off x="300" y="343"/>
              <a:ext cx="62" cy="5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09" name="Line 222"/>
            <p:cNvSpPr>
              <a:spLocks noChangeAspect="1"/>
            </p:cNvSpPr>
            <p:nvPr/>
          </p:nvSpPr>
          <p:spPr>
            <a:xfrm>
              <a:off x="311" y="370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10" name="WordArt 223"/>
            <p:cNvSpPr>
              <a:spLocks noChangeAspect="1" noTextEdit="1"/>
            </p:cNvSpPr>
            <p:nvPr/>
          </p:nvSpPr>
          <p:spPr>
            <a:xfrm>
              <a:off x="359" y="527"/>
              <a:ext cx="98" cy="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</a:p>
          </p:txBody>
        </p:sp>
        <p:sp>
          <p:nvSpPr>
            <p:cNvPr id="12511" name="WordArt 224"/>
            <p:cNvSpPr>
              <a:spLocks noChangeAspect="1" noTextEdit="1"/>
            </p:cNvSpPr>
            <p:nvPr/>
          </p:nvSpPr>
          <p:spPr>
            <a:xfrm>
              <a:off x="227" y="523"/>
              <a:ext cx="59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2512" name="AutoShape 225"/>
            <p:cNvSpPr>
              <a:spLocks noChangeAspect="1"/>
            </p:cNvSpPr>
            <p:nvPr/>
          </p:nvSpPr>
          <p:spPr>
            <a:xfrm>
              <a:off x="149" y="24"/>
              <a:ext cx="444" cy="219"/>
            </a:xfrm>
            <a:prstGeom prst="parallelogram">
              <a:avLst>
                <a:gd name="adj" fmla="val 2070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13" name="WordArt 226"/>
            <p:cNvSpPr>
              <a:spLocks noChangeAspect="1" noTextEdit="1"/>
            </p:cNvSpPr>
            <p:nvPr/>
          </p:nvSpPr>
          <p:spPr>
            <a:xfrm>
              <a:off x="306" y="170"/>
              <a:ext cx="95" cy="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8755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12514" name="Line 227"/>
            <p:cNvSpPr>
              <a:spLocks noChangeAspect="1"/>
            </p:cNvSpPr>
            <p:nvPr/>
          </p:nvSpPr>
          <p:spPr>
            <a:xfrm flipH="1">
              <a:off x="93" y="411"/>
              <a:ext cx="21" cy="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15" name="Line 228"/>
            <p:cNvSpPr>
              <a:spLocks noChangeAspect="1"/>
            </p:cNvSpPr>
            <p:nvPr/>
          </p:nvSpPr>
          <p:spPr>
            <a:xfrm>
              <a:off x="227" y="128"/>
              <a:ext cx="101" cy="1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516" name="Group 229"/>
            <p:cNvGrpSpPr>
              <a:grpSpLocks noChangeAspect="1"/>
            </p:cNvGrpSpPr>
            <p:nvPr/>
          </p:nvGrpSpPr>
          <p:grpSpPr>
            <a:xfrm>
              <a:off x="178" y="49"/>
              <a:ext cx="415" cy="271"/>
              <a:chOff x="0" y="0"/>
              <a:chExt cx="3099" cy="1995"/>
            </a:xfrm>
          </p:grpSpPr>
          <p:sp>
            <p:nvSpPr>
              <p:cNvPr id="12517" name="WordArt 230"/>
              <p:cNvSpPr>
                <a:spLocks noChangeAspect="1" noTextEdit="1"/>
              </p:cNvSpPr>
              <p:nvPr/>
            </p:nvSpPr>
            <p:spPr>
              <a:xfrm>
                <a:off x="0" y="0"/>
                <a:ext cx="3099" cy="148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309570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0            5           10          15</a:t>
                </a:r>
              </a:p>
            </p:txBody>
          </p:sp>
          <p:sp>
            <p:nvSpPr>
              <p:cNvPr id="12518" name="WordArt 231"/>
              <p:cNvSpPr>
                <a:spLocks noChangeAspect="1" noTextEdit="1"/>
              </p:cNvSpPr>
              <p:nvPr/>
            </p:nvSpPr>
            <p:spPr>
              <a:xfrm>
                <a:off x="333" y="507"/>
                <a:ext cx="2341" cy="1488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668217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0         1         2         3</a:t>
                </a:r>
              </a:p>
            </p:txBody>
          </p:sp>
          <p:sp>
            <p:nvSpPr>
              <p:cNvPr id="12519" name="WordArt 232"/>
              <p:cNvSpPr>
                <a:spLocks noChangeAspect="1" noTextEdit="1"/>
              </p:cNvSpPr>
              <p:nvPr/>
            </p:nvSpPr>
            <p:spPr>
              <a:xfrm>
                <a:off x="236" y="259"/>
                <a:ext cx="2547" cy="163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579689"/>
                  </a:avLst>
                </a:prstTxWarp>
              </a:bodyPr>
              <a:lstStyle/>
              <a:p>
                <a:pPr algn="ctr"/>
                <a:r>
                  <a:rPr lang="zh-CN" altLang="en-US" sz="82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|||||||||||||||||||||||||||||||</a:t>
                </a:r>
              </a:p>
            </p:txBody>
          </p:sp>
          <p:sp>
            <p:nvSpPr>
              <p:cNvPr id="12520" name="Line 233"/>
              <p:cNvSpPr>
                <a:spLocks noChangeAspect="1"/>
              </p:cNvSpPr>
              <p:nvPr/>
            </p:nvSpPr>
            <p:spPr>
              <a:xfrm>
                <a:off x="1505" y="73"/>
                <a:ext cx="0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1" name="Line 234"/>
              <p:cNvSpPr>
                <a:spLocks noChangeAspect="1"/>
              </p:cNvSpPr>
              <p:nvPr/>
            </p:nvSpPr>
            <p:spPr>
              <a:xfrm flipV="1">
                <a:off x="1902" y="132"/>
                <a:ext cx="31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2" name="Line 235"/>
              <p:cNvSpPr>
                <a:spLocks noChangeAspect="1"/>
              </p:cNvSpPr>
              <p:nvPr/>
            </p:nvSpPr>
            <p:spPr>
              <a:xfrm flipV="1">
                <a:off x="2277" y="300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3" name="Line 236"/>
              <p:cNvSpPr>
                <a:spLocks noChangeAspect="1"/>
              </p:cNvSpPr>
              <p:nvPr/>
            </p:nvSpPr>
            <p:spPr>
              <a:xfrm flipV="1">
                <a:off x="2568" y="508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4" name="Line 237"/>
              <p:cNvSpPr>
                <a:spLocks noChangeAspect="1"/>
              </p:cNvSpPr>
              <p:nvPr/>
            </p:nvSpPr>
            <p:spPr>
              <a:xfrm flipH="1" flipV="1">
                <a:off x="683" y="296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5" name="Line 238"/>
              <p:cNvSpPr>
                <a:spLocks noChangeAspect="1"/>
              </p:cNvSpPr>
              <p:nvPr/>
            </p:nvSpPr>
            <p:spPr>
              <a:xfrm flipH="1" flipV="1">
                <a:off x="295" y="504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26" name="Line 239"/>
              <p:cNvSpPr>
                <a:spLocks noChangeAspect="1"/>
              </p:cNvSpPr>
              <p:nvPr/>
            </p:nvSpPr>
            <p:spPr>
              <a:xfrm flipH="1" flipV="1">
                <a:off x="1082" y="135"/>
                <a:ext cx="48" cy="21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527" name="Arc 240"/>
            <p:cNvSpPr>
              <a:spLocks noChangeAspect="1"/>
            </p:cNvSpPr>
            <p:nvPr/>
          </p:nvSpPr>
          <p:spPr>
            <a:xfrm rot="-2752491">
              <a:off x="273" y="53"/>
              <a:ext cx="216" cy="2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28" name="Arc 241"/>
            <p:cNvSpPr>
              <a:spLocks noChangeAspect="1"/>
            </p:cNvSpPr>
            <p:nvPr/>
          </p:nvSpPr>
          <p:spPr>
            <a:xfrm rot="-2752491">
              <a:off x="260" y="21"/>
              <a:ext cx="241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3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29" name="Line 242"/>
            <p:cNvSpPr>
              <a:spLocks noChangeAspect="1"/>
            </p:cNvSpPr>
            <p:nvPr/>
          </p:nvSpPr>
          <p:spPr>
            <a:xfrm>
              <a:off x="232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30" name="Line 243"/>
            <p:cNvSpPr>
              <a:spLocks noChangeAspect="1"/>
            </p:cNvSpPr>
            <p:nvPr/>
          </p:nvSpPr>
          <p:spPr>
            <a:xfrm>
              <a:off x="544" y="310"/>
              <a:ext cx="0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531" name="Freeform 244"/>
            <p:cNvSpPr>
              <a:spLocks noChangeAspect="1"/>
            </p:cNvSpPr>
            <p:nvPr/>
          </p:nvSpPr>
          <p:spPr>
            <a:xfrm>
              <a:off x="99" y="400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532" name="Group 245"/>
            <p:cNvGrpSpPr>
              <a:grpSpLocks noChangeAspect="1"/>
            </p:cNvGrpSpPr>
            <p:nvPr/>
          </p:nvGrpSpPr>
          <p:grpSpPr>
            <a:xfrm>
              <a:off x="99" y="402"/>
              <a:ext cx="59" cy="102"/>
              <a:chOff x="0" y="0"/>
              <a:chExt cx="116" cy="187"/>
            </a:xfrm>
          </p:grpSpPr>
          <p:sp>
            <p:nvSpPr>
              <p:cNvPr id="12533" name="Line 246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34" name="Oval 247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535" name="Arc 248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536" name="Line 249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37" name="Line 250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38" name="Line 251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39" name="Line 252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540" name="Freeform 253"/>
            <p:cNvSpPr>
              <a:spLocks noChangeAspect="1"/>
            </p:cNvSpPr>
            <p:nvPr/>
          </p:nvSpPr>
          <p:spPr>
            <a:xfrm>
              <a:off x="247" y="399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541" name="Group 254"/>
            <p:cNvGrpSpPr>
              <a:grpSpLocks noChangeAspect="1"/>
            </p:cNvGrpSpPr>
            <p:nvPr/>
          </p:nvGrpSpPr>
          <p:grpSpPr>
            <a:xfrm>
              <a:off x="247" y="400"/>
              <a:ext cx="59" cy="102"/>
              <a:chOff x="0" y="0"/>
              <a:chExt cx="116" cy="187"/>
            </a:xfrm>
          </p:grpSpPr>
          <p:sp>
            <p:nvSpPr>
              <p:cNvPr id="12542" name="Line 255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43" name="Oval 256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544" name="Arc 257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545" name="Line 258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46" name="Line 259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47" name="Line 260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548" name="Line 261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2549" name="Group 262"/>
            <p:cNvGrpSpPr>
              <a:grpSpLocks noChangeAspect="1"/>
            </p:cNvGrpSpPr>
            <p:nvPr/>
          </p:nvGrpSpPr>
          <p:grpSpPr>
            <a:xfrm>
              <a:off x="398" y="403"/>
              <a:ext cx="59" cy="103"/>
              <a:chOff x="0" y="0"/>
              <a:chExt cx="91" cy="152"/>
            </a:xfrm>
          </p:grpSpPr>
          <p:sp>
            <p:nvSpPr>
              <p:cNvPr id="12550" name="Freeform 263"/>
              <p:cNvSpPr>
                <a:spLocks noChangeAspect="1"/>
              </p:cNvSpPr>
              <p:nvPr/>
            </p:nvSpPr>
            <p:spPr>
              <a:xfrm>
                <a:off x="0" y="0"/>
                <a:ext cx="91" cy="151"/>
              </a:xfrm>
              <a:custGeom>
                <a:avLst/>
                <a:gdLst/>
                <a:ahLst/>
                <a:cxnLst>
                  <a:cxn ang="0">
                    <a:pos x="12" y="19"/>
                  </a:cxn>
                  <a:cxn ang="0">
                    <a:pos x="15" y="11"/>
                  </a:cxn>
                  <a:cxn ang="0">
                    <a:pos x="23" y="5"/>
                  </a:cxn>
                  <a:cxn ang="0">
                    <a:pos x="33" y="1"/>
                  </a:cxn>
                  <a:cxn ang="0">
                    <a:pos x="46" y="0"/>
                  </a:cxn>
                  <a:cxn ang="0">
                    <a:pos x="57" y="2"/>
                  </a:cxn>
                  <a:cxn ang="0">
                    <a:pos x="69" y="4"/>
                  </a:cxn>
                  <a:cxn ang="0">
                    <a:pos x="77" y="11"/>
                  </a:cxn>
                  <a:cxn ang="0">
                    <a:pos x="81" y="21"/>
                  </a:cxn>
                  <a:cxn ang="0">
                    <a:pos x="91" y="125"/>
                  </a:cxn>
                  <a:cxn ang="0">
                    <a:pos x="82" y="136"/>
                  </a:cxn>
                  <a:cxn ang="0">
                    <a:pos x="73" y="143"/>
                  </a:cxn>
                  <a:cxn ang="0">
                    <a:pos x="62" y="147"/>
                  </a:cxn>
                  <a:cxn ang="0">
                    <a:pos x="48" y="151"/>
                  </a:cxn>
                  <a:cxn ang="0">
                    <a:pos x="27" y="149"/>
                  </a:cxn>
                  <a:cxn ang="0">
                    <a:pos x="15" y="142"/>
                  </a:cxn>
                  <a:cxn ang="0">
                    <a:pos x="5" y="132"/>
                  </a:cxn>
                  <a:cxn ang="0">
                    <a:pos x="0" y="128"/>
                  </a:cxn>
                  <a:cxn ang="0">
                    <a:pos x="12" y="19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551" name="Group 264"/>
              <p:cNvGrpSpPr>
                <a:grpSpLocks noChangeAspect="1"/>
              </p:cNvGrpSpPr>
              <p:nvPr/>
            </p:nvGrpSpPr>
            <p:grpSpPr>
              <a:xfrm>
                <a:off x="0" y="2"/>
                <a:ext cx="90" cy="150"/>
                <a:chOff x="0" y="0"/>
                <a:chExt cx="116" cy="187"/>
              </a:xfrm>
            </p:grpSpPr>
            <p:sp>
              <p:nvSpPr>
                <p:cNvPr id="12552" name="Line 265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553" name="Oval 266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554" name="Arc 267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555" name="Line 268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556" name="Line 269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557" name="Line 270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558" name="Line 271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2559" name="Group 272"/>
          <p:cNvGrpSpPr>
            <a:grpSpLocks noChangeAspect="1"/>
          </p:cNvGrpSpPr>
          <p:nvPr/>
        </p:nvGrpSpPr>
        <p:grpSpPr>
          <a:xfrm>
            <a:off x="5112544" y="2614348"/>
            <a:ext cx="611981" cy="616744"/>
            <a:chOff x="0" y="0"/>
            <a:chExt cx="514" cy="518"/>
          </a:xfrm>
        </p:grpSpPr>
        <p:grpSp>
          <p:nvGrpSpPr>
            <p:cNvPr id="12560" name="Group 273"/>
            <p:cNvGrpSpPr>
              <a:grpSpLocks noChangeAspect="1"/>
            </p:cNvGrpSpPr>
            <p:nvPr/>
          </p:nvGrpSpPr>
          <p:grpSpPr>
            <a:xfrm>
              <a:off x="0" y="182"/>
              <a:ext cx="514" cy="336"/>
              <a:chOff x="0" y="0"/>
              <a:chExt cx="580" cy="374"/>
            </a:xfrm>
          </p:grpSpPr>
          <p:sp>
            <p:nvSpPr>
              <p:cNvPr id="12561" name="Freeform 274"/>
              <p:cNvSpPr>
                <a:spLocks noChangeAspect="1"/>
              </p:cNvSpPr>
              <p:nvPr/>
            </p:nvSpPr>
            <p:spPr>
              <a:xfrm>
                <a:off x="377" y="0"/>
                <a:ext cx="88" cy="79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2" y="0"/>
                  </a:cxn>
                  <a:cxn ang="0">
                    <a:pos x="88" y="45"/>
                  </a:cxn>
                  <a:cxn ang="0">
                    <a:pos x="26" y="79"/>
                  </a:cxn>
                  <a:cxn ang="0">
                    <a:pos x="0" y="69"/>
                  </a:cxn>
                  <a:cxn ang="0">
                    <a:pos x="13" y="32"/>
                  </a:cxn>
                </a:cxnLst>
                <a:rect l="0" t="0" r="0" b="0"/>
                <a:pathLst>
                  <a:path w="326" h="243">
                    <a:moveTo>
                      <a:pt x="48" y="99"/>
                    </a:moveTo>
                    <a:lnTo>
                      <a:pt x="266" y="0"/>
                    </a:lnTo>
                    <a:lnTo>
                      <a:pt x="326" y="138"/>
                    </a:lnTo>
                    <a:lnTo>
                      <a:pt x="98" y="243"/>
                    </a:lnTo>
                    <a:lnTo>
                      <a:pt x="0" y="213"/>
                    </a:ln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562" name="AutoShape 275"/>
              <p:cNvSpPr>
                <a:spLocks noChangeAspect="1"/>
              </p:cNvSpPr>
              <p:nvPr/>
            </p:nvSpPr>
            <p:spPr>
              <a:xfrm>
                <a:off x="0" y="227"/>
                <a:ext cx="580" cy="147"/>
              </a:xfrm>
              <a:prstGeom prst="cube">
                <a:avLst>
                  <a:gd name="adj" fmla="val 7614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563" name="Group 276"/>
              <p:cNvGrpSpPr>
                <a:grpSpLocks noChangeAspect="1"/>
              </p:cNvGrpSpPr>
              <p:nvPr/>
            </p:nvGrpSpPr>
            <p:grpSpPr>
              <a:xfrm>
                <a:off x="437" y="200"/>
                <a:ext cx="72" cy="92"/>
                <a:chOff x="0" y="0"/>
                <a:chExt cx="288" cy="358"/>
              </a:xfrm>
            </p:grpSpPr>
            <p:grpSp>
              <p:nvGrpSpPr>
                <p:cNvPr id="12564" name="Group 277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2565" name="Group 278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2566" name="Oval 279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67" name="Arc 28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68" name="Line 281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69" name="Line 282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2570" name="Group 283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2571" name="Oval 284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72" name="Arc 28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73" name="Line 286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74" name="Line 287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2575" name="Group 288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2576" name="Freeform 28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2577" name="Group 290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2578" name="Line 291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79" name="Oval 292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80" name="Arc 29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81" name="Line 29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82" name="Line 295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83" name="Line 29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84" name="Line 297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2585" name="Group 298"/>
              <p:cNvGrpSpPr>
                <a:grpSpLocks noChangeAspect="1"/>
              </p:cNvGrpSpPr>
              <p:nvPr/>
            </p:nvGrpSpPr>
            <p:grpSpPr>
              <a:xfrm>
                <a:off x="50" y="210"/>
                <a:ext cx="76" cy="92"/>
                <a:chOff x="0" y="0"/>
                <a:chExt cx="288" cy="358"/>
              </a:xfrm>
            </p:grpSpPr>
            <p:grpSp>
              <p:nvGrpSpPr>
                <p:cNvPr id="12586" name="Group 299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2587" name="Group 300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2588" name="Oval 301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89" name="Arc 30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90" name="Line 303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91" name="Line 304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2592" name="Group 305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2593" name="Oval 306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94" name="Arc 30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595" name="Line 308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596" name="Line 309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2597" name="Group 310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2598" name="Freeform 31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2599" name="Group 312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2600" name="Line 313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601" name="Oval 314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602" name="Arc 31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603" name="Line 31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604" name="Line 317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605" name="Line 31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2606" name="Line 319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12607" name="Oval 320"/>
              <p:cNvSpPr>
                <a:spLocks noChangeAspect="1"/>
              </p:cNvSpPr>
              <p:nvPr/>
            </p:nvSpPr>
            <p:spPr>
              <a:xfrm>
                <a:off x="177" y="185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08" name="Freeform 321"/>
              <p:cNvSpPr>
                <a:spLocks noChangeAspect="1"/>
              </p:cNvSpPr>
              <p:nvPr/>
            </p:nvSpPr>
            <p:spPr>
              <a:xfrm>
                <a:off x="119" y="132"/>
                <a:ext cx="109" cy="190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1"/>
                  </a:cxn>
                  <a:cxn ang="0">
                    <a:pos x="0" y="179"/>
                  </a:cxn>
                  <a:cxn ang="0">
                    <a:pos x="9" y="190"/>
                  </a:cxn>
                  <a:cxn ang="0">
                    <a:pos x="39" y="190"/>
                  </a:cxn>
                  <a:cxn ang="0">
                    <a:pos x="54" y="186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09" name="Line 322"/>
              <p:cNvSpPr>
                <a:spLocks noChangeAspect="1"/>
              </p:cNvSpPr>
              <p:nvPr/>
            </p:nvSpPr>
            <p:spPr>
              <a:xfrm>
                <a:off x="147" y="282"/>
                <a:ext cx="57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0" name="Line 323"/>
              <p:cNvSpPr>
                <a:spLocks noChangeAspect="1"/>
              </p:cNvSpPr>
              <p:nvPr/>
            </p:nvSpPr>
            <p:spPr>
              <a:xfrm>
                <a:off x="204" y="247"/>
                <a:ext cx="0" cy="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1" name="Freeform 324"/>
              <p:cNvSpPr>
                <a:spLocks noChangeAspect="1"/>
              </p:cNvSpPr>
              <p:nvPr/>
            </p:nvSpPr>
            <p:spPr>
              <a:xfrm>
                <a:off x="318" y="132"/>
                <a:ext cx="109" cy="189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0"/>
                  </a:cxn>
                  <a:cxn ang="0">
                    <a:pos x="0" y="178"/>
                  </a:cxn>
                  <a:cxn ang="0">
                    <a:pos x="9" y="189"/>
                  </a:cxn>
                  <a:cxn ang="0">
                    <a:pos x="39" y="189"/>
                  </a:cxn>
                  <a:cxn ang="0">
                    <a:pos x="54" y="185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12" name="Rectangle 325"/>
              <p:cNvSpPr>
                <a:spLocks noChangeAspect="1"/>
              </p:cNvSpPr>
              <p:nvPr/>
            </p:nvSpPr>
            <p:spPr>
              <a:xfrm>
                <a:off x="336" y="124"/>
                <a:ext cx="78" cy="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13" name="Line 326"/>
              <p:cNvSpPr>
                <a:spLocks noChangeAspect="1"/>
              </p:cNvSpPr>
              <p:nvPr/>
            </p:nvSpPr>
            <p:spPr>
              <a:xfrm>
                <a:off x="404" y="248"/>
                <a:ext cx="0" cy="3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4" name="Line 327"/>
              <p:cNvSpPr>
                <a:spLocks noChangeAspect="1"/>
              </p:cNvSpPr>
              <p:nvPr/>
            </p:nvSpPr>
            <p:spPr>
              <a:xfrm>
                <a:off x="349" y="279"/>
                <a:ext cx="5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5" name="Line 328"/>
              <p:cNvSpPr>
                <a:spLocks noChangeAspect="1"/>
              </p:cNvSpPr>
              <p:nvPr/>
            </p:nvSpPr>
            <p:spPr>
              <a:xfrm>
                <a:off x="408" y="147"/>
                <a:ext cx="0" cy="1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6" name="Rectangle 329"/>
              <p:cNvSpPr>
                <a:spLocks noChangeAspect="1"/>
              </p:cNvSpPr>
              <p:nvPr/>
            </p:nvSpPr>
            <p:spPr>
              <a:xfrm rot="-1505015">
                <a:off x="144" y="96"/>
                <a:ext cx="256" cy="3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17" name="Line 330"/>
              <p:cNvSpPr>
                <a:spLocks noChangeAspect="1"/>
              </p:cNvSpPr>
              <p:nvPr/>
            </p:nvSpPr>
            <p:spPr>
              <a:xfrm>
                <a:off x="347" y="155"/>
                <a:ext cx="5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8" name="Line 331"/>
              <p:cNvSpPr>
                <a:spLocks noChangeAspect="1"/>
              </p:cNvSpPr>
              <p:nvPr/>
            </p:nvSpPr>
            <p:spPr>
              <a:xfrm>
                <a:off x="346" y="148"/>
                <a:ext cx="6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19" name="Line 332"/>
              <p:cNvSpPr>
                <a:spLocks noChangeAspect="1"/>
              </p:cNvSpPr>
              <p:nvPr/>
            </p:nvSpPr>
            <p:spPr>
              <a:xfrm flipH="1">
                <a:off x="344" y="149"/>
                <a:ext cx="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20" name="AutoShape 333"/>
              <p:cNvSpPr>
                <a:spLocks noChangeAspect="1"/>
              </p:cNvSpPr>
              <p:nvPr/>
            </p:nvSpPr>
            <p:spPr>
              <a:xfrm>
                <a:off x="145" y="132"/>
                <a:ext cx="58" cy="15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21" name="Oval 334"/>
              <p:cNvSpPr>
                <a:spLocks noChangeAspect="1"/>
              </p:cNvSpPr>
              <p:nvPr/>
            </p:nvSpPr>
            <p:spPr>
              <a:xfrm>
                <a:off x="169" y="152"/>
                <a:ext cx="13" cy="1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22" name="Line 335"/>
              <p:cNvSpPr>
                <a:spLocks noChangeAspect="1"/>
              </p:cNvSpPr>
              <p:nvPr/>
            </p:nvSpPr>
            <p:spPr>
              <a:xfrm flipV="1">
                <a:off x="389" y="7"/>
                <a:ext cx="64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23" name="Line 336"/>
              <p:cNvSpPr>
                <a:spLocks noChangeAspect="1"/>
              </p:cNvSpPr>
              <p:nvPr/>
            </p:nvSpPr>
            <p:spPr>
              <a:xfrm flipV="1">
                <a:off x="387" y="1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24" name="Line 337"/>
              <p:cNvSpPr>
                <a:spLocks noChangeAspect="1"/>
              </p:cNvSpPr>
              <p:nvPr/>
            </p:nvSpPr>
            <p:spPr>
              <a:xfrm flipV="1">
                <a:off x="389" y="26"/>
                <a:ext cx="64" cy="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25" name="Line 338"/>
              <p:cNvSpPr>
                <a:spLocks noChangeAspect="1"/>
              </p:cNvSpPr>
              <p:nvPr/>
            </p:nvSpPr>
            <p:spPr>
              <a:xfrm flipV="1">
                <a:off x="394" y="31"/>
                <a:ext cx="63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26" name="Line 339"/>
              <p:cNvSpPr>
                <a:spLocks noChangeAspect="1"/>
              </p:cNvSpPr>
              <p:nvPr/>
            </p:nvSpPr>
            <p:spPr>
              <a:xfrm flipV="1">
                <a:off x="398" y="3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627" name="Text Box 340"/>
            <p:cNvSpPr txBox="1">
              <a:spLocks noChangeAspect="1"/>
            </p:cNvSpPr>
            <p:nvPr/>
          </p:nvSpPr>
          <p:spPr>
            <a:xfrm>
              <a:off x="136" y="0"/>
              <a:ext cx="1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12628" name="Group 341"/>
          <p:cNvGrpSpPr/>
          <p:nvPr/>
        </p:nvGrpSpPr>
        <p:grpSpPr>
          <a:xfrm>
            <a:off x="4788694" y="3345392"/>
            <a:ext cx="1014413" cy="873919"/>
            <a:chOff x="0" y="0"/>
            <a:chExt cx="1069" cy="911"/>
          </a:xfrm>
        </p:grpSpPr>
        <p:sp>
          <p:nvSpPr>
            <p:cNvPr id="12629" name="Text Box 342"/>
            <p:cNvSpPr txBox="1">
              <a:spLocks noChangeAspect="1"/>
            </p:cNvSpPr>
            <p:nvPr/>
          </p:nvSpPr>
          <p:spPr>
            <a:xfrm>
              <a:off x="270" y="0"/>
              <a:ext cx="16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12630" name="AutoShape 343"/>
            <p:cNvSpPr>
              <a:spLocks noChangeAspect="1"/>
            </p:cNvSpPr>
            <p:nvPr/>
          </p:nvSpPr>
          <p:spPr>
            <a:xfrm rot="5400000">
              <a:off x="10" y="362"/>
              <a:ext cx="70" cy="91"/>
            </a:xfrm>
            <a:prstGeom prst="can">
              <a:avLst>
                <a:gd name="adj" fmla="val 32500"/>
              </a:avLst>
            </a:pr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1" name="Line 344"/>
            <p:cNvSpPr>
              <a:spLocks noChangeAspect="1"/>
            </p:cNvSpPr>
            <p:nvPr/>
          </p:nvSpPr>
          <p:spPr>
            <a:xfrm rot="5400000">
              <a:off x="34" y="389"/>
              <a:ext cx="0" cy="58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32" name="Line 345"/>
            <p:cNvSpPr>
              <a:spLocks noChangeAspect="1"/>
            </p:cNvSpPr>
            <p:nvPr/>
          </p:nvSpPr>
          <p:spPr>
            <a:xfrm rot="5400000">
              <a:off x="36" y="363"/>
              <a:ext cx="0" cy="5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33" name="Oval 346"/>
            <p:cNvSpPr>
              <a:spLocks noChangeAspect="1"/>
            </p:cNvSpPr>
            <p:nvPr/>
          </p:nvSpPr>
          <p:spPr>
            <a:xfrm>
              <a:off x="69" y="358"/>
              <a:ext cx="73" cy="24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4" name="Oval 347"/>
            <p:cNvSpPr>
              <a:spLocks noChangeAspect="1"/>
            </p:cNvSpPr>
            <p:nvPr/>
          </p:nvSpPr>
          <p:spPr>
            <a:xfrm>
              <a:off x="47" y="422"/>
              <a:ext cx="141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5" name="AutoShape 348"/>
            <p:cNvSpPr/>
            <p:nvPr/>
          </p:nvSpPr>
          <p:spPr>
            <a:xfrm>
              <a:off x="104" y="391"/>
              <a:ext cx="831" cy="3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6" name="AutoShape 349"/>
            <p:cNvSpPr>
              <a:spLocks noChangeAspect="1"/>
            </p:cNvSpPr>
            <p:nvPr/>
          </p:nvSpPr>
          <p:spPr>
            <a:xfrm flipH="1">
              <a:off x="118" y="699"/>
              <a:ext cx="65" cy="172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7" name="AutoShape 350"/>
            <p:cNvSpPr>
              <a:spLocks noChangeAspect="1"/>
            </p:cNvSpPr>
            <p:nvPr/>
          </p:nvSpPr>
          <p:spPr>
            <a:xfrm>
              <a:off x="30" y="738"/>
              <a:ext cx="105" cy="173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38" name="Line 351"/>
            <p:cNvSpPr>
              <a:spLocks noChangeAspect="1"/>
            </p:cNvSpPr>
            <p:nvPr/>
          </p:nvSpPr>
          <p:spPr>
            <a:xfrm>
              <a:off x="41" y="879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39" name="Oval 352"/>
            <p:cNvSpPr>
              <a:spLocks noChangeAspect="1"/>
            </p:cNvSpPr>
            <p:nvPr/>
          </p:nvSpPr>
          <p:spPr>
            <a:xfrm>
              <a:off x="82" y="473"/>
              <a:ext cx="94" cy="24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40" name="Oval 353"/>
            <p:cNvSpPr>
              <a:spLocks noChangeAspect="1"/>
            </p:cNvSpPr>
            <p:nvPr/>
          </p:nvSpPr>
          <p:spPr>
            <a:xfrm>
              <a:off x="101" y="513"/>
              <a:ext cx="63" cy="171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41" name="Line 354"/>
            <p:cNvSpPr>
              <a:spLocks noChangeAspect="1"/>
            </p:cNvSpPr>
            <p:nvPr/>
          </p:nvSpPr>
          <p:spPr>
            <a:xfrm flipV="1">
              <a:off x="118" y="554"/>
              <a:ext cx="22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2" name="Line 355"/>
            <p:cNvSpPr>
              <a:spLocks noChangeAspect="1"/>
            </p:cNvSpPr>
            <p:nvPr/>
          </p:nvSpPr>
          <p:spPr>
            <a:xfrm flipV="1">
              <a:off x="130" y="604"/>
              <a:ext cx="23" cy="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3" name="Line 356"/>
            <p:cNvSpPr>
              <a:spLocks noChangeAspect="1"/>
            </p:cNvSpPr>
            <p:nvPr/>
          </p:nvSpPr>
          <p:spPr>
            <a:xfrm flipV="1">
              <a:off x="124" y="645"/>
              <a:ext cx="21" cy="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4" name="AutoShape 357"/>
            <p:cNvSpPr>
              <a:spLocks noChangeAspect="1"/>
            </p:cNvSpPr>
            <p:nvPr/>
          </p:nvSpPr>
          <p:spPr>
            <a:xfrm rot="5400000">
              <a:off x="40" y="506"/>
              <a:ext cx="243" cy="185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45" name="AutoShape 358"/>
            <p:cNvSpPr>
              <a:spLocks noChangeAspect="1"/>
            </p:cNvSpPr>
            <p:nvPr/>
          </p:nvSpPr>
          <p:spPr>
            <a:xfrm rot="5400000">
              <a:off x="85" y="554"/>
              <a:ext cx="243" cy="8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46" name="Line 359"/>
            <p:cNvSpPr>
              <a:spLocks noChangeAspect="1"/>
            </p:cNvSpPr>
            <p:nvPr/>
          </p:nvSpPr>
          <p:spPr>
            <a:xfrm flipH="1">
              <a:off x="82" y="604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7" name="Line 360"/>
            <p:cNvSpPr>
              <a:spLocks noChangeAspect="1"/>
            </p:cNvSpPr>
            <p:nvPr/>
          </p:nvSpPr>
          <p:spPr>
            <a:xfrm flipH="1">
              <a:off x="82" y="550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8" name="Line 361"/>
            <p:cNvSpPr>
              <a:spLocks noChangeAspect="1"/>
            </p:cNvSpPr>
            <p:nvPr/>
          </p:nvSpPr>
          <p:spPr>
            <a:xfrm flipH="1">
              <a:off x="82" y="659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49" name="Line 362"/>
            <p:cNvSpPr>
              <a:spLocks noChangeAspect="1"/>
            </p:cNvSpPr>
            <p:nvPr/>
          </p:nvSpPr>
          <p:spPr>
            <a:xfrm flipH="1">
              <a:off x="87" y="699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50" name="Oval 363"/>
            <p:cNvSpPr>
              <a:spLocks noChangeAspect="1"/>
            </p:cNvSpPr>
            <p:nvPr/>
          </p:nvSpPr>
          <p:spPr>
            <a:xfrm flipH="1">
              <a:off x="84" y="428"/>
              <a:ext cx="24" cy="4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51" name="Line 364"/>
            <p:cNvSpPr>
              <a:spLocks noChangeAspect="1"/>
            </p:cNvSpPr>
            <p:nvPr/>
          </p:nvSpPr>
          <p:spPr>
            <a:xfrm flipH="1">
              <a:off x="95" y="732"/>
              <a:ext cx="12" cy="55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52" name="Line 365"/>
            <p:cNvSpPr>
              <a:spLocks noChangeAspect="1"/>
            </p:cNvSpPr>
            <p:nvPr/>
          </p:nvSpPr>
          <p:spPr>
            <a:xfrm>
              <a:off x="125" y="738"/>
              <a:ext cx="8" cy="31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53" name="Line 366"/>
            <p:cNvSpPr>
              <a:spLocks noChangeAspect="1"/>
            </p:cNvSpPr>
            <p:nvPr/>
          </p:nvSpPr>
          <p:spPr>
            <a:xfrm>
              <a:off x="535" y="554"/>
              <a:ext cx="206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54" name="AutoShape 367"/>
            <p:cNvSpPr>
              <a:spLocks noChangeAspect="1"/>
            </p:cNvSpPr>
            <p:nvPr/>
          </p:nvSpPr>
          <p:spPr>
            <a:xfrm rot="5400000">
              <a:off x="388" y="275"/>
              <a:ext cx="243" cy="646"/>
            </a:xfrm>
            <a:prstGeom prst="can">
              <a:avLst>
                <a:gd name="adj" fmla="val 3411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55" name="AutoShape 368"/>
            <p:cNvSpPr>
              <a:spLocks noChangeAspect="1"/>
            </p:cNvSpPr>
            <p:nvPr/>
          </p:nvSpPr>
          <p:spPr>
            <a:xfrm rot="5400000">
              <a:off x="706" y="554"/>
              <a:ext cx="242" cy="89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656" name="Group 369"/>
            <p:cNvGrpSpPr>
              <a:grpSpLocks noChangeAspect="1"/>
            </p:cNvGrpSpPr>
            <p:nvPr/>
          </p:nvGrpSpPr>
          <p:grpSpPr>
            <a:xfrm>
              <a:off x="826" y="543"/>
              <a:ext cx="90" cy="147"/>
              <a:chOff x="0" y="0"/>
              <a:chExt cx="225" cy="285"/>
            </a:xfrm>
          </p:grpSpPr>
          <p:sp>
            <p:nvSpPr>
              <p:cNvPr id="12657" name="Line 370"/>
              <p:cNvSpPr>
                <a:spLocks noChangeAspect="1"/>
              </p:cNvSpPr>
              <p:nvPr/>
            </p:nvSpPr>
            <p:spPr>
              <a:xfrm flipH="1">
                <a:off x="0" y="10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58" name="Line 371"/>
              <p:cNvSpPr>
                <a:spLocks noChangeAspect="1"/>
              </p:cNvSpPr>
              <p:nvPr/>
            </p:nvSpPr>
            <p:spPr>
              <a:xfrm flipH="1">
                <a:off x="0" y="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59" name="Line 372"/>
              <p:cNvSpPr>
                <a:spLocks noChangeAspect="1"/>
              </p:cNvSpPr>
              <p:nvPr/>
            </p:nvSpPr>
            <p:spPr>
              <a:xfrm flipH="1">
                <a:off x="0" y="21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660" name="Line 373"/>
              <p:cNvSpPr>
                <a:spLocks noChangeAspect="1"/>
              </p:cNvSpPr>
              <p:nvPr/>
            </p:nvSpPr>
            <p:spPr>
              <a:xfrm flipH="1">
                <a:off x="15" y="28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661" name="Line 374"/>
            <p:cNvSpPr>
              <a:spLocks noChangeAspect="1"/>
            </p:cNvSpPr>
            <p:nvPr/>
          </p:nvSpPr>
          <p:spPr>
            <a:xfrm>
              <a:off x="945" y="416"/>
              <a:ext cx="5" cy="4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2" name="Line 375"/>
            <p:cNvSpPr>
              <a:spLocks noChangeAspect="1"/>
            </p:cNvSpPr>
            <p:nvPr/>
          </p:nvSpPr>
          <p:spPr>
            <a:xfrm>
              <a:off x="944" y="427"/>
              <a:ext cx="0" cy="6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3" name="AutoShape 376"/>
            <p:cNvSpPr>
              <a:spLocks noChangeAspect="1"/>
            </p:cNvSpPr>
            <p:nvPr/>
          </p:nvSpPr>
          <p:spPr>
            <a:xfrm rot="5400000">
              <a:off x="772" y="529"/>
              <a:ext cx="243" cy="13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64" name="Line 377"/>
            <p:cNvSpPr>
              <a:spLocks noChangeAspect="1"/>
            </p:cNvSpPr>
            <p:nvPr/>
          </p:nvSpPr>
          <p:spPr>
            <a:xfrm>
              <a:off x="837" y="53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5" name="Line 378"/>
            <p:cNvSpPr>
              <a:spLocks noChangeAspect="1"/>
            </p:cNvSpPr>
            <p:nvPr/>
          </p:nvSpPr>
          <p:spPr>
            <a:xfrm>
              <a:off x="837" y="57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6" name="Line 379"/>
            <p:cNvSpPr>
              <a:spLocks noChangeAspect="1"/>
            </p:cNvSpPr>
            <p:nvPr/>
          </p:nvSpPr>
          <p:spPr>
            <a:xfrm>
              <a:off x="837" y="632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7" name="Line 380"/>
            <p:cNvSpPr>
              <a:spLocks noChangeAspect="1"/>
            </p:cNvSpPr>
            <p:nvPr/>
          </p:nvSpPr>
          <p:spPr>
            <a:xfrm>
              <a:off x="842" y="672"/>
              <a:ext cx="5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68" name="AutoShape 381"/>
            <p:cNvSpPr>
              <a:spLocks noChangeAspect="1"/>
            </p:cNvSpPr>
            <p:nvPr/>
          </p:nvSpPr>
          <p:spPr>
            <a:xfrm>
              <a:off x="157" y="534"/>
              <a:ext cx="55" cy="145"/>
            </a:xfrm>
            <a:prstGeom prst="can">
              <a:avLst>
                <a:gd name="adj" fmla="val 65907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69" name="AutoShape 382"/>
            <p:cNvSpPr>
              <a:spLocks noChangeAspect="1"/>
            </p:cNvSpPr>
            <p:nvPr/>
          </p:nvSpPr>
          <p:spPr>
            <a:xfrm>
              <a:off x="213" y="480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70" name="AutoShape 383"/>
            <p:cNvSpPr>
              <a:spLocks noChangeAspect="1"/>
            </p:cNvSpPr>
            <p:nvPr/>
          </p:nvSpPr>
          <p:spPr>
            <a:xfrm>
              <a:off x="235" y="477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71" name="Line 384"/>
            <p:cNvSpPr>
              <a:spLocks noChangeAspect="1"/>
            </p:cNvSpPr>
            <p:nvPr/>
          </p:nvSpPr>
          <p:spPr>
            <a:xfrm>
              <a:off x="522" y="548"/>
              <a:ext cx="209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672" name="Line 385"/>
            <p:cNvSpPr>
              <a:spLocks noChangeAspect="1"/>
            </p:cNvSpPr>
            <p:nvPr/>
          </p:nvSpPr>
          <p:spPr>
            <a:xfrm>
              <a:off x="253" y="548"/>
              <a:ext cx="208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673" name="Group 386"/>
            <p:cNvGrpSpPr>
              <a:grpSpLocks noChangeAspect="1"/>
            </p:cNvGrpSpPr>
            <p:nvPr/>
          </p:nvGrpSpPr>
          <p:grpSpPr>
            <a:xfrm>
              <a:off x="258" y="477"/>
              <a:ext cx="64" cy="245"/>
              <a:chOff x="0" y="0"/>
              <a:chExt cx="174" cy="525"/>
            </a:xfrm>
          </p:grpSpPr>
          <p:sp>
            <p:nvSpPr>
              <p:cNvPr id="12674" name="AutoShape 38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75" name="AutoShape 38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76" name="Group 389"/>
            <p:cNvGrpSpPr>
              <a:grpSpLocks noChangeAspect="1"/>
            </p:cNvGrpSpPr>
            <p:nvPr/>
          </p:nvGrpSpPr>
          <p:grpSpPr>
            <a:xfrm>
              <a:off x="302" y="477"/>
              <a:ext cx="65" cy="245"/>
              <a:chOff x="0" y="0"/>
              <a:chExt cx="174" cy="525"/>
            </a:xfrm>
          </p:grpSpPr>
          <p:sp>
            <p:nvSpPr>
              <p:cNvPr id="12677" name="AutoShape 390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78" name="AutoShape 391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79" name="Group 392"/>
            <p:cNvGrpSpPr>
              <a:grpSpLocks noChangeAspect="1"/>
            </p:cNvGrpSpPr>
            <p:nvPr/>
          </p:nvGrpSpPr>
          <p:grpSpPr>
            <a:xfrm>
              <a:off x="346" y="477"/>
              <a:ext cx="63" cy="245"/>
              <a:chOff x="0" y="0"/>
              <a:chExt cx="174" cy="525"/>
            </a:xfrm>
          </p:grpSpPr>
          <p:sp>
            <p:nvSpPr>
              <p:cNvPr id="12680" name="AutoShape 393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81" name="AutoShape 394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82" name="Group 395"/>
            <p:cNvGrpSpPr>
              <a:grpSpLocks noChangeAspect="1"/>
            </p:cNvGrpSpPr>
            <p:nvPr/>
          </p:nvGrpSpPr>
          <p:grpSpPr>
            <a:xfrm>
              <a:off x="390" y="477"/>
              <a:ext cx="63" cy="245"/>
              <a:chOff x="0" y="0"/>
              <a:chExt cx="174" cy="525"/>
            </a:xfrm>
          </p:grpSpPr>
          <p:sp>
            <p:nvSpPr>
              <p:cNvPr id="12683" name="AutoShape 396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84" name="AutoShape 397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85" name="Group 398"/>
            <p:cNvGrpSpPr>
              <a:grpSpLocks noChangeAspect="1"/>
            </p:cNvGrpSpPr>
            <p:nvPr/>
          </p:nvGrpSpPr>
          <p:grpSpPr>
            <a:xfrm>
              <a:off x="433" y="477"/>
              <a:ext cx="65" cy="245"/>
              <a:chOff x="0" y="0"/>
              <a:chExt cx="174" cy="525"/>
            </a:xfrm>
          </p:grpSpPr>
          <p:sp>
            <p:nvSpPr>
              <p:cNvPr id="12686" name="AutoShape 39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87" name="AutoShape 40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88" name="Group 401"/>
            <p:cNvGrpSpPr>
              <a:grpSpLocks noChangeAspect="1"/>
            </p:cNvGrpSpPr>
            <p:nvPr/>
          </p:nvGrpSpPr>
          <p:grpSpPr>
            <a:xfrm>
              <a:off x="477" y="477"/>
              <a:ext cx="64" cy="245"/>
              <a:chOff x="0" y="0"/>
              <a:chExt cx="174" cy="525"/>
            </a:xfrm>
          </p:grpSpPr>
          <p:sp>
            <p:nvSpPr>
              <p:cNvPr id="12689" name="AutoShape 40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90" name="AutoShape 40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91" name="Group 404"/>
            <p:cNvGrpSpPr>
              <a:grpSpLocks noChangeAspect="1"/>
            </p:cNvGrpSpPr>
            <p:nvPr/>
          </p:nvGrpSpPr>
          <p:grpSpPr>
            <a:xfrm>
              <a:off x="500" y="477"/>
              <a:ext cx="64" cy="245"/>
              <a:chOff x="0" y="0"/>
              <a:chExt cx="174" cy="525"/>
            </a:xfrm>
          </p:grpSpPr>
          <p:sp>
            <p:nvSpPr>
              <p:cNvPr id="12692" name="AutoShape 405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93" name="AutoShape 406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94" name="Group 407"/>
            <p:cNvGrpSpPr>
              <a:grpSpLocks noChangeAspect="1"/>
            </p:cNvGrpSpPr>
            <p:nvPr/>
          </p:nvGrpSpPr>
          <p:grpSpPr>
            <a:xfrm>
              <a:off x="544" y="477"/>
              <a:ext cx="65" cy="245"/>
              <a:chOff x="0" y="0"/>
              <a:chExt cx="174" cy="525"/>
            </a:xfrm>
          </p:grpSpPr>
          <p:sp>
            <p:nvSpPr>
              <p:cNvPr id="12695" name="AutoShape 408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96" name="AutoShape 409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697" name="Group 410"/>
            <p:cNvGrpSpPr>
              <a:grpSpLocks noChangeAspect="1"/>
            </p:cNvGrpSpPr>
            <p:nvPr/>
          </p:nvGrpSpPr>
          <p:grpSpPr>
            <a:xfrm>
              <a:off x="589" y="477"/>
              <a:ext cx="63" cy="245"/>
              <a:chOff x="0" y="0"/>
              <a:chExt cx="174" cy="525"/>
            </a:xfrm>
          </p:grpSpPr>
          <p:sp>
            <p:nvSpPr>
              <p:cNvPr id="12698" name="AutoShape 411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699" name="AutoShape 412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700" name="Group 413"/>
            <p:cNvGrpSpPr>
              <a:grpSpLocks noChangeAspect="1"/>
            </p:cNvGrpSpPr>
            <p:nvPr/>
          </p:nvGrpSpPr>
          <p:grpSpPr>
            <a:xfrm>
              <a:off x="632" y="477"/>
              <a:ext cx="65" cy="245"/>
              <a:chOff x="0" y="0"/>
              <a:chExt cx="174" cy="525"/>
            </a:xfrm>
          </p:grpSpPr>
          <p:sp>
            <p:nvSpPr>
              <p:cNvPr id="12701" name="AutoShape 414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02" name="AutoShape 415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703" name="Group 416"/>
            <p:cNvGrpSpPr>
              <a:grpSpLocks noChangeAspect="1"/>
            </p:cNvGrpSpPr>
            <p:nvPr/>
          </p:nvGrpSpPr>
          <p:grpSpPr>
            <a:xfrm>
              <a:off x="673" y="477"/>
              <a:ext cx="65" cy="245"/>
              <a:chOff x="0" y="0"/>
              <a:chExt cx="174" cy="525"/>
            </a:xfrm>
          </p:grpSpPr>
          <p:sp>
            <p:nvSpPr>
              <p:cNvPr id="12704" name="AutoShape 41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05" name="AutoShape 41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706" name="AutoShape 419"/>
            <p:cNvSpPr>
              <a:spLocks noChangeAspect="1"/>
            </p:cNvSpPr>
            <p:nvPr/>
          </p:nvSpPr>
          <p:spPr>
            <a:xfrm>
              <a:off x="714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07" name="AutoShape 420"/>
            <p:cNvSpPr>
              <a:spLocks noChangeAspect="1"/>
            </p:cNvSpPr>
            <p:nvPr/>
          </p:nvSpPr>
          <p:spPr>
            <a:xfrm>
              <a:off x="733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08" name="Line 421"/>
            <p:cNvSpPr>
              <a:spLocks noChangeAspect="1"/>
            </p:cNvSpPr>
            <p:nvPr/>
          </p:nvSpPr>
          <p:spPr>
            <a:xfrm flipH="1">
              <a:off x="932" y="428"/>
              <a:ext cx="4" cy="56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709" name="Group 422"/>
            <p:cNvGrpSpPr>
              <a:grpSpLocks noChangeAspect="1"/>
            </p:cNvGrpSpPr>
            <p:nvPr/>
          </p:nvGrpSpPr>
          <p:grpSpPr>
            <a:xfrm>
              <a:off x="893" y="698"/>
              <a:ext cx="153" cy="213"/>
              <a:chOff x="0" y="0"/>
              <a:chExt cx="390" cy="405"/>
            </a:xfrm>
          </p:grpSpPr>
          <p:sp>
            <p:nvSpPr>
              <p:cNvPr id="12710" name="AutoShape 423"/>
              <p:cNvSpPr>
                <a:spLocks noChangeAspect="1"/>
              </p:cNvSpPr>
              <p:nvPr/>
            </p:nvSpPr>
            <p:spPr>
              <a:xfrm flipH="1">
                <a:off x="225" y="0"/>
                <a:ext cx="165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11" name="AutoShape 424"/>
              <p:cNvSpPr>
                <a:spLocks noChangeAspect="1"/>
              </p:cNvSpPr>
              <p:nvPr/>
            </p:nvSpPr>
            <p:spPr>
              <a:xfrm>
                <a:off x="0" y="75"/>
                <a:ext cx="270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12" name="Line 425"/>
              <p:cNvSpPr>
                <a:spLocks noChangeAspect="1"/>
              </p:cNvSpPr>
              <p:nvPr/>
            </p:nvSpPr>
            <p:spPr>
              <a:xfrm>
                <a:off x="30" y="345"/>
                <a:ext cx="1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713" name="Line 426"/>
            <p:cNvSpPr>
              <a:spLocks noChangeAspect="1"/>
            </p:cNvSpPr>
            <p:nvPr/>
          </p:nvSpPr>
          <p:spPr>
            <a:xfrm flipV="1">
              <a:off x="958" y="556"/>
              <a:ext cx="22" cy="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714" name="Line 427"/>
            <p:cNvSpPr>
              <a:spLocks noChangeAspect="1"/>
            </p:cNvSpPr>
            <p:nvPr/>
          </p:nvSpPr>
          <p:spPr>
            <a:xfrm flipH="1">
              <a:off x="956" y="756"/>
              <a:ext cx="6" cy="32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715" name="Line 428"/>
            <p:cNvSpPr>
              <a:spLocks noChangeAspect="1"/>
            </p:cNvSpPr>
            <p:nvPr/>
          </p:nvSpPr>
          <p:spPr>
            <a:xfrm>
              <a:off x="990" y="746"/>
              <a:ext cx="8" cy="37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716" name="Oval 429"/>
            <p:cNvSpPr>
              <a:spLocks noChangeAspect="1"/>
            </p:cNvSpPr>
            <p:nvPr/>
          </p:nvSpPr>
          <p:spPr>
            <a:xfrm>
              <a:off x="949" y="363"/>
              <a:ext cx="33" cy="63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17" name="Oval 430"/>
            <p:cNvSpPr>
              <a:spLocks noChangeAspect="1"/>
            </p:cNvSpPr>
            <p:nvPr/>
          </p:nvSpPr>
          <p:spPr>
            <a:xfrm>
              <a:off x="923" y="348"/>
              <a:ext cx="70" cy="24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18" name="Oval 431"/>
            <p:cNvSpPr>
              <a:spLocks noChangeAspect="1"/>
            </p:cNvSpPr>
            <p:nvPr/>
          </p:nvSpPr>
          <p:spPr>
            <a:xfrm>
              <a:off x="900" y="422"/>
              <a:ext cx="139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719" name="Group 432"/>
            <p:cNvGrpSpPr>
              <a:grpSpLocks noChangeAspect="1"/>
            </p:cNvGrpSpPr>
            <p:nvPr/>
          </p:nvGrpSpPr>
          <p:grpSpPr>
            <a:xfrm>
              <a:off x="929" y="473"/>
              <a:ext cx="93" cy="249"/>
              <a:chOff x="0" y="0"/>
              <a:chExt cx="222" cy="503"/>
            </a:xfrm>
          </p:grpSpPr>
          <p:sp>
            <p:nvSpPr>
              <p:cNvPr id="12720" name="Oval 433"/>
              <p:cNvSpPr>
                <a:spLocks noChangeAspect="1"/>
              </p:cNvSpPr>
              <p:nvPr/>
            </p:nvSpPr>
            <p:spPr>
              <a:xfrm>
                <a:off x="0" y="0"/>
                <a:ext cx="222" cy="50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21" name="Oval 434"/>
              <p:cNvSpPr>
                <a:spLocks noChangeAspect="1"/>
              </p:cNvSpPr>
              <p:nvPr/>
            </p:nvSpPr>
            <p:spPr>
              <a:xfrm>
                <a:off x="40" y="79"/>
                <a:ext cx="154" cy="347"/>
              </a:xfrm>
              <a:prstGeom prst="ellipse">
                <a:avLst/>
              </a:prstGeom>
              <a:solidFill>
                <a:srgbClr val="C0C0C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22" name="Line 435"/>
              <p:cNvSpPr>
                <a:spLocks noChangeAspect="1"/>
              </p:cNvSpPr>
              <p:nvPr/>
            </p:nvSpPr>
            <p:spPr>
              <a:xfrm flipV="1">
                <a:off x="111" y="221"/>
                <a:ext cx="54" cy="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723" name="Line 436"/>
              <p:cNvSpPr>
                <a:spLocks noChangeAspect="1"/>
              </p:cNvSpPr>
              <p:nvPr/>
            </p:nvSpPr>
            <p:spPr>
              <a:xfrm flipV="1">
                <a:off x="113" y="316"/>
                <a:ext cx="54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724" name="Oval 437"/>
            <p:cNvSpPr>
              <a:spLocks noChangeAspect="1"/>
            </p:cNvSpPr>
            <p:nvPr/>
          </p:nvSpPr>
          <p:spPr>
            <a:xfrm>
              <a:off x="958" y="380"/>
              <a:ext cx="30" cy="66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25" name="AutoShape 438"/>
            <p:cNvSpPr>
              <a:spLocks noChangeAspect="1"/>
            </p:cNvSpPr>
            <p:nvPr/>
          </p:nvSpPr>
          <p:spPr>
            <a:xfrm rot="5400000">
              <a:off x="965" y="384"/>
              <a:ext cx="27" cy="50"/>
            </a:xfrm>
            <a:prstGeom prst="can">
              <a:avLst>
                <a:gd name="adj" fmla="val 4629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726" name="Group 439"/>
            <p:cNvGrpSpPr>
              <a:grpSpLocks noChangeAspect="1"/>
            </p:cNvGrpSpPr>
            <p:nvPr/>
          </p:nvGrpSpPr>
          <p:grpSpPr>
            <a:xfrm rot="5400000">
              <a:off x="977" y="361"/>
              <a:ext cx="80" cy="104"/>
              <a:chOff x="0" y="0"/>
              <a:chExt cx="138" cy="282"/>
            </a:xfrm>
          </p:grpSpPr>
          <p:sp>
            <p:nvSpPr>
              <p:cNvPr id="12727" name="AutoShape 440"/>
              <p:cNvSpPr>
                <a:spLocks noChangeAspect="1"/>
              </p:cNvSpPr>
              <p:nvPr/>
            </p:nvSpPr>
            <p:spPr>
              <a:xfrm>
                <a:off x="0" y="0"/>
                <a:ext cx="138" cy="282"/>
              </a:xfrm>
              <a:prstGeom prst="can">
                <a:avLst>
                  <a:gd name="adj" fmla="val 51083"/>
                </a:avLst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28" name="Line 441"/>
              <p:cNvSpPr>
                <a:spLocks noChangeAspect="1"/>
              </p:cNvSpPr>
              <p:nvPr/>
            </p:nvSpPr>
            <p:spPr>
              <a:xfrm>
                <a:off x="86" y="92"/>
                <a:ext cx="0" cy="178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729" name="Line 442"/>
              <p:cNvSpPr>
                <a:spLocks noChangeAspect="1"/>
              </p:cNvSpPr>
              <p:nvPr/>
            </p:nvSpPr>
            <p:spPr>
              <a:xfrm>
                <a:off x="38" y="77"/>
                <a:ext cx="0" cy="177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730" name="Line 443"/>
            <p:cNvSpPr>
              <a:spLocks noChangeAspect="1"/>
            </p:cNvSpPr>
            <p:nvPr/>
          </p:nvSpPr>
          <p:spPr>
            <a:xfrm flipH="1">
              <a:off x="932" y="415"/>
              <a:ext cx="9" cy="7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731" name="Line 444"/>
            <p:cNvSpPr>
              <a:spLocks noChangeAspect="1"/>
            </p:cNvSpPr>
            <p:nvPr/>
          </p:nvSpPr>
          <p:spPr>
            <a:xfrm>
              <a:off x="206" y="524"/>
              <a:ext cx="539" cy="5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2732" name="Group 445"/>
            <p:cNvGrpSpPr>
              <a:grpSpLocks noChangeAspect="1"/>
            </p:cNvGrpSpPr>
            <p:nvPr/>
          </p:nvGrpSpPr>
          <p:grpSpPr>
            <a:xfrm>
              <a:off x="244" y="294"/>
              <a:ext cx="156" cy="277"/>
              <a:chOff x="0" y="0"/>
              <a:chExt cx="142" cy="252"/>
            </a:xfrm>
          </p:grpSpPr>
          <p:sp>
            <p:nvSpPr>
              <p:cNvPr id="12733" name="AutoShape 446"/>
              <p:cNvSpPr>
                <a:spLocks noChangeAspect="1"/>
              </p:cNvSpPr>
              <p:nvPr/>
            </p:nvSpPr>
            <p:spPr>
              <a:xfrm>
                <a:off x="12" y="31"/>
                <a:ext cx="32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34" name="Oval 447"/>
              <p:cNvSpPr>
                <a:spLocks noChangeAspect="1"/>
              </p:cNvSpPr>
              <p:nvPr/>
            </p:nvSpPr>
            <p:spPr>
              <a:xfrm>
                <a:off x="27" y="86"/>
                <a:ext cx="27" cy="3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35" name="AutoShape 448"/>
              <p:cNvSpPr>
                <a:spLocks noChangeAspect="1"/>
              </p:cNvSpPr>
              <p:nvPr/>
            </p:nvSpPr>
            <p:spPr>
              <a:xfrm>
                <a:off x="30" y="1"/>
                <a:ext cx="68" cy="251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36" name="AutoShape 449"/>
              <p:cNvSpPr>
                <a:spLocks noChangeAspect="1"/>
              </p:cNvSpPr>
              <p:nvPr/>
            </p:nvSpPr>
            <p:spPr>
              <a:xfrm>
                <a:off x="48" y="40"/>
                <a:ext cx="27" cy="142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37" name="Line 450"/>
              <p:cNvSpPr>
                <a:spLocks noChangeAspect="1"/>
              </p:cNvSpPr>
              <p:nvPr/>
            </p:nvSpPr>
            <p:spPr>
              <a:xfrm>
                <a:off x="16" y="14"/>
                <a:ext cx="0" cy="35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738" name="Line 451"/>
              <p:cNvSpPr>
                <a:spLocks noChangeAspect="1"/>
              </p:cNvSpPr>
              <p:nvPr/>
            </p:nvSpPr>
            <p:spPr>
              <a:xfrm flipH="1">
                <a:off x="80" y="26"/>
                <a:ext cx="5" cy="22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739" name="Oval 452"/>
              <p:cNvSpPr>
                <a:spLocks noChangeAspect="1"/>
              </p:cNvSpPr>
              <p:nvPr/>
            </p:nvSpPr>
            <p:spPr>
              <a:xfrm>
                <a:off x="47" y="209"/>
                <a:ext cx="19" cy="2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40" name="AutoShape 453"/>
              <p:cNvSpPr>
                <a:spLocks noChangeAspect="1"/>
              </p:cNvSpPr>
              <p:nvPr/>
            </p:nvSpPr>
            <p:spPr>
              <a:xfrm>
                <a:off x="80" y="31"/>
                <a:ext cx="31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741" name="AutoShape 454"/>
              <p:cNvSpPr>
                <a:spLocks noChangeAspect="1"/>
              </p:cNvSpPr>
              <p:nvPr/>
            </p:nvSpPr>
            <p:spPr>
              <a:xfrm>
                <a:off x="0" y="0"/>
                <a:ext cx="142" cy="79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742" name="AutoShape 455"/>
            <p:cNvSpPr>
              <a:spLocks noChangeAspect="1"/>
            </p:cNvSpPr>
            <p:nvPr/>
          </p:nvSpPr>
          <p:spPr>
            <a:xfrm>
              <a:off x="767" y="534"/>
              <a:ext cx="53" cy="146"/>
            </a:xfrm>
            <a:prstGeom prst="can">
              <a:avLst>
                <a:gd name="adj" fmla="val 68866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743" name="Group 456"/>
          <p:cNvGrpSpPr>
            <a:grpSpLocks noChangeAspect="1"/>
          </p:cNvGrpSpPr>
          <p:nvPr/>
        </p:nvGrpSpPr>
        <p:grpSpPr>
          <a:xfrm>
            <a:off x="2208610" y="3831167"/>
            <a:ext cx="783431" cy="501253"/>
            <a:chOff x="0" y="0"/>
            <a:chExt cx="871" cy="671"/>
          </a:xfrm>
        </p:grpSpPr>
        <p:grpSp>
          <p:nvGrpSpPr>
            <p:cNvPr id="12744" name="Group 457"/>
            <p:cNvGrpSpPr>
              <a:grpSpLocks noChangeAspect="1"/>
            </p:cNvGrpSpPr>
            <p:nvPr/>
          </p:nvGrpSpPr>
          <p:grpSpPr>
            <a:xfrm>
              <a:off x="0" y="274"/>
              <a:ext cx="871" cy="397"/>
              <a:chOff x="0" y="0"/>
              <a:chExt cx="871" cy="397"/>
            </a:xfrm>
          </p:grpSpPr>
          <p:sp>
            <p:nvSpPr>
              <p:cNvPr id="12745" name="AutoShape 458"/>
              <p:cNvSpPr>
                <a:spLocks noChangeAspect="1"/>
              </p:cNvSpPr>
              <p:nvPr/>
            </p:nvSpPr>
            <p:spPr>
              <a:xfrm>
                <a:off x="0" y="181"/>
                <a:ext cx="871" cy="216"/>
              </a:xfrm>
              <a:prstGeom prst="cube">
                <a:avLst>
                  <a:gd name="adj" fmla="val 83931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746" name="Group 459"/>
              <p:cNvGrpSpPr>
                <a:grpSpLocks noChangeAspect="1"/>
              </p:cNvGrpSpPr>
              <p:nvPr/>
            </p:nvGrpSpPr>
            <p:grpSpPr>
              <a:xfrm>
                <a:off x="189" y="119"/>
                <a:ext cx="84" cy="163"/>
                <a:chOff x="0" y="0"/>
                <a:chExt cx="896" cy="888"/>
              </a:xfrm>
            </p:grpSpPr>
            <p:sp>
              <p:nvSpPr>
                <p:cNvPr id="12747" name="AutoShape 460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48" name="Line 461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749" name="AutoShape 462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750" name="Group 463"/>
              <p:cNvGrpSpPr>
                <a:grpSpLocks noChangeAspect="1"/>
              </p:cNvGrpSpPr>
              <p:nvPr/>
            </p:nvGrpSpPr>
            <p:grpSpPr>
              <a:xfrm>
                <a:off x="599" y="124"/>
                <a:ext cx="82" cy="164"/>
                <a:chOff x="0" y="0"/>
                <a:chExt cx="896" cy="888"/>
              </a:xfrm>
            </p:grpSpPr>
            <p:sp>
              <p:nvSpPr>
                <p:cNvPr id="12751" name="AutoShape 464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52" name="Line 465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2753" name="AutoShape 466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754" name="Group 467"/>
              <p:cNvGrpSpPr>
                <a:grpSpLocks noChangeAspect="1"/>
              </p:cNvGrpSpPr>
              <p:nvPr/>
            </p:nvGrpSpPr>
            <p:grpSpPr>
              <a:xfrm>
                <a:off x="260" y="0"/>
                <a:ext cx="352" cy="263"/>
                <a:chOff x="0" y="0"/>
                <a:chExt cx="1725" cy="761"/>
              </a:xfrm>
            </p:grpSpPr>
            <p:grpSp>
              <p:nvGrpSpPr>
                <p:cNvPr id="12755" name="Group 468"/>
                <p:cNvGrpSpPr>
                  <a:grpSpLocks noChangeAspect="1"/>
                </p:cNvGrpSpPr>
                <p:nvPr/>
              </p:nvGrpSpPr>
              <p:grpSpPr>
                <a:xfrm rot="-218345" flipV="1">
                  <a:off x="280" y="0"/>
                  <a:ext cx="1171" cy="413"/>
                  <a:chOff x="0" y="0"/>
                  <a:chExt cx="3915" cy="1365"/>
                </a:xfrm>
              </p:grpSpPr>
              <p:sp>
                <p:nvSpPr>
                  <p:cNvPr id="12756" name="Freeform 469"/>
                  <p:cNvSpPr>
                    <a:spLocks noChangeAspect="1"/>
                  </p:cNvSpPr>
                  <p:nvPr/>
                </p:nvSpPr>
                <p:spPr>
                  <a:xfrm>
                    <a:off x="780" y="18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757" name="Freeform 470"/>
                  <p:cNvSpPr>
                    <a:spLocks noChangeAspect="1"/>
                  </p:cNvSpPr>
                  <p:nvPr/>
                </p:nvSpPr>
                <p:spPr>
                  <a:xfrm>
                    <a:off x="1575" y="12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758" name="Freeform 471"/>
                  <p:cNvSpPr>
                    <a:spLocks noChangeAspect="1"/>
                  </p:cNvSpPr>
                  <p:nvPr/>
                </p:nvSpPr>
                <p:spPr>
                  <a:xfrm>
                    <a:off x="2355" y="6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759" name="Freeform 472"/>
                  <p:cNvSpPr>
                    <a:spLocks noChangeAspect="1"/>
                  </p:cNvSpPr>
                  <p:nvPr/>
                </p:nvSpPr>
                <p:spPr>
                  <a:xfrm>
                    <a:off x="3120" y="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760" name="Freeform 473"/>
                  <p:cNvSpPr>
                    <a:spLocks noChangeAspect="1"/>
                  </p:cNvSpPr>
                  <p:nvPr/>
                </p:nvSpPr>
                <p:spPr>
                  <a:xfrm>
                    <a:off x="0" y="24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761" name="Freeform 474"/>
                <p:cNvSpPr>
                  <a:spLocks noChangeAspect="1"/>
                </p:cNvSpPr>
                <p:nvPr/>
              </p:nvSpPr>
              <p:spPr>
                <a:xfrm>
                  <a:off x="0" y="18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62" name="Freeform 475"/>
                <p:cNvSpPr>
                  <a:spLocks noChangeAspect="1"/>
                </p:cNvSpPr>
                <p:nvPr/>
              </p:nvSpPr>
              <p:spPr>
                <a:xfrm flipH="1">
                  <a:off x="1442" y="33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763" name="Text Box 476"/>
            <p:cNvSpPr txBox="1">
              <a:spLocks noChangeAspect="1"/>
            </p:cNvSpPr>
            <p:nvPr/>
          </p:nvSpPr>
          <p:spPr>
            <a:xfrm>
              <a:off x="360" y="0"/>
              <a:ext cx="29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R</a:t>
              </a:r>
              <a:r>
                <a:rPr lang="en-US" altLang="zh-CN" sz="28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</a:p>
          </p:txBody>
        </p:sp>
      </p:grpSp>
      <p:sp>
        <p:nvSpPr>
          <p:cNvPr id="12764" name="Freeform 477"/>
          <p:cNvSpPr/>
          <p:nvPr/>
        </p:nvSpPr>
        <p:spPr>
          <a:xfrm>
            <a:off x="4632722" y="2732220"/>
            <a:ext cx="581025" cy="409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5100" y="63500"/>
              </a:cxn>
              <a:cxn ang="0">
                <a:pos x="241300" y="114300"/>
              </a:cxn>
              <a:cxn ang="0">
                <a:pos x="355600" y="228600"/>
              </a:cxn>
              <a:cxn ang="0">
                <a:pos x="419100" y="292100"/>
              </a:cxn>
              <a:cxn ang="0">
                <a:pos x="444500" y="330200"/>
              </a:cxn>
              <a:cxn ang="0">
                <a:pos x="596900" y="393700"/>
              </a:cxn>
              <a:cxn ang="0">
                <a:pos x="609600" y="431800"/>
              </a:cxn>
              <a:cxn ang="0">
                <a:pos x="723900" y="482600"/>
              </a:cxn>
              <a:cxn ang="0">
                <a:pos x="736600" y="533400"/>
              </a:cxn>
              <a:cxn ang="0">
                <a:pos x="774700" y="546100"/>
              </a:cxn>
            </a:cxnLst>
            <a:rect l="0" t="0" r="0" b="0"/>
            <a:pathLst>
              <a:path w="488" h="344">
                <a:moveTo>
                  <a:pt x="0" y="0"/>
                </a:moveTo>
                <a:cubicBezTo>
                  <a:pt x="36" y="24"/>
                  <a:pt x="60" y="33"/>
                  <a:pt x="104" y="40"/>
                </a:cubicBezTo>
                <a:cubicBezTo>
                  <a:pt x="120" y="51"/>
                  <a:pt x="146" y="54"/>
                  <a:pt x="152" y="72"/>
                </a:cubicBezTo>
                <a:cubicBezTo>
                  <a:pt x="166" y="113"/>
                  <a:pt x="183" y="130"/>
                  <a:pt x="224" y="144"/>
                </a:cubicBezTo>
                <a:cubicBezTo>
                  <a:pt x="267" y="208"/>
                  <a:pt x="211" y="131"/>
                  <a:pt x="264" y="184"/>
                </a:cubicBezTo>
                <a:cubicBezTo>
                  <a:pt x="271" y="191"/>
                  <a:pt x="272" y="203"/>
                  <a:pt x="280" y="208"/>
                </a:cubicBezTo>
                <a:cubicBezTo>
                  <a:pt x="285" y="211"/>
                  <a:pt x="366" y="245"/>
                  <a:pt x="376" y="248"/>
                </a:cubicBezTo>
                <a:cubicBezTo>
                  <a:pt x="379" y="256"/>
                  <a:pt x="377" y="267"/>
                  <a:pt x="384" y="272"/>
                </a:cubicBezTo>
                <a:cubicBezTo>
                  <a:pt x="405" y="287"/>
                  <a:pt x="434" y="289"/>
                  <a:pt x="456" y="304"/>
                </a:cubicBezTo>
                <a:cubicBezTo>
                  <a:pt x="459" y="315"/>
                  <a:pt x="457" y="327"/>
                  <a:pt x="464" y="336"/>
                </a:cubicBezTo>
                <a:cubicBezTo>
                  <a:pt x="469" y="343"/>
                  <a:pt x="488" y="344"/>
                  <a:pt x="488" y="34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65" name="Freeform 478"/>
          <p:cNvSpPr/>
          <p:nvPr/>
        </p:nvSpPr>
        <p:spPr>
          <a:xfrm>
            <a:off x="5630466" y="3144176"/>
            <a:ext cx="594122" cy="1019175"/>
          </a:xfrm>
          <a:custGeom>
            <a:avLst/>
            <a:gdLst/>
            <a:ahLst/>
            <a:cxnLst>
              <a:cxn ang="0">
                <a:pos x="107412" y="0"/>
              </a:cxn>
              <a:cxn ang="0">
                <a:pos x="236306" y="67463"/>
              </a:cxn>
              <a:cxn ang="0">
                <a:pos x="332977" y="183114"/>
              </a:cxn>
              <a:cxn ang="0">
                <a:pos x="397424" y="443329"/>
              </a:cxn>
              <a:cxn ang="0">
                <a:pos x="429647" y="472242"/>
              </a:cxn>
              <a:cxn ang="0">
                <a:pos x="451130" y="510792"/>
              </a:cxn>
              <a:cxn ang="0">
                <a:pos x="494094" y="549342"/>
              </a:cxn>
              <a:cxn ang="0">
                <a:pos x="515577" y="578255"/>
              </a:cxn>
              <a:cxn ang="0">
                <a:pos x="440388" y="1358900"/>
              </a:cxn>
              <a:cxn ang="0">
                <a:pos x="268529" y="1349262"/>
              </a:cxn>
              <a:cxn ang="0">
                <a:pos x="0" y="1204698"/>
              </a:cxn>
            </a:cxnLst>
            <a:rect l="0" t="0" r="0" b="0"/>
            <a:pathLst>
              <a:path w="590" h="1128">
                <a:moveTo>
                  <a:pt x="80" y="0"/>
                </a:moveTo>
                <a:cubicBezTo>
                  <a:pt x="138" y="19"/>
                  <a:pt x="128" y="24"/>
                  <a:pt x="176" y="56"/>
                </a:cubicBezTo>
                <a:cubicBezTo>
                  <a:pt x="199" y="91"/>
                  <a:pt x="225" y="118"/>
                  <a:pt x="248" y="152"/>
                </a:cubicBezTo>
                <a:cubicBezTo>
                  <a:pt x="266" y="225"/>
                  <a:pt x="272" y="296"/>
                  <a:pt x="296" y="368"/>
                </a:cubicBezTo>
                <a:cubicBezTo>
                  <a:pt x="300" y="379"/>
                  <a:pt x="313" y="383"/>
                  <a:pt x="320" y="392"/>
                </a:cubicBezTo>
                <a:cubicBezTo>
                  <a:pt x="327" y="402"/>
                  <a:pt x="329" y="414"/>
                  <a:pt x="336" y="424"/>
                </a:cubicBezTo>
                <a:cubicBezTo>
                  <a:pt x="345" y="436"/>
                  <a:pt x="358" y="445"/>
                  <a:pt x="368" y="456"/>
                </a:cubicBezTo>
                <a:cubicBezTo>
                  <a:pt x="374" y="463"/>
                  <a:pt x="379" y="472"/>
                  <a:pt x="384" y="480"/>
                </a:cubicBezTo>
                <a:cubicBezTo>
                  <a:pt x="382" y="586"/>
                  <a:pt x="590" y="1041"/>
                  <a:pt x="328" y="1128"/>
                </a:cubicBezTo>
                <a:cubicBezTo>
                  <a:pt x="269" y="1125"/>
                  <a:pt x="258" y="1127"/>
                  <a:pt x="200" y="1120"/>
                </a:cubicBezTo>
                <a:cubicBezTo>
                  <a:pt x="124" y="1111"/>
                  <a:pt x="0" y="1028"/>
                  <a:pt x="0" y="100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66" name="Freeform 479"/>
          <p:cNvSpPr/>
          <p:nvPr/>
        </p:nvSpPr>
        <p:spPr>
          <a:xfrm>
            <a:off x="3848100" y="4056195"/>
            <a:ext cx="984647" cy="152400"/>
          </a:xfrm>
          <a:custGeom>
            <a:avLst/>
            <a:gdLst/>
            <a:ahLst/>
            <a:cxnLst>
              <a:cxn ang="0">
                <a:pos x="1312863" y="0"/>
              </a:cxn>
              <a:cxn ang="0">
                <a:pos x="1207834" y="6054"/>
              </a:cxn>
              <a:cxn ang="0">
                <a:pos x="1018782" y="42381"/>
              </a:cxn>
              <a:cxn ang="0">
                <a:pos x="924256" y="57517"/>
              </a:cxn>
              <a:cxn ang="0">
                <a:pos x="861238" y="69625"/>
              </a:cxn>
              <a:cxn ang="0">
                <a:pos x="840232" y="78707"/>
              </a:cxn>
              <a:cxn ang="0">
                <a:pos x="777215" y="90816"/>
              </a:cxn>
              <a:cxn ang="0">
                <a:pos x="661683" y="121088"/>
              </a:cxn>
              <a:cxn ang="0">
                <a:pos x="609168" y="139251"/>
              </a:cxn>
              <a:cxn ang="0">
                <a:pos x="546151" y="151359"/>
              </a:cxn>
              <a:cxn ang="0">
                <a:pos x="451625" y="166495"/>
              </a:cxn>
              <a:cxn ang="0">
                <a:pos x="315087" y="187686"/>
              </a:cxn>
              <a:cxn ang="0">
                <a:pos x="0" y="154387"/>
              </a:cxn>
            </a:cxnLst>
            <a:rect l="0" t="0" r="0" b="0"/>
            <a:pathLst>
              <a:path w="1000" h="537">
                <a:moveTo>
                  <a:pt x="1000" y="0"/>
                </a:moveTo>
                <a:cubicBezTo>
                  <a:pt x="986" y="2"/>
                  <a:pt x="939" y="5"/>
                  <a:pt x="920" y="16"/>
                </a:cubicBezTo>
                <a:cubicBezTo>
                  <a:pt x="879" y="39"/>
                  <a:pt x="820" y="97"/>
                  <a:pt x="776" y="112"/>
                </a:cubicBezTo>
                <a:cubicBezTo>
                  <a:pt x="734" y="126"/>
                  <a:pt x="759" y="115"/>
                  <a:pt x="704" y="152"/>
                </a:cubicBezTo>
                <a:cubicBezTo>
                  <a:pt x="688" y="163"/>
                  <a:pt x="656" y="184"/>
                  <a:pt x="656" y="184"/>
                </a:cubicBezTo>
                <a:cubicBezTo>
                  <a:pt x="651" y="192"/>
                  <a:pt x="647" y="202"/>
                  <a:pt x="640" y="208"/>
                </a:cubicBezTo>
                <a:cubicBezTo>
                  <a:pt x="626" y="221"/>
                  <a:pt x="592" y="240"/>
                  <a:pt x="592" y="240"/>
                </a:cubicBezTo>
                <a:cubicBezTo>
                  <a:pt x="567" y="278"/>
                  <a:pt x="543" y="294"/>
                  <a:pt x="504" y="320"/>
                </a:cubicBezTo>
                <a:cubicBezTo>
                  <a:pt x="444" y="360"/>
                  <a:pt x="511" y="327"/>
                  <a:pt x="464" y="368"/>
                </a:cubicBezTo>
                <a:cubicBezTo>
                  <a:pt x="450" y="381"/>
                  <a:pt x="432" y="389"/>
                  <a:pt x="416" y="400"/>
                </a:cubicBezTo>
                <a:cubicBezTo>
                  <a:pt x="356" y="440"/>
                  <a:pt x="440" y="344"/>
                  <a:pt x="344" y="440"/>
                </a:cubicBezTo>
                <a:cubicBezTo>
                  <a:pt x="283" y="501"/>
                  <a:pt x="318" y="485"/>
                  <a:pt x="240" y="496"/>
                </a:cubicBezTo>
                <a:cubicBezTo>
                  <a:pt x="127" y="492"/>
                  <a:pt x="0" y="537"/>
                  <a:pt x="0" y="408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67" name="Freeform 480"/>
          <p:cNvSpPr/>
          <p:nvPr/>
        </p:nvSpPr>
        <p:spPr>
          <a:xfrm>
            <a:off x="2768204" y="4155017"/>
            <a:ext cx="702469" cy="140494"/>
          </a:xfrm>
          <a:custGeom>
            <a:avLst/>
            <a:gdLst/>
            <a:ahLst/>
            <a:cxnLst>
              <a:cxn ang="0">
                <a:pos x="936625" y="0"/>
              </a:cxn>
              <a:cxn ang="0">
                <a:pos x="480321" y="82115"/>
              </a:cxn>
              <a:cxn ang="0">
                <a:pos x="0" y="0"/>
              </a:cxn>
            </a:cxnLst>
            <a:rect l="0" t="0" r="0" b="0"/>
            <a:pathLst>
              <a:path w="624" h="73">
                <a:moveTo>
                  <a:pt x="624" y="0"/>
                </a:moveTo>
                <a:cubicBezTo>
                  <a:pt x="522" y="8"/>
                  <a:pt x="422" y="23"/>
                  <a:pt x="320" y="32"/>
                </a:cubicBezTo>
                <a:cubicBezTo>
                  <a:pt x="282" y="31"/>
                  <a:pt x="73" y="73"/>
                  <a:pt x="0" y="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68" name="Freeform 481"/>
          <p:cNvSpPr/>
          <p:nvPr/>
        </p:nvSpPr>
        <p:spPr>
          <a:xfrm>
            <a:off x="2227660" y="2751270"/>
            <a:ext cx="1404938" cy="1403747"/>
          </a:xfrm>
          <a:custGeom>
            <a:avLst/>
            <a:gdLst/>
            <a:ahLst/>
            <a:cxnLst>
              <a:cxn ang="0">
                <a:pos x="261852" y="1845822"/>
              </a:cxn>
              <a:cxn ang="0">
                <a:pos x="212271" y="1786755"/>
              </a:cxn>
              <a:cxn ang="0">
                <a:pos x="113108" y="1698156"/>
              </a:cxn>
              <a:cxn ang="0">
                <a:pos x="88317" y="1639090"/>
              </a:cxn>
              <a:cxn ang="0">
                <a:pos x="38736" y="1580023"/>
              </a:cxn>
              <a:cxn ang="0">
                <a:pos x="1549" y="1186248"/>
              </a:cxn>
              <a:cxn ang="0">
                <a:pos x="13945" y="713718"/>
              </a:cxn>
              <a:cxn ang="0">
                <a:pos x="88317" y="457764"/>
              </a:cxn>
              <a:cxn ang="0">
                <a:pos x="212271" y="369164"/>
              </a:cxn>
              <a:cxn ang="0">
                <a:pos x="348620" y="260876"/>
              </a:cxn>
              <a:cxn ang="0">
                <a:pos x="435387" y="172277"/>
              </a:cxn>
              <a:cxn ang="0">
                <a:pos x="559341" y="113210"/>
              </a:cxn>
              <a:cxn ang="0">
                <a:pos x="931202" y="14767"/>
              </a:cxn>
              <a:cxn ang="0">
                <a:pos x="1873250" y="4922"/>
              </a:cxn>
            </a:cxnLst>
            <a:rect l="0" t="0" r="0" b="0"/>
            <a:pathLst>
              <a:path w="1209" h="1521">
                <a:moveTo>
                  <a:pt x="169" y="1500"/>
                </a:moveTo>
                <a:cubicBezTo>
                  <a:pt x="92" y="1423"/>
                  <a:pt x="183" y="1521"/>
                  <a:pt x="137" y="1452"/>
                </a:cubicBezTo>
                <a:cubicBezTo>
                  <a:pt x="121" y="1428"/>
                  <a:pt x="94" y="1401"/>
                  <a:pt x="73" y="1380"/>
                </a:cubicBezTo>
                <a:cubicBezTo>
                  <a:pt x="68" y="1364"/>
                  <a:pt x="62" y="1348"/>
                  <a:pt x="57" y="1332"/>
                </a:cubicBezTo>
                <a:cubicBezTo>
                  <a:pt x="51" y="1314"/>
                  <a:pt x="25" y="1284"/>
                  <a:pt x="25" y="1284"/>
                </a:cubicBezTo>
                <a:cubicBezTo>
                  <a:pt x="4" y="1156"/>
                  <a:pt x="7" y="1160"/>
                  <a:pt x="1" y="964"/>
                </a:cubicBezTo>
                <a:cubicBezTo>
                  <a:pt x="4" y="836"/>
                  <a:pt x="3" y="708"/>
                  <a:pt x="9" y="580"/>
                </a:cubicBezTo>
                <a:cubicBezTo>
                  <a:pt x="13" y="491"/>
                  <a:pt x="0" y="429"/>
                  <a:pt x="57" y="372"/>
                </a:cubicBezTo>
                <a:cubicBezTo>
                  <a:pt x="68" y="338"/>
                  <a:pt x="103" y="311"/>
                  <a:pt x="137" y="300"/>
                </a:cubicBezTo>
                <a:cubicBezTo>
                  <a:pt x="160" y="266"/>
                  <a:pt x="196" y="241"/>
                  <a:pt x="225" y="212"/>
                </a:cubicBezTo>
                <a:cubicBezTo>
                  <a:pt x="246" y="191"/>
                  <a:pt x="252" y="150"/>
                  <a:pt x="281" y="140"/>
                </a:cubicBezTo>
                <a:cubicBezTo>
                  <a:pt x="314" y="129"/>
                  <a:pt x="332" y="110"/>
                  <a:pt x="361" y="92"/>
                </a:cubicBezTo>
                <a:cubicBezTo>
                  <a:pt x="418" y="56"/>
                  <a:pt x="533" y="16"/>
                  <a:pt x="601" y="12"/>
                </a:cubicBezTo>
                <a:cubicBezTo>
                  <a:pt x="800" y="0"/>
                  <a:pt x="1011" y="4"/>
                  <a:pt x="1209" y="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69" name="Freeform 482"/>
          <p:cNvSpPr/>
          <p:nvPr/>
        </p:nvSpPr>
        <p:spPr>
          <a:xfrm>
            <a:off x="2768204" y="3507317"/>
            <a:ext cx="108347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0412" y="308429"/>
              </a:cxn>
              <a:cxn ang="0">
                <a:pos x="140412" y="400957"/>
              </a:cxn>
              <a:cxn ang="0">
                <a:pos x="97208" y="493486"/>
              </a:cxn>
              <a:cxn ang="0">
                <a:pos x="54004" y="832757"/>
              </a:cxn>
              <a:cxn ang="0">
                <a:pos x="43204" y="863600"/>
              </a:cxn>
            </a:cxnLst>
            <a:rect l="0" t="0" r="0" b="0"/>
            <a:pathLst>
              <a:path w="107" h="672">
                <a:moveTo>
                  <a:pt x="0" y="0"/>
                </a:moveTo>
                <a:cubicBezTo>
                  <a:pt x="3" y="77"/>
                  <a:pt x="99" y="163"/>
                  <a:pt x="104" y="240"/>
                </a:cubicBezTo>
                <a:cubicBezTo>
                  <a:pt x="105" y="255"/>
                  <a:pt x="102" y="305"/>
                  <a:pt x="104" y="312"/>
                </a:cubicBezTo>
                <a:cubicBezTo>
                  <a:pt x="107" y="320"/>
                  <a:pt x="72" y="384"/>
                  <a:pt x="72" y="384"/>
                </a:cubicBezTo>
                <a:cubicBezTo>
                  <a:pt x="86" y="526"/>
                  <a:pt x="53" y="434"/>
                  <a:pt x="40" y="648"/>
                </a:cubicBezTo>
                <a:cubicBezTo>
                  <a:pt x="39" y="656"/>
                  <a:pt x="32" y="672"/>
                  <a:pt x="32" y="672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70" name="Freeform 483"/>
          <p:cNvSpPr/>
          <p:nvPr/>
        </p:nvSpPr>
        <p:spPr>
          <a:xfrm>
            <a:off x="2390775" y="3507317"/>
            <a:ext cx="161925" cy="647700"/>
          </a:xfrm>
          <a:custGeom>
            <a:avLst/>
            <a:gdLst/>
            <a:ahLst/>
            <a:cxnLst>
              <a:cxn ang="0">
                <a:pos x="215900" y="0"/>
              </a:cxn>
              <a:cxn ang="0">
                <a:pos x="100051" y="80335"/>
              </a:cxn>
              <a:cxn ang="0">
                <a:pos x="15798" y="512135"/>
              </a:cxn>
              <a:cxn ang="0">
                <a:pos x="26329" y="863600"/>
              </a:cxn>
            </a:cxnLst>
            <a:rect l="0" t="0" r="0" b="0"/>
            <a:pathLst>
              <a:path w="164" h="688">
                <a:moveTo>
                  <a:pt x="164" y="0"/>
                </a:moveTo>
                <a:cubicBezTo>
                  <a:pt x="140" y="36"/>
                  <a:pt x="110" y="41"/>
                  <a:pt x="76" y="64"/>
                </a:cubicBezTo>
                <a:cubicBezTo>
                  <a:pt x="7" y="167"/>
                  <a:pt x="50" y="295"/>
                  <a:pt x="12" y="408"/>
                </a:cubicBezTo>
                <a:cubicBezTo>
                  <a:pt x="0" y="503"/>
                  <a:pt x="20" y="594"/>
                  <a:pt x="20" y="688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71" name="Rectangle 484"/>
          <p:cNvSpPr/>
          <p:nvPr/>
        </p:nvSpPr>
        <p:spPr>
          <a:xfrm>
            <a:off x="87154" y="769117"/>
            <a:ext cx="8961596" cy="3995738"/>
          </a:xfrm>
          <a:prstGeom prst="rect">
            <a:avLst/>
          </a:prstGeom>
          <a:solidFill>
            <a:schemeClr val="bg1">
              <a:alpha val="85097"/>
            </a:schemeClr>
          </a:solidFill>
          <a:ln w="9525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6869" name="Rectangle 489"/>
          <p:cNvSpPr/>
          <p:nvPr/>
        </p:nvSpPr>
        <p:spPr>
          <a:xfrm>
            <a:off x="755174" y="1068044"/>
            <a:ext cx="536765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电流表指针超过最大值。</a:t>
            </a:r>
          </a:p>
        </p:txBody>
      </p:sp>
      <p:sp>
        <p:nvSpPr>
          <p:cNvPr id="16870" name="Rectangle 490"/>
          <p:cNvSpPr/>
          <p:nvPr/>
        </p:nvSpPr>
        <p:spPr>
          <a:xfrm>
            <a:off x="886619" y="1849332"/>
            <a:ext cx="519366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①量程可能选择过小；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②电路中可能出现短路。</a:t>
            </a:r>
          </a:p>
        </p:txBody>
      </p:sp>
      <p:sp>
        <p:nvSpPr>
          <p:cNvPr id="16871" name="Rectangle 491"/>
          <p:cNvSpPr/>
          <p:nvPr/>
        </p:nvSpPr>
        <p:spPr>
          <a:xfrm>
            <a:off x="755015" y="2854325"/>
            <a:ext cx="79540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滑动变阻器滑动时，电表示数及灯泡亮度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无变化。</a:t>
            </a:r>
          </a:p>
        </p:txBody>
      </p:sp>
      <p:sp>
        <p:nvSpPr>
          <p:cNvPr id="16872" name="Rectangle 492"/>
          <p:cNvSpPr/>
          <p:nvPr/>
        </p:nvSpPr>
        <p:spPr>
          <a:xfrm>
            <a:off x="853281" y="3746712"/>
            <a:ext cx="71551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滑动变阻器没有 “一上一下”连接。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3542482" y="437647"/>
            <a:ext cx="1610543" cy="481330"/>
          </a:xfrm>
          <a:prstGeom prst="rect">
            <a:avLst/>
          </a:prstGeom>
          <a:solidFill>
            <a:schemeClr val="bg1"/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故障分析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1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69" grpId="0"/>
      <p:bldP spid="16870" grpId="0"/>
      <p:bldP spid="16871" grpId="0"/>
      <p:bldP spid="168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1" name="Group 10"/>
          <p:cNvGrpSpPr>
            <a:grpSpLocks noChangeAspect="1"/>
          </p:cNvGrpSpPr>
          <p:nvPr/>
        </p:nvGrpSpPr>
        <p:grpSpPr>
          <a:xfrm>
            <a:off x="3513535" y="2422657"/>
            <a:ext cx="1228725" cy="490538"/>
            <a:chOff x="0" y="0"/>
            <a:chExt cx="1440" cy="569"/>
          </a:xfrm>
        </p:grpSpPr>
        <p:grpSp>
          <p:nvGrpSpPr>
            <p:cNvPr id="13322" name="Group 11"/>
            <p:cNvGrpSpPr>
              <a:grpSpLocks noChangeAspect="1"/>
            </p:cNvGrpSpPr>
            <p:nvPr/>
          </p:nvGrpSpPr>
          <p:grpSpPr>
            <a:xfrm>
              <a:off x="0" y="69"/>
              <a:ext cx="1440" cy="500"/>
              <a:chOff x="0" y="0"/>
              <a:chExt cx="1440" cy="500"/>
            </a:xfrm>
          </p:grpSpPr>
          <p:graphicFrame>
            <p:nvGraphicFramePr>
              <p:cNvPr id="13323" name="Object 12"/>
              <p:cNvGraphicFramePr>
                <a:graphicFrameLocks noChangeAspect="1"/>
              </p:cNvGraphicFramePr>
              <p:nvPr/>
            </p:nvGraphicFramePr>
            <p:xfrm>
              <a:off x="0" y="0"/>
              <a:ext cx="1440" cy="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46" r:id="rId4" imgW="3834921" imgH="1612698" progId="">
                      <p:embed/>
                    </p:oleObj>
                  </mc:Choice>
                  <mc:Fallback>
                    <p:oleObj r:id="rId4" imgW="3834921" imgH="1612698" progId="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lum bright="4000"/>
                            <a:grayscl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440" cy="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3324" name="Group 13"/>
              <p:cNvGrpSpPr>
                <a:grpSpLocks noChangeAspect="1"/>
              </p:cNvGrpSpPr>
              <p:nvPr/>
            </p:nvGrpSpPr>
            <p:grpSpPr>
              <a:xfrm rot="5400000">
                <a:off x="812" y="38"/>
                <a:ext cx="227" cy="433"/>
                <a:chOff x="0" y="0"/>
                <a:chExt cx="1036" cy="1898"/>
              </a:xfrm>
            </p:grpSpPr>
            <p:sp>
              <p:nvSpPr>
                <p:cNvPr id="13325" name="AutoShape 14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6" name="AutoShape 1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7" name="Oval 16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3328" name="Group 17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3329" name="Oval 18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0" name="Rectangle 19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1" name="Oval 2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2" name="Line 21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3333" name="Line 22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3334" name="Line 23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35" name="Line 24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36" name="Line 25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37" name="Line 26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3338" name="Group 27"/>
              <p:cNvGrpSpPr>
                <a:grpSpLocks noChangeAspect="1"/>
              </p:cNvGrpSpPr>
              <p:nvPr/>
            </p:nvGrpSpPr>
            <p:grpSpPr>
              <a:xfrm rot="5400000">
                <a:off x="393" y="37"/>
                <a:ext cx="227" cy="442"/>
                <a:chOff x="0" y="0"/>
                <a:chExt cx="1036" cy="1898"/>
              </a:xfrm>
            </p:grpSpPr>
            <p:sp>
              <p:nvSpPr>
                <p:cNvPr id="13339" name="AutoShape 28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0" name="AutoShape 29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1" name="Oval 30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3342" name="Group 31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3343" name="Oval 32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44" name="Rectangle 33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45" name="Oval 3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46" name="Line 35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3347" name="Line 36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3348" name="Line 37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49" name="Line 38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50" name="Line 39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351" name="Line 40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sp>
          <p:nvSpPr>
            <p:cNvPr id="13352" name="Text Box 41"/>
            <p:cNvSpPr txBox="1">
              <a:spLocks noChangeAspect="1"/>
            </p:cNvSpPr>
            <p:nvPr/>
          </p:nvSpPr>
          <p:spPr>
            <a:xfrm>
              <a:off x="1170" y="12"/>
              <a:ext cx="21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</a:p>
          </p:txBody>
        </p:sp>
        <p:sp>
          <p:nvSpPr>
            <p:cNvPr id="13353" name="Text Box 42"/>
            <p:cNvSpPr txBox="1">
              <a:spLocks noChangeAspect="1"/>
            </p:cNvSpPr>
            <p:nvPr/>
          </p:nvSpPr>
          <p:spPr>
            <a:xfrm>
              <a:off x="15" y="0"/>
              <a:ext cx="26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13354" name="Group 43"/>
          <p:cNvGrpSpPr>
            <a:grpSpLocks noChangeAspect="1"/>
          </p:cNvGrpSpPr>
          <p:nvPr/>
        </p:nvGrpSpPr>
        <p:grpSpPr>
          <a:xfrm>
            <a:off x="3383756" y="3615664"/>
            <a:ext cx="716756" cy="689372"/>
            <a:chOff x="0" y="0"/>
            <a:chExt cx="679" cy="645"/>
          </a:xfrm>
        </p:grpSpPr>
        <p:sp>
          <p:nvSpPr>
            <p:cNvPr id="13355" name="Line 44"/>
            <p:cNvSpPr>
              <a:spLocks noChangeAspect="1"/>
            </p:cNvSpPr>
            <p:nvPr/>
          </p:nvSpPr>
          <p:spPr>
            <a:xfrm>
              <a:off x="115" y="433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56" name="Line 45"/>
            <p:cNvSpPr>
              <a:spLocks noChangeAspect="1"/>
            </p:cNvSpPr>
            <p:nvPr/>
          </p:nvSpPr>
          <p:spPr>
            <a:xfrm>
              <a:off x="182" y="0"/>
              <a:ext cx="4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57" name="Line 46"/>
            <p:cNvSpPr>
              <a:spLocks noChangeAspect="1"/>
            </p:cNvSpPr>
            <p:nvPr/>
          </p:nvSpPr>
          <p:spPr>
            <a:xfrm flipH="1">
              <a:off x="112" y="0"/>
              <a:ext cx="70" cy="33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58" name="Line 47"/>
            <p:cNvSpPr>
              <a:spLocks noChangeAspect="1"/>
            </p:cNvSpPr>
            <p:nvPr/>
          </p:nvSpPr>
          <p:spPr>
            <a:xfrm flipH="1">
              <a:off x="544" y="0"/>
              <a:ext cx="77" cy="3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59" name="Line 48"/>
            <p:cNvSpPr>
              <a:spLocks noChangeAspect="1"/>
            </p:cNvSpPr>
            <p:nvPr/>
          </p:nvSpPr>
          <p:spPr>
            <a:xfrm>
              <a:off x="133" y="271"/>
              <a:ext cx="42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0" name="Line 49"/>
            <p:cNvSpPr>
              <a:spLocks noChangeAspect="1"/>
            </p:cNvSpPr>
            <p:nvPr/>
          </p:nvSpPr>
          <p:spPr>
            <a:xfrm>
              <a:off x="121" y="31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1" name="Line 50"/>
            <p:cNvSpPr>
              <a:spLocks noChangeAspect="1"/>
            </p:cNvSpPr>
            <p:nvPr/>
          </p:nvSpPr>
          <p:spPr>
            <a:xfrm>
              <a:off x="115" y="330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2" name="Line 51"/>
            <p:cNvSpPr>
              <a:spLocks noChangeAspect="1"/>
            </p:cNvSpPr>
            <p:nvPr/>
          </p:nvSpPr>
          <p:spPr>
            <a:xfrm>
              <a:off x="115" y="330"/>
              <a:ext cx="0" cy="8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3" name="Line 52"/>
            <p:cNvSpPr>
              <a:spLocks noChangeAspect="1"/>
            </p:cNvSpPr>
            <p:nvPr/>
          </p:nvSpPr>
          <p:spPr>
            <a:xfrm>
              <a:off x="544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4" name="Line 53"/>
            <p:cNvSpPr>
              <a:spLocks noChangeAspect="1"/>
            </p:cNvSpPr>
            <p:nvPr/>
          </p:nvSpPr>
          <p:spPr>
            <a:xfrm>
              <a:off x="146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5" name="Line 54"/>
            <p:cNvSpPr>
              <a:spLocks noChangeAspect="1"/>
            </p:cNvSpPr>
            <p:nvPr/>
          </p:nvSpPr>
          <p:spPr>
            <a:xfrm>
              <a:off x="178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6" name="Line 55"/>
            <p:cNvSpPr>
              <a:spLocks noChangeAspect="1"/>
            </p:cNvSpPr>
            <p:nvPr/>
          </p:nvSpPr>
          <p:spPr>
            <a:xfrm>
              <a:off x="211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7" name="Line 56"/>
            <p:cNvSpPr>
              <a:spLocks noChangeAspect="1"/>
            </p:cNvSpPr>
            <p:nvPr/>
          </p:nvSpPr>
          <p:spPr>
            <a:xfrm>
              <a:off x="250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8" name="Line 57"/>
            <p:cNvSpPr>
              <a:spLocks noChangeAspect="1"/>
            </p:cNvSpPr>
            <p:nvPr/>
          </p:nvSpPr>
          <p:spPr>
            <a:xfrm>
              <a:off x="436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69" name="Line 58"/>
            <p:cNvSpPr>
              <a:spLocks noChangeAspect="1"/>
            </p:cNvSpPr>
            <p:nvPr/>
          </p:nvSpPr>
          <p:spPr>
            <a:xfrm>
              <a:off x="473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0" name="Line 59"/>
            <p:cNvSpPr>
              <a:spLocks noChangeAspect="1"/>
            </p:cNvSpPr>
            <p:nvPr/>
          </p:nvSpPr>
          <p:spPr>
            <a:xfrm>
              <a:off x="519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1" name="Line 60"/>
            <p:cNvSpPr>
              <a:spLocks noChangeAspect="1"/>
            </p:cNvSpPr>
            <p:nvPr/>
          </p:nvSpPr>
          <p:spPr>
            <a:xfrm flipH="1">
              <a:off x="90" y="412"/>
              <a:ext cx="25" cy="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2" name="Line 61"/>
            <p:cNvSpPr>
              <a:spLocks noChangeAspect="1"/>
            </p:cNvSpPr>
            <p:nvPr/>
          </p:nvSpPr>
          <p:spPr>
            <a:xfrm>
              <a:off x="527" y="467"/>
              <a:ext cx="0" cy="9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3" name="Line 62"/>
            <p:cNvSpPr>
              <a:spLocks noChangeAspect="1"/>
            </p:cNvSpPr>
            <p:nvPr/>
          </p:nvSpPr>
          <p:spPr>
            <a:xfrm flipH="1">
              <a:off x="0" y="485"/>
              <a:ext cx="92" cy="1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4" name="Line 63"/>
            <p:cNvSpPr>
              <a:spLocks noChangeAspect="1"/>
            </p:cNvSpPr>
            <p:nvPr/>
          </p:nvSpPr>
          <p:spPr>
            <a:xfrm flipH="1">
              <a:off x="448" y="444"/>
              <a:ext cx="92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75" name="Line 64"/>
            <p:cNvSpPr>
              <a:spLocks noChangeAspect="1"/>
            </p:cNvSpPr>
            <p:nvPr/>
          </p:nvSpPr>
          <p:spPr>
            <a:xfrm>
              <a:off x="6" y="588"/>
              <a:ext cx="44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376" name="Group 65"/>
            <p:cNvGrpSpPr>
              <a:grpSpLocks noChangeAspect="1"/>
            </p:cNvGrpSpPr>
            <p:nvPr/>
          </p:nvGrpSpPr>
          <p:grpSpPr>
            <a:xfrm>
              <a:off x="390" y="507"/>
              <a:ext cx="77" cy="30"/>
              <a:chOff x="0" y="0"/>
              <a:chExt cx="260" cy="140"/>
            </a:xfrm>
          </p:grpSpPr>
          <p:sp>
            <p:nvSpPr>
              <p:cNvPr id="13377" name="Line 66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378" name="Oval 67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79" name="Line 68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380" name="Oval 69"/>
            <p:cNvSpPr>
              <a:spLocks noChangeAspect="1"/>
            </p:cNvSpPr>
            <p:nvPr/>
          </p:nvSpPr>
          <p:spPr>
            <a:xfrm>
              <a:off x="390" y="498"/>
              <a:ext cx="77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81" name="Line 70"/>
            <p:cNvSpPr>
              <a:spLocks noChangeAspect="1"/>
            </p:cNvSpPr>
            <p:nvPr/>
          </p:nvSpPr>
          <p:spPr>
            <a:xfrm flipV="1">
              <a:off x="96" y="469"/>
              <a:ext cx="427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2" name="Line 71"/>
            <p:cNvSpPr>
              <a:spLocks noChangeAspect="1"/>
            </p:cNvSpPr>
            <p:nvPr/>
          </p:nvSpPr>
          <p:spPr>
            <a:xfrm>
              <a:off x="4" y="588"/>
              <a:ext cx="0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3" name="Line 72"/>
            <p:cNvSpPr>
              <a:spLocks noChangeAspect="1"/>
            </p:cNvSpPr>
            <p:nvPr/>
          </p:nvSpPr>
          <p:spPr>
            <a:xfrm>
              <a:off x="44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4" name="Line 73"/>
            <p:cNvSpPr>
              <a:spLocks noChangeAspect="1"/>
            </p:cNvSpPr>
            <p:nvPr/>
          </p:nvSpPr>
          <p:spPr>
            <a:xfrm>
              <a:off x="6" y="640"/>
              <a:ext cx="44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5" name="Line 74"/>
            <p:cNvSpPr>
              <a:spLocks noChangeAspect="1"/>
            </p:cNvSpPr>
            <p:nvPr/>
          </p:nvSpPr>
          <p:spPr>
            <a:xfrm>
              <a:off x="620" y="4"/>
              <a:ext cx="55" cy="5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6" name="Line 75"/>
            <p:cNvSpPr>
              <a:spLocks noChangeAspect="1"/>
            </p:cNvSpPr>
            <p:nvPr/>
          </p:nvSpPr>
          <p:spPr>
            <a:xfrm>
              <a:off x="673" y="53"/>
              <a:ext cx="0" cy="3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7" name="Line 76"/>
            <p:cNvSpPr>
              <a:spLocks noChangeAspect="1"/>
            </p:cNvSpPr>
            <p:nvPr/>
          </p:nvSpPr>
          <p:spPr>
            <a:xfrm flipV="1">
              <a:off x="448" y="440"/>
              <a:ext cx="231" cy="2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8" name="Line 77"/>
            <p:cNvSpPr>
              <a:spLocks noChangeAspect="1"/>
            </p:cNvSpPr>
            <p:nvPr/>
          </p:nvSpPr>
          <p:spPr>
            <a:xfrm>
              <a:off x="640" y="28"/>
              <a:ext cx="7" cy="4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89" name="Line 78"/>
            <p:cNvSpPr>
              <a:spLocks noChangeAspect="1"/>
            </p:cNvSpPr>
            <p:nvPr/>
          </p:nvSpPr>
          <p:spPr>
            <a:xfrm>
              <a:off x="611" y="56"/>
              <a:ext cx="0" cy="4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0" name="Line 79"/>
            <p:cNvSpPr>
              <a:spLocks noChangeAspect="1"/>
            </p:cNvSpPr>
            <p:nvPr/>
          </p:nvSpPr>
          <p:spPr>
            <a:xfrm flipH="1">
              <a:off x="574" y="206"/>
              <a:ext cx="1" cy="31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1" name="Line 80"/>
            <p:cNvSpPr>
              <a:spLocks noChangeAspect="1"/>
            </p:cNvSpPr>
            <p:nvPr/>
          </p:nvSpPr>
          <p:spPr>
            <a:xfrm>
              <a:off x="544" y="426"/>
              <a:ext cx="0" cy="1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2" name="Line 81"/>
            <p:cNvSpPr>
              <a:spLocks noChangeAspect="1"/>
            </p:cNvSpPr>
            <p:nvPr/>
          </p:nvSpPr>
          <p:spPr>
            <a:xfrm>
              <a:off x="507" y="501"/>
              <a:ext cx="0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3" name="Line 82"/>
            <p:cNvSpPr>
              <a:spLocks noChangeAspect="1"/>
            </p:cNvSpPr>
            <p:nvPr/>
          </p:nvSpPr>
          <p:spPr>
            <a:xfrm flipH="1">
              <a:off x="485" y="535"/>
              <a:ext cx="0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4" name="Line 83"/>
            <p:cNvSpPr>
              <a:spLocks noChangeAspect="1"/>
            </p:cNvSpPr>
            <p:nvPr/>
          </p:nvSpPr>
          <p:spPr>
            <a:xfrm>
              <a:off x="1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5" name="Line 84"/>
            <p:cNvSpPr>
              <a:spLocks noChangeAspect="1"/>
            </p:cNvSpPr>
            <p:nvPr/>
          </p:nvSpPr>
          <p:spPr>
            <a:xfrm>
              <a:off x="73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6" name="Line 85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7" name="Line 86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8" name="Line 87"/>
            <p:cNvSpPr>
              <a:spLocks noChangeAspect="1"/>
            </p:cNvSpPr>
            <p:nvPr/>
          </p:nvSpPr>
          <p:spPr>
            <a:xfrm>
              <a:off x="17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99" name="Line 88"/>
            <p:cNvSpPr>
              <a:spLocks noChangeAspect="1"/>
            </p:cNvSpPr>
            <p:nvPr/>
          </p:nvSpPr>
          <p:spPr>
            <a:xfrm>
              <a:off x="21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00" name="Line 89"/>
            <p:cNvSpPr>
              <a:spLocks noChangeAspect="1"/>
            </p:cNvSpPr>
            <p:nvPr/>
          </p:nvSpPr>
          <p:spPr>
            <a:xfrm>
              <a:off x="250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01" name="Line 90"/>
            <p:cNvSpPr>
              <a:spLocks noChangeAspect="1"/>
            </p:cNvSpPr>
            <p:nvPr/>
          </p:nvSpPr>
          <p:spPr>
            <a:xfrm>
              <a:off x="28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02" name="Line 91"/>
            <p:cNvSpPr>
              <a:spLocks noChangeAspect="1"/>
            </p:cNvSpPr>
            <p:nvPr/>
          </p:nvSpPr>
          <p:spPr>
            <a:xfrm>
              <a:off x="339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03" name="Line 92"/>
            <p:cNvSpPr>
              <a:spLocks noChangeAspect="1"/>
            </p:cNvSpPr>
            <p:nvPr/>
          </p:nvSpPr>
          <p:spPr>
            <a:xfrm>
              <a:off x="37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04" name="Line 93"/>
            <p:cNvSpPr>
              <a:spLocks noChangeAspect="1"/>
            </p:cNvSpPr>
            <p:nvPr/>
          </p:nvSpPr>
          <p:spPr>
            <a:xfrm>
              <a:off x="422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405" name="Group 94"/>
            <p:cNvGrpSpPr>
              <a:grpSpLocks noChangeAspect="1"/>
            </p:cNvGrpSpPr>
            <p:nvPr/>
          </p:nvGrpSpPr>
          <p:grpSpPr>
            <a:xfrm>
              <a:off x="97" y="507"/>
              <a:ext cx="70" cy="30"/>
              <a:chOff x="0" y="0"/>
              <a:chExt cx="260" cy="140"/>
            </a:xfrm>
          </p:grpSpPr>
          <p:sp>
            <p:nvSpPr>
              <p:cNvPr id="13406" name="Line 95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407" name="Oval 96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8" name="Line 97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409" name="Oval 98"/>
            <p:cNvSpPr>
              <a:spLocks noChangeAspect="1"/>
            </p:cNvSpPr>
            <p:nvPr/>
          </p:nvSpPr>
          <p:spPr>
            <a:xfrm>
              <a:off x="97" y="499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10" name="Line 99"/>
            <p:cNvSpPr>
              <a:spLocks noChangeAspect="1"/>
            </p:cNvSpPr>
            <p:nvPr/>
          </p:nvSpPr>
          <p:spPr>
            <a:xfrm>
              <a:off x="84" y="564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11" name="AutoShape 100"/>
            <p:cNvSpPr>
              <a:spLocks noChangeAspect="1"/>
            </p:cNvSpPr>
            <p:nvPr/>
          </p:nvSpPr>
          <p:spPr>
            <a:xfrm>
              <a:off x="279" y="351"/>
              <a:ext cx="125" cy="63"/>
            </a:xfrm>
            <a:prstGeom prst="parallelogram">
              <a:avLst>
                <a:gd name="adj" fmla="val 2204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412" name="Group 101"/>
            <p:cNvGrpSpPr>
              <a:grpSpLocks noChangeAspect="1"/>
            </p:cNvGrpSpPr>
            <p:nvPr/>
          </p:nvGrpSpPr>
          <p:grpSpPr>
            <a:xfrm>
              <a:off x="242" y="507"/>
              <a:ext cx="71" cy="30"/>
              <a:chOff x="0" y="0"/>
              <a:chExt cx="260" cy="140"/>
            </a:xfrm>
          </p:grpSpPr>
          <p:sp>
            <p:nvSpPr>
              <p:cNvPr id="13413" name="Line 102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414" name="Oval 103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15" name="Line 104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416" name="Oval 105"/>
            <p:cNvSpPr>
              <a:spLocks noChangeAspect="1"/>
            </p:cNvSpPr>
            <p:nvPr/>
          </p:nvSpPr>
          <p:spPr>
            <a:xfrm>
              <a:off x="241" y="498"/>
              <a:ext cx="72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417" name="Group 106"/>
            <p:cNvGrpSpPr>
              <a:grpSpLocks noChangeAspect="1"/>
            </p:cNvGrpSpPr>
            <p:nvPr/>
          </p:nvGrpSpPr>
          <p:grpSpPr>
            <a:xfrm>
              <a:off x="317" y="363"/>
              <a:ext cx="47" cy="45"/>
              <a:chOff x="0" y="0"/>
              <a:chExt cx="180" cy="150"/>
            </a:xfrm>
          </p:grpSpPr>
          <p:sp>
            <p:nvSpPr>
              <p:cNvPr id="13418" name="Oval 107"/>
              <p:cNvSpPr>
                <a:spLocks noChangeAspect="1"/>
              </p:cNvSpPr>
              <p:nvPr/>
            </p:nvSpPr>
            <p:spPr>
              <a:xfrm>
                <a:off x="0" y="0"/>
                <a:ext cx="180" cy="15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19" name="Line 108"/>
              <p:cNvSpPr>
                <a:spLocks noChangeAspect="1"/>
              </p:cNvSpPr>
              <p:nvPr/>
            </p:nvSpPr>
            <p:spPr>
              <a:xfrm>
                <a:off x="30" y="76"/>
                <a:ext cx="13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420" name="WordArt 109"/>
            <p:cNvSpPr>
              <a:spLocks noChangeAspect="1" noTextEdit="1"/>
            </p:cNvSpPr>
            <p:nvPr/>
          </p:nvSpPr>
          <p:spPr>
            <a:xfrm>
              <a:off x="216" y="545"/>
              <a:ext cx="96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0.6</a:t>
              </a:r>
            </a:p>
          </p:txBody>
        </p:sp>
        <p:sp>
          <p:nvSpPr>
            <p:cNvPr id="13421" name="WordArt 110"/>
            <p:cNvSpPr>
              <a:spLocks noChangeAspect="1" noTextEdit="1"/>
            </p:cNvSpPr>
            <p:nvPr/>
          </p:nvSpPr>
          <p:spPr>
            <a:xfrm>
              <a:off x="369" y="545"/>
              <a:ext cx="62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3422" name="AutoShape 111"/>
            <p:cNvSpPr>
              <a:spLocks noChangeAspect="1"/>
            </p:cNvSpPr>
            <p:nvPr/>
          </p:nvSpPr>
          <p:spPr>
            <a:xfrm>
              <a:off x="148" y="28"/>
              <a:ext cx="448" cy="226"/>
            </a:xfrm>
            <a:prstGeom prst="parallelogram">
              <a:avLst>
                <a:gd name="adj" fmla="val 2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23" name="WordArt 112"/>
            <p:cNvSpPr>
              <a:spLocks noChangeAspect="1" noTextEdit="1"/>
            </p:cNvSpPr>
            <p:nvPr/>
          </p:nvSpPr>
          <p:spPr>
            <a:xfrm>
              <a:off x="318" y="160"/>
              <a:ext cx="96" cy="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428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3424" name="Line 113"/>
            <p:cNvSpPr>
              <a:spLocks noChangeAspect="1"/>
            </p:cNvSpPr>
            <p:nvPr/>
          </p:nvSpPr>
          <p:spPr>
            <a:xfrm>
              <a:off x="121" y="295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25" name="Line 114"/>
            <p:cNvSpPr>
              <a:spLocks noChangeAspect="1"/>
            </p:cNvSpPr>
            <p:nvPr/>
          </p:nvSpPr>
          <p:spPr>
            <a:xfrm>
              <a:off x="218" y="131"/>
              <a:ext cx="121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426" name="Group 115"/>
            <p:cNvGrpSpPr>
              <a:grpSpLocks noChangeAspect="1"/>
            </p:cNvGrpSpPr>
            <p:nvPr/>
          </p:nvGrpSpPr>
          <p:grpSpPr>
            <a:xfrm>
              <a:off x="162" y="26"/>
              <a:ext cx="439" cy="315"/>
              <a:chOff x="0" y="0"/>
              <a:chExt cx="2707" cy="1910"/>
            </a:xfrm>
          </p:grpSpPr>
          <p:sp>
            <p:nvSpPr>
              <p:cNvPr id="13427" name="Arc 116"/>
              <p:cNvSpPr>
                <a:spLocks noChangeAspect="1"/>
              </p:cNvSpPr>
              <p:nvPr/>
            </p:nvSpPr>
            <p:spPr>
              <a:xfrm rot="-2752491">
                <a:off x="676" y="178"/>
                <a:ext cx="1375" cy="14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8" y="83"/>
                  </a:cxn>
                  <a:cxn ang="0">
                    <a:pos x="0" y="93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28" name="Arc 117"/>
              <p:cNvSpPr>
                <a:spLocks noChangeAspect="1"/>
              </p:cNvSpPr>
              <p:nvPr/>
            </p:nvSpPr>
            <p:spPr>
              <a:xfrm rot="-2752491">
                <a:off x="593" y="-21"/>
                <a:ext cx="1546" cy="15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1" y="105"/>
                  </a:cxn>
                  <a:cxn ang="0">
                    <a:pos x="0" y="117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429" name="Group 118"/>
              <p:cNvGrpSpPr>
                <a:grpSpLocks noChangeAspect="1"/>
              </p:cNvGrpSpPr>
              <p:nvPr/>
            </p:nvGrpSpPr>
            <p:grpSpPr>
              <a:xfrm>
                <a:off x="0" y="150"/>
                <a:ext cx="2707" cy="1760"/>
                <a:chOff x="0" y="0"/>
                <a:chExt cx="2707" cy="1760"/>
              </a:xfrm>
            </p:grpSpPr>
            <p:sp>
              <p:nvSpPr>
                <p:cNvPr id="13430" name="WordArt 119"/>
                <p:cNvSpPr>
                  <a:spLocks noChangeAspect="1" noTextEdit="1"/>
                </p:cNvSpPr>
                <p:nvPr/>
              </p:nvSpPr>
              <p:spPr>
                <a:xfrm>
                  <a:off x="370" y="473"/>
                  <a:ext cx="2024" cy="1287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5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0        0.2        0.4        0.6</a:t>
                  </a:r>
                </a:p>
              </p:txBody>
            </p:sp>
            <p:sp>
              <p:nvSpPr>
                <p:cNvPr id="13431" name="WordArt 120"/>
                <p:cNvSpPr>
                  <a:spLocks noChangeAspect="1" noTextEdit="1"/>
                </p:cNvSpPr>
                <p:nvPr/>
              </p:nvSpPr>
              <p:spPr>
                <a:xfrm>
                  <a:off x="256" y="244"/>
                  <a:ext cx="2202" cy="1414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579682"/>
                    </a:avLst>
                  </a:prstTxWarp>
                </a:bodyPr>
                <a:lstStyle/>
                <a:p>
                  <a:pPr algn="ctr"/>
                  <a:r>
                    <a:rPr lang="zh-CN" altLang="en-US" sz="106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|||||||||||||||||||||||||||||||</a:t>
                  </a:r>
                </a:p>
              </p:txBody>
            </p:sp>
            <p:sp>
              <p:nvSpPr>
                <p:cNvPr id="13432" name="Line 121"/>
                <p:cNvSpPr>
                  <a:spLocks noChangeAspect="1"/>
                </p:cNvSpPr>
                <p:nvPr/>
              </p:nvSpPr>
              <p:spPr>
                <a:xfrm>
                  <a:off x="1353" y="83"/>
                  <a:ext cx="0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3" name="Line 122"/>
                <p:cNvSpPr>
                  <a:spLocks noChangeAspect="1"/>
                </p:cNvSpPr>
                <p:nvPr/>
              </p:nvSpPr>
              <p:spPr>
                <a:xfrm flipV="1">
                  <a:off x="1696" y="134"/>
                  <a:ext cx="27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4" name="Line 123"/>
                <p:cNvSpPr>
                  <a:spLocks noChangeAspect="1"/>
                </p:cNvSpPr>
                <p:nvPr/>
              </p:nvSpPr>
              <p:spPr>
                <a:xfrm flipV="1">
                  <a:off x="2020" y="279"/>
                  <a:ext cx="46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5" name="Line 124"/>
                <p:cNvSpPr>
                  <a:spLocks noChangeAspect="1"/>
                </p:cNvSpPr>
                <p:nvPr/>
              </p:nvSpPr>
              <p:spPr>
                <a:xfrm flipV="1">
                  <a:off x="2272" y="459"/>
                  <a:ext cx="137" cy="13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6" name="Line 125"/>
                <p:cNvSpPr>
                  <a:spLocks noChangeAspect="1"/>
                </p:cNvSpPr>
                <p:nvPr/>
              </p:nvSpPr>
              <p:spPr>
                <a:xfrm flipH="1" flipV="1">
                  <a:off x="642" y="276"/>
                  <a:ext cx="46" cy="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7" name="Line 126"/>
                <p:cNvSpPr>
                  <a:spLocks noChangeAspect="1"/>
                </p:cNvSpPr>
                <p:nvPr/>
              </p:nvSpPr>
              <p:spPr>
                <a:xfrm flipH="1" flipV="1">
                  <a:off x="307" y="456"/>
                  <a:ext cx="137" cy="136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8" name="Line 127"/>
                <p:cNvSpPr>
                  <a:spLocks noChangeAspect="1"/>
                </p:cNvSpPr>
                <p:nvPr/>
              </p:nvSpPr>
              <p:spPr>
                <a:xfrm flipH="1" flipV="1">
                  <a:off x="987" y="137"/>
                  <a:ext cx="42" cy="1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39" name="WordArt 128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2707" cy="1742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4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0               1               2               3</a:t>
                  </a:r>
                </a:p>
              </p:txBody>
            </p:sp>
          </p:grpSp>
        </p:grpSp>
        <p:grpSp>
          <p:nvGrpSpPr>
            <p:cNvPr id="13440" name="Group 129"/>
            <p:cNvGrpSpPr>
              <a:grpSpLocks noChangeAspect="1"/>
            </p:cNvGrpSpPr>
            <p:nvPr/>
          </p:nvGrpSpPr>
          <p:grpSpPr>
            <a:xfrm>
              <a:off x="106" y="437"/>
              <a:ext cx="50" cy="82"/>
              <a:chOff x="0" y="0"/>
              <a:chExt cx="117" cy="189"/>
            </a:xfrm>
          </p:grpSpPr>
          <p:sp>
            <p:nvSpPr>
              <p:cNvPr id="13441" name="Freeform 13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442" name="Group 13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3443" name="Line 13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44" name="Oval 13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45" name="Arc 13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46" name="Line 13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47" name="Line 13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48" name="Line 13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49" name="Line 13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3450" name="Group 139"/>
            <p:cNvGrpSpPr>
              <a:grpSpLocks noChangeAspect="1"/>
            </p:cNvGrpSpPr>
            <p:nvPr/>
          </p:nvGrpSpPr>
          <p:grpSpPr>
            <a:xfrm>
              <a:off x="251" y="437"/>
              <a:ext cx="51" cy="82"/>
              <a:chOff x="0" y="0"/>
              <a:chExt cx="117" cy="189"/>
            </a:xfrm>
          </p:grpSpPr>
          <p:sp>
            <p:nvSpPr>
              <p:cNvPr id="13451" name="Freeform 14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452" name="Group 14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3453" name="Line 14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54" name="Oval 14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55" name="Arc 14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56" name="Line 14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57" name="Line 14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58" name="Line 14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59" name="Line 14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3460" name="Group 149"/>
            <p:cNvGrpSpPr>
              <a:grpSpLocks noChangeAspect="1"/>
            </p:cNvGrpSpPr>
            <p:nvPr/>
          </p:nvGrpSpPr>
          <p:grpSpPr>
            <a:xfrm>
              <a:off x="404" y="437"/>
              <a:ext cx="50" cy="82"/>
              <a:chOff x="0" y="0"/>
              <a:chExt cx="117" cy="189"/>
            </a:xfrm>
          </p:grpSpPr>
          <p:sp>
            <p:nvSpPr>
              <p:cNvPr id="13461" name="Freeform 15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462" name="Group 15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3463" name="Line 15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64" name="Oval 15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65" name="Arc 15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466" name="Line 15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67" name="Line 15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68" name="Line 15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469" name="Line 15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3470" name="Group 159"/>
          <p:cNvGrpSpPr>
            <a:grpSpLocks noChangeAspect="1"/>
          </p:cNvGrpSpPr>
          <p:nvPr/>
        </p:nvGrpSpPr>
        <p:grpSpPr>
          <a:xfrm>
            <a:off x="2488406" y="3021542"/>
            <a:ext cx="717947" cy="664369"/>
            <a:chOff x="0" y="0"/>
            <a:chExt cx="680" cy="621"/>
          </a:xfrm>
        </p:grpSpPr>
        <p:sp>
          <p:nvSpPr>
            <p:cNvPr id="13471" name="Line 160"/>
            <p:cNvSpPr>
              <a:spLocks noChangeAspect="1"/>
            </p:cNvSpPr>
            <p:nvPr/>
          </p:nvSpPr>
          <p:spPr>
            <a:xfrm>
              <a:off x="114" y="422"/>
              <a:ext cx="4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2" name="Line 161"/>
            <p:cNvSpPr>
              <a:spLocks noChangeAspect="1"/>
            </p:cNvSpPr>
            <p:nvPr/>
          </p:nvSpPr>
          <p:spPr>
            <a:xfrm flipV="1">
              <a:off x="180" y="4"/>
              <a:ext cx="443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3" name="Line 162"/>
            <p:cNvSpPr>
              <a:spLocks noChangeAspect="1"/>
            </p:cNvSpPr>
            <p:nvPr/>
          </p:nvSpPr>
          <p:spPr>
            <a:xfrm flipH="1">
              <a:off x="114" y="4"/>
              <a:ext cx="7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4" name="Line 163"/>
            <p:cNvSpPr>
              <a:spLocks noChangeAspect="1"/>
            </p:cNvSpPr>
            <p:nvPr/>
          </p:nvSpPr>
          <p:spPr>
            <a:xfrm flipH="1">
              <a:off x="546" y="4"/>
              <a:ext cx="77" cy="31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5" name="Line 164"/>
            <p:cNvSpPr>
              <a:spLocks noChangeAspect="1"/>
            </p:cNvSpPr>
            <p:nvPr/>
          </p:nvSpPr>
          <p:spPr>
            <a:xfrm>
              <a:off x="134" y="265"/>
              <a:ext cx="43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6" name="Line 165"/>
            <p:cNvSpPr>
              <a:spLocks noChangeAspect="1"/>
            </p:cNvSpPr>
            <p:nvPr/>
          </p:nvSpPr>
          <p:spPr>
            <a:xfrm>
              <a:off x="121" y="30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7" name="Line 166"/>
            <p:cNvSpPr>
              <a:spLocks noChangeAspect="1"/>
            </p:cNvSpPr>
            <p:nvPr/>
          </p:nvSpPr>
          <p:spPr>
            <a:xfrm>
              <a:off x="121" y="28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8" name="Line 167"/>
            <p:cNvSpPr>
              <a:spLocks noChangeAspect="1"/>
            </p:cNvSpPr>
            <p:nvPr/>
          </p:nvSpPr>
          <p:spPr>
            <a:xfrm>
              <a:off x="114" y="310"/>
              <a:ext cx="0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79" name="Line 168"/>
            <p:cNvSpPr>
              <a:spLocks noChangeAspect="1"/>
            </p:cNvSpPr>
            <p:nvPr/>
          </p:nvSpPr>
          <p:spPr>
            <a:xfrm>
              <a:off x="546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0" name="Line 169"/>
            <p:cNvSpPr>
              <a:spLocks noChangeAspect="1"/>
            </p:cNvSpPr>
            <p:nvPr/>
          </p:nvSpPr>
          <p:spPr>
            <a:xfrm>
              <a:off x="147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1" name="Line 170"/>
            <p:cNvSpPr>
              <a:spLocks noChangeAspect="1"/>
            </p:cNvSpPr>
            <p:nvPr/>
          </p:nvSpPr>
          <p:spPr>
            <a:xfrm>
              <a:off x="193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2" name="Line 171"/>
            <p:cNvSpPr>
              <a:spLocks noChangeAspect="1"/>
            </p:cNvSpPr>
            <p:nvPr/>
          </p:nvSpPr>
          <p:spPr>
            <a:xfrm>
              <a:off x="211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3" name="Line 172"/>
            <p:cNvSpPr>
              <a:spLocks noChangeAspect="1"/>
            </p:cNvSpPr>
            <p:nvPr/>
          </p:nvSpPr>
          <p:spPr>
            <a:xfrm>
              <a:off x="263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4" name="Line 173"/>
            <p:cNvSpPr>
              <a:spLocks noChangeAspect="1"/>
            </p:cNvSpPr>
            <p:nvPr/>
          </p:nvSpPr>
          <p:spPr>
            <a:xfrm>
              <a:off x="435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5" name="Line 174"/>
            <p:cNvSpPr>
              <a:spLocks noChangeAspect="1"/>
            </p:cNvSpPr>
            <p:nvPr/>
          </p:nvSpPr>
          <p:spPr>
            <a:xfrm>
              <a:off x="474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6" name="Line 175"/>
            <p:cNvSpPr>
              <a:spLocks noChangeAspect="1"/>
            </p:cNvSpPr>
            <p:nvPr/>
          </p:nvSpPr>
          <p:spPr>
            <a:xfrm>
              <a:off x="500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7" name="Line 176"/>
            <p:cNvSpPr>
              <a:spLocks noChangeAspect="1"/>
            </p:cNvSpPr>
            <p:nvPr/>
          </p:nvSpPr>
          <p:spPr>
            <a:xfrm flipH="1">
              <a:off x="532" y="415"/>
              <a:ext cx="14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8" name="Line 177"/>
            <p:cNvSpPr>
              <a:spLocks noChangeAspect="1"/>
            </p:cNvSpPr>
            <p:nvPr/>
          </p:nvSpPr>
          <p:spPr>
            <a:xfrm flipH="1">
              <a:off x="6" y="438"/>
              <a:ext cx="102" cy="13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89" name="Line 178"/>
            <p:cNvSpPr>
              <a:spLocks noChangeAspect="1"/>
            </p:cNvSpPr>
            <p:nvPr/>
          </p:nvSpPr>
          <p:spPr>
            <a:xfrm flipH="1">
              <a:off x="448" y="451"/>
              <a:ext cx="89" cy="1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0" name="Line 179"/>
            <p:cNvSpPr>
              <a:spLocks noChangeAspect="1"/>
            </p:cNvSpPr>
            <p:nvPr/>
          </p:nvSpPr>
          <p:spPr>
            <a:xfrm>
              <a:off x="5" y="571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1" name="Line 180"/>
            <p:cNvSpPr>
              <a:spLocks noChangeAspect="1"/>
            </p:cNvSpPr>
            <p:nvPr/>
          </p:nvSpPr>
          <p:spPr>
            <a:xfrm>
              <a:off x="94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2" name="Oval 181"/>
            <p:cNvSpPr>
              <a:spLocks noChangeAspect="1"/>
            </p:cNvSpPr>
            <p:nvPr/>
          </p:nvSpPr>
          <p:spPr>
            <a:xfrm>
              <a:off x="94" y="495"/>
              <a:ext cx="69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93" name="Line 182"/>
            <p:cNvSpPr>
              <a:spLocks noChangeAspect="1"/>
            </p:cNvSpPr>
            <p:nvPr/>
          </p:nvSpPr>
          <p:spPr>
            <a:xfrm>
              <a:off x="163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4" name="Oval 183"/>
            <p:cNvSpPr>
              <a:spLocks noChangeAspect="1"/>
            </p:cNvSpPr>
            <p:nvPr/>
          </p:nvSpPr>
          <p:spPr>
            <a:xfrm>
              <a:off x="94" y="484"/>
              <a:ext cx="69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95" name="Line 184"/>
            <p:cNvSpPr>
              <a:spLocks noChangeAspect="1"/>
            </p:cNvSpPr>
            <p:nvPr/>
          </p:nvSpPr>
          <p:spPr>
            <a:xfrm>
              <a:off x="390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6" name="Oval 185"/>
            <p:cNvSpPr>
              <a:spLocks noChangeAspect="1"/>
            </p:cNvSpPr>
            <p:nvPr/>
          </p:nvSpPr>
          <p:spPr>
            <a:xfrm>
              <a:off x="390" y="496"/>
              <a:ext cx="78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97" name="Line 186"/>
            <p:cNvSpPr>
              <a:spLocks noChangeAspect="1"/>
            </p:cNvSpPr>
            <p:nvPr/>
          </p:nvSpPr>
          <p:spPr>
            <a:xfrm>
              <a:off x="468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498" name="Oval 187"/>
            <p:cNvSpPr>
              <a:spLocks noChangeAspect="1"/>
            </p:cNvSpPr>
            <p:nvPr/>
          </p:nvSpPr>
          <p:spPr>
            <a:xfrm>
              <a:off x="390" y="486"/>
              <a:ext cx="78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99" name="Line 188"/>
            <p:cNvSpPr>
              <a:spLocks noChangeAspect="1"/>
            </p:cNvSpPr>
            <p:nvPr/>
          </p:nvSpPr>
          <p:spPr>
            <a:xfrm>
              <a:off x="95" y="457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0" name="Line 189"/>
            <p:cNvSpPr>
              <a:spLocks noChangeAspect="1"/>
            </p:cNvSpPr>
            <p:nvPr/>
          </p:nvSpPr>
          <p:spPr>
            <a:xfrm>
              <a:off x="5" y="571"/>
              <a:ext cx="0" cy="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1" name="Line 190"/>
            <p:cNvSpPr>
              <a:spLocks noChangeAspect="1"/>
            </p:cNvSpPr>
            <p:nvPr/>
          </p:nvSpPr>
          <p:spPr>
            <a:xfrm>
              <a:off x="44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2" name="Line 191"/>
            <p:cNvSpPr>
              <a:spLocks noChangeAspect="1"/>
            </p:cNvSpPr>
            <p:nvPr/>
          </p:nvSpPr>
          <p:spPr>
            <a:xfrm flipV="1">
              <a:off x="0" y="621"/>
              <a:ext cx="45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3" name="Line 192"/>
            <p:cNvSpPr>
              <a:spLocks noChangeAspect="1"/>
            </p:cNvSpPr>
            <p:nvPr/>
          </p:nvSpPr>
          <p:spPr>
            <a:xfrm>
              <a:off x="618" y="0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4" name="Line 193"/>
            <p:cNvSpPr>
              <a:spLocks noChangeAspect="1"/>
            </p:cNvSpPr>
            <p:nvPr/>
          </p:nvSpPr>
          <p:spPr>
            <a:xfrm>
              <a:off x="673" y="60"/>
              <a:ext cx="0" cy="37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5" name="Line 194"/>
            <p:cNvSpPr>
              <a:spLocks noChangeAspect="1"/>
            </p:cNvSpPr>
            <p:nvPr/>
          </p:nvSpPr>
          <p:spPr>
            <a:xfrm flipV="1">
              <a:off x="448" y="428"/>
              <a:ext cx="232" cy="19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6" name="Line 195"/>
            <p:cNvSpPr>
              <a:spLocks noChangeAspect="1"/>
            </p:cNvSpPr>
            <p:nvPr/>
          </p:nvSpPr>
          <p:spPr>
            <a:xfrm>
              <a:off x="642" y="31"/>
              <a:ext cx="6" cy="4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7" name="Line 196"/>
            <p:cNvSpPr>
              <a:spLocks noChangeAspect="1"/>
            </p:cNvSpPr>
            <p:nvPr/>
          </p:nvSpPr>
          <p:spPr>
            <a:xfrm>
              <a:off x="617" y="52"/>
              <a:ext cx="0" cy="43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8" name="Line 197"/>
            <p:cNvSpPr>
              <a:spLocks noChangeAspect="1"/>
            </p:cNvSpPr>
            <p:nvPr/>
          </p:nvSpPr>
          <p:spPr>
            <a:xfrm>
              <a:off x="583" y="216"/>
              <a:ext cx="0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09" name="Line 198"/>
            <p:cNvSpPr>
              <a:spLocks noChangeAspect="1"/>
            </p:cNvSpPr>
            <p:nvPr/>
          </p:nvSpPr>
          <p:spPr>
            <a:xfrm>
              <a:off x="546" y="415"/>
              <a:ext cx="0" cy="1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0" name="Line 199"/>
            <p:cNvSpPr>
              <a:spLocks noChangeAspect="1"/>
            </p:cNvSpPr>
            <p:nvPr/>
          </p:nvSpPr>
          <p:spPr>
            <a:xfrm>
              <a:off x="529" y="470"/>
              <a:ext cx="0" cy="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1" name="Line 200"/>
            <p:cNvSpPr>
              <a:spLocks noChangeAspect="1"/>
            </p:cNvSpPr>
            <p:nvPr/>
          </p:nvSpPr>
          <p:spPr>
            <a:xfrm>
              <a:off x="507" y="499"/>
              <a:ext cx="0" cy="7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2" name="Line 201"/>
            <p:cNvSpPr>
              <a:spLocks noChangeAspect="1"/>
            </p:cNvSpPr>
            <p:nvPr/>
          </p:nvSpPr>
          <p:spPr>
            <a:xfrm>
              <a:off x="487" y="536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3" name="Line 202"/>
            <p:cNvSpPr>
              <a:spLocks noChangeAspect="1"/>
            </p:cNvSpPr>
            <p:nvPr/>
          </p:nvSpPr>
          <p:spPr>
            <a:xfrm>
              <a:off x="4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4" name="Line 203"/>
            <p:cNvSpPr>
              <a:spLocks noChangeAspect="1"/>
            </p:cNvSpPr>
            <p:nvPr/>
          </p:nvSpPr>
          <p:spPr>
            <a:xfrm>
              <a:off x="8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5" name="Line 204"/>
            <p:cNvSpPr>
              <a:spLocks noChangeAspect="1"/>
            </p:cNvSpPr>
            <p:nvPr/>
          </p:nvSpPr>
          <p:spPr>
            <a:xfrm>
              <a:off x="11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6" name="Line 205"/>
            <p:cNvSpPr>
              <a:spLocks noChangeAspect="1"/>
            </p:cNvSpPr>
            <p:nvPr/>
          </p:nvSpPr>
          <p:spPr>
            <a:xfrm>
              <a:off x="16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7" name="Line 206"/>
            <p:cNvSpPr>
              <a:spLocks noChangeAspect="1"/>
            </p:cNvSpPr>
            <p:nvPr/>
          </p:nvSpPr>
          <p:spPr>
            <a:xfrm>
              <a:off x="19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8" name="Line 207"/>
            <p:cNvSpPr>
              <a:spLocks noChangeAspect="1"/>
            </p:cNvSpPr>
            <p:nvPr/>
          </p:nvSpPr>
          <p:spPr>
            <a:xfrm>
              <a:off x="237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19" name="Line 208"/>
            <p:cNvSpPr>
              <a:spLocks noChangeAspect="1"/>
            </p:cNvSpPr>
            <p:nvPr/>
          </p:nvSpPr>
          <p:spPr>
            <a:xfrm>
              <a:off x="28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0" name="Line 209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1" name="Line 210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2" name="Line 211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3" name="Line 212"/>
            <p:cNvSpPr>
              <a:spLocks noChangeAspect="1"/>
            </p:cNvSpPr>
            <p:nvPr/>
          </p:nvSpPr>
          <p:spPr>
            <a:xfrm>
              <a:off x="35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4" name="Line 213"/>
            <p:cNvSpPr>
              <a:spLocks noChangeAspect="1"/>
            </p:cNvSpPr>
            <p:nvPr/>
          </p:nvSpPr>
          <p:spPr>
            <a:xfrm>
              <a:off x="37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5" name="Line 214"/>
            <p:cNvSpPr>
              <a:spLocks noChangeAspect="1"/>
            </p:cNvSpPr>
            <p:nvPr/>
          </p:nvSpPr>
          <p:spPr>
            <a:xfrm>
              <a:off x="41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6" name="Line 215"/>
            <p:cNvSpPr>
              <a:spLocks noChangeAspect="1"/>
            </p:cNvSpPr>
            <p:nvPr/>
          </p:nvSpPr>
          <p:spPr>
            <a:xfrm>
              <a:off x="84" y="548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7" name="AutoShape 216"/>
            <p:cNvSpPr>
              <a:spLocks noChangeAspect="1"/>
            </p:cNvSpPr>
            <p:nvPr/>
          </p:nvSpPr>
          <p:spPr>
            <a:xfrm>
              <a:off x="257" y="333"/>
              <a:ext cx="158" cy="76"/>
            </a:xfrm>
            <a:prstGeom prst="parallelogram">
              <a:avLst>
                <a:gd name="adj" fmla="val 458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28" name="Line 217"/>
            <p:cNvSpPr>
              <a:spLocks noChangeAspect="1"/>
            </p:cNvSpPr>
            <p:nvPr/>
          </p:nvSpPr>
          <p:spPr>
            <a:xfrm>
              <a:off x="24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29" name="Oval 218"/>
            <p:cNvSpPr>
              <a:spLocks noChangeAspect="1"/>
            </p:cNvSpPr>
            <p:nvPr/>
          </p:nvSpPr>
          <p:spPr>
            <a:xfrm>
              <a:off x="244" y="493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30" name="Line 219"/>
            <p:cNvSpPr>
              <a:spLocks noChangeAspect="1"/>
            </p:cNvSpPr>
            <p:nvPr/>
          </p:nvSpPr>
          <p:spPr>
            <a:xfrm>
              <a:off x="31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31" name="Oval 220"/>
            <p:cNvSpPr>
              <a:spLocks noChangeAspect="1"/>
            </p:cNvSpPr>
            <p:nvPr/>
          </p:nvSpPr>
          <p:spPr>
            <a:xfrm>
              <a:off x="242" y="483"/>
              <a:ext cx="70" cy="2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32" name="Oval 221"/>
            <p:cNvSpPr>
              <a:spLocks noChangeAspect="1"/>
            </p:cNvSpPr>
            <p:nvPr/>
          </p:nvSpPr>
          <p:spPr>
            <a:xfrm>
              <a:off x="300" y="343"/>
              <a:ext cx="62" cy="5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33" name="Line 222"/>
            <p:cNvSpPr>
              <a:spLocks noChangeAspect="1"/>
            </p:cNvSpPr>
            <p:nvPr/>
          </p:nvSpPr>
          <p:spPr>
            <a:xfrm>
              <a:off x="311" y="370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34" name="WordArt 223"/>
            <p:cNvSpPr>
              <a:spLocks noChangeAspect="1" noTextEdit="1"/>
            </p:cNvSpPr>
            <p:nvPr/>
          </p:nvSpPr>
          <p:spPr>
            <a:xfrm>
              <a:off x="359" y="527"/>
              <a:ext cx="98" cy="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</a:p>
          </p:txBody>
        </p:sp>
        <p:sp>
          <p:nvSpPr>
            <p:cNvPr id="13535" name="WordArt 224"/>
            <p:cNvSpPr>
              <a:spLocks noChangeAspect="1" noTextEdit="1"/>
            </p:cNvSpPr>
            <p:nvPr/>
          </p:nvSpPr>
          <p:spPr>
            <a:xfrm>
              <a:off x="227" y="523"/>
              <a:ext cx="59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3536" name="AutoShape 225"/>
            <p:cNvSpPr>
              <a:spLocks noChangeAspect="1"/>
            </p:cNvSpPr>
            <p:nvPr/>
          </p:nvSpPr>
          <p:spPr>
            <a:xfrm>
              <a:off x="149" y="24"/>
              <a:ext cx="444" cy="219"/>
            </a:xfrm>
            <a:prstGeom prst="parallelogram">
              <a:avLst>
                <a:gd name="adj" fmla="val 2070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37" name="WordArt 226"/>
            <p:cNvSpPr>
              <a:spLocks noChangeAspect="1" noTextEdit="1"/>
            </p:cNvSpPr>
            <p:nvPr/>
          </p:nvSpPr>
          <p:spPr>
            <a:xfrm>
              <a:off x="306" y="170"/>
              <a:ext cx="95" cy="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8755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13538" name="Line 227"/>
            <p:cNvSpPr>
              <a:spLocks noChangeAspect="1"/>
            </p:cNvSpPr>
            <p:nvPr/>
          </p:nvSpPr>
          <p:spPr>
            <a:xfrm flipH="1">
              <a:off x="93" y="411"/>
              <a:ext cx="21" cy="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39" name="Line 228"/>
            <p:cNvSpPr>
              <a:spLocks noChangeAspect="1"/>
            </p:cNvSpPr>
            <p:nvPr/>
          </p:nvSpPr>
          <p:spPr>
            <a:xfrm>
              <a:off x="227" y="128"/>
              <a:ext cx="101" cy="1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540" name="Group 229"/>
            <p:cNvGrpSpPr>
              <a:grpSpLocks noChangeAspect="1"/>
            </p:cNvGrpSpPr>
            <p:nvPr/>
          </p:nvGrpSpPr>
          <p:grpSpPr>
            <a:xfrm>
              <a:off x="178" y="49"/>
              <a:ext cx="415" cy="271"/>
              <a:chOff x="0" y="0"/>
              <a:chExt cx="3099" cy="1995"/>
            </a:xfrm>
          </p:grpSpPr>
          <p:sp>
            <p:nvSpPr>
              <p:cNvPr id="13541" name="WordArt 230"/>
              <p:cNvSpPr>
                <a:spLocks noChangeAspect="1" noTextEdit="1"/>
              </p:cNvSpPr>
              <p:nvPr/>
            </p:nvSpPr>
            <p:spPr>
              <a:xfrm>
                <a:off x="0" y="0"/>
                <a:ext cx="3099" cy="148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309570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0            5           10          15</a:t>
                </a:r>
              </a:p>
            </p:txBody>
          </p:sp>
          <p:sp>
            <p:nvSpPr>
              <p:cNvPr id="13542" name="WordArt 231"/>
              <p:cNvSpPr>
                <a:spLocks noChangeAspect="1" noTextEdit="1"/>
              </p:cNvSpPr>
              <p:nvPr/>
            </p:nvSpPr>
            <p:spPr>
              <a:xfrm>
                <a:off x="333" y="507"/>
                <a:ext cx="2341" cy="1488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668217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0         1         2         3</a:t>
                </a:r>
              </a:p>
            </p:txBody>
          </p:sp>
          <p:sp>
            <p:nvSpPr>
              <p:cNvPr id="13543" name="WordArt 232"/>
              <p:cNvSpPr>
                <a:spLocks noChangeAspect="1" noTextEdit="1"/>
              </p:cNvSpPr>
              <p:nvPr/>
            </p:nvSpPr>
            <p:spPr>
              <a:xfrm>
                <a:off x="236" y="259"/>
                <a:ext cx="2547" cy="163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579689"/>
                  </a:avLst>
                </a:prstTxWarp>
              </a:bodyPr>
              <a:lstStyle/>
              <a:p>
                <a:pPr algn="ctr"/>
                <a:r>
                  <a:rPr lang="zh-CN" altLang="en-US" sz="82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|||||||||||||||||||||||||||||||</a:t>
                </a:r>
              </a:p>
            </p:txBody>
          </p:sp>
          <p:sp>
            <p:nvSpPr>
              <p:cNvPr id="13544" name="Line 233"/>
              <p:cNvSpPr>
                <a:spLocks noChangeAspect="1"/>
              </p:cNvSpPr>
              <p:nvPr/>
            </p:nvSpPr>
            <p:spPr>
              <a:xfrm>
                <a:off x="1505" y="73"/>
                <a:ext cx="0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45" name="Line 234"/>
              <p:cNvSpPr>
                <a:spLocks noChangeAspect="1"/>
              </p:cNvSpPr>
              <p:nvPr/>
            </p:nvSpPr>
            <p:spPr>
              <a:xfrm flipV="1">
                <a:off x="1902" y="132"/>
                <a:ext cx="31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46" name="Line 235"/>
              <p:cNvSpPr>
                <a:spLocks noChangeAspect="1"/>
              </p:cNvSpPr>
              <p:nvPr/>
            </p:nvSpPr>
            <p:spPr>
              <a:xfrm flipV="1">
                <a:off x="2277" y="300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47" name="Line 236"/>
              <p:cNvSpPr>
                <a:spLocks noChangeAspect="1"/>
              </p:cNvSpPr>
              <p:nvPr/>
            </p:nvSpPr>
            <p:spPr>
              <a:xfrm flipV="1">
                <a:off x="2568" y="508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48" name="Line 237"/>
              <p:cNvSpPr>
                <a:spLocks noChangeAspect="1"/>
              </p:cNvSpPr>
              <p:nvPr/>
            </p:nvSpPr>
            <p:spPr>
              <a:xfrm flipH="1" flipV="1">
                <a:off x="683" y="296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49" name="Line 238"/>
              <p:cNvSpPr>
                <a:spLocks noChangeAspect="1"/>
              </p:cNvSpPr>
              <p:nvPr/>
            </p:nvSpPr>
            <p:spPr>
              <a:xfrm flipH="1" flipV="1">
                <a:off x="295" y="504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50" name="Line 239"/>
              <p:cNvSpPr>
                <a:spLocks noChangeAspect="1"/>
              </p:cNvSpPr>
              <p:nvPr/>
            </p:nvSpPr>
            <p:spPr>
              <a:xfrm flipH="1" flipV="1">
                <a:off x="1082" y="135"/>
                <a:ext cx="48" cy="21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551" name="Arc 240"/>
            <p:cNvSpPr>
              <a:spLocks noChangeAspect="1"/>
            </p:cNvSpPr>
            <p:nvPr/>
          </p:nvSpPr>
          <p:spPr>
            <a:xfrm rot="-2752491">
              <a:off x="273" y="53"/>
              <a:ext cx="216" cy="2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52" name="Arc 241"/>
            <p:cNvSpPr>
              <a:spLocks noChangeAspect="1"/>
            </p:cNvSpPr>
            <p:nvPr/>
          </p:nvSpPr>
          <p:spPr>
            <a:xfrm rot="-2752491">
              <a:off x="260" y="21"/>
              <a:ext cx="241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3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553" name="Line 242"/>
            <p:cNvSpPr>
              <a:spLocks noChangeAspect="1"/>
            </p:cNvSpPr>
            <p:nvPr/>
          </p:nvSpPr>
          <p:spPr>
            <a:xfrm>
              <a:off x="232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54" name="Line 243"/>
            <p:cNvSpPr>
              <a:spLocks noChangeAspect="1"/>
            </p:cNvSpPr>
            <p:nvPr/>
          </p:nvSpPr>
          <p:spPr>
            <a:xfrm>
              <a:off x="544" y="310"/>
              <a:ext cx="0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555" name="Freeform 244"/>
            <p:cNvSpPr>
              <a:spLocks noChangeAspect="1"/>
            </p:cNvSpPr>
            <p:nvPr/>
          </p:nvSpPr>
          <p:spPr>
            <a:xfrm>
              <a:off x="99" y="400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556" name="Group 245"/>
            <p:cNvGrpSpPr>
              <a:grpSpLocks noChangeAspect="1"/>
            </p:cNvGrpSpPr>
            <p:nvPr/>
          </p:nvGrpSpPr>
          <p:grpSpPr>
            <a:xfrm>
              <a:off x="99" y="402"/>
              <a:ext cx="59" cy="102"/>
              <a:chOff x="0" y="0"/>
              <a:chExt cx="116" cy="187"/>
            </a:xfrm>
          </p:grpSpPr>
          <p:sp>
            <p:nvSpPr>
              <p:cNvPr id="13557" name="Line 246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58" name="Oval 247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559" name="Arc 248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560" name="Line 249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61" name="Line 250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62" name="Line 251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63" name="Line 252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564" name="Freeform 253"/>
            <p:cNvSpPr>
              <a:spLocks noChangeAspect="1"/>
            </p:cNvSpPr>
            <p:nvPr/>
          </p:nvSpPr>
          <p:spPr>
            <a:xfrm>
              <a:off x="247" y="399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565" name="Group 254"/>
            <p:cNvGrpSpPr>
              <a:grpSpLocks noChangeAspect="1"/>
            </p:cNvGrpSpPr>
            <p:nvPr/>
          </p:nvGrpSpPr>
          <p:grpSpPr>
            <a:xfrm>
              <a:off x="247" y="400"/>
              <a:ext cx="59" cy="102"/>
              <a:chOff x="0" y="0"/>
              <a:chExt cx="116" cy="187"/>
            </a:xfrm>
          </p:grpSpPr>
          <p:sp>
            <p:nvSpPr>
              <p:cNvPr id="13566" name="Line 255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67" name="Oval 256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568" name="Arc 257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569" name="Line 258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70" name="Line 259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71" name="Line 260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572" name="Line 261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3573" name="Group 262"/>
            <p:cNvGrpSpPr>
              <a:grpSpLocks noChangeAspect="1"/>
            </p:cNvGrpSpPr>
            <p:nvPr/>
          </p:nvGrpSpPr>
          <p:grpSpPr>
            <a:xfrm>
              <a:off x="398" y="403"/>
              <a:ext cx="59" cy="103"/>
              <a:chOff x="0" y="0"/>
              <a:chExt cx="91" cy="152"/>
            </a:xfrm>
          </p:grpSpPr>
          <p:sp>
            <p:nvSpPr>
              <p:cNvPr id="13574" name="Freeform 263"/>
              <p:cNvSpPr>
                <a:spLocks noChangeAspect="1"/>
              </p:cNvSpPr>
              <p:nvPr/>
            </p:nvSpPr>
            <p:spPr>
              <a:xfrm>
                <a:off x="0" y="0"/>
                <a:ext cx="91" cy="151"/>
              </a:xfrm>
              <a:custGeom>
                <a:avLst/>
                <a:gdLst/>
                <a:ahLst/>
                <a:cxnLst>
                  <a:cxn ang="0">
                    <a:pos x="12" y="19"/>
                  </a:cxn>
                  <a:cxn ang="0">
                    <a:pos x="15" y="11"/>
                  </a:cxn>
                  <a:cxn ang="0">
                    <a:pos x="23" y="5"/>
                  </a:cxn>
                  <a:cxn ang="0">
                    <a:pos x="33" y="1"/>
                  </a:cxn>
                  <a:cxn ang="0">
                    <a:pos x="46" y="0"/>
                  </a:cxn>
                  <a:cxn ang="0">
                    <a:pos x="57" y="2"/>
                  </a:cxn>
                  <a:cxn ang="0">
                    <a:pos x="69" y="4"/>
                  </a:cxn>
                  <a:cxn ang="0">
                    <a:pos x="77" y="11"/>
                  </a:cxn>
                  <a:cxn ang="0">
                    <a:pos x="81" y="21"/>
                  </a:cxn>
                  <a:cxn ang="0">
                    <a:pos x="91" y="125"/>
                  </a:cxn>
                  <a:cxn ang="0">
                    <a:pos x="82" y="136"/>
                  </a:cxn>
                  <a:cxn ang="0">
                    <a:pos x="73" y="143"/>
                  </a:cxn>
                  <a:cxn ang="0">
                    <a:pos x="62" y="147"/>
                  </a:cxn>
                  <a:cxn ang="0">
                    <a:pos x="48" y="151"/>
                  </a:cxn>
                  <a:cxn ang="0">
                    <a:pos x="27" y="149"/>
                  </a:cxn>
                  <a:cxn ang="0">
                    <a:pos x="15" y="142"/>
                  </a:cxn>
                  <a:cxn ang="0">
                    <a:pos x="5" y="132"/>
                  </a:cxn>
                  <a:cxn ang="0">
                    <a:pos x="0" y="128"/>
                  </a:cxn>
                  <a:cxn ang="0">
                    <a:pos x="12" y="19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575" name="Group 264"/>
              <p:cNvGrpSpPr>
                <a:grpSpLocks noChangeAspect="1"/>
              </p:cNvGrpSpPr>
              <p:nvPr/>
            </p:nvGrpSpPr>
            <p:grpSpPr>
              <a:xfrm>
                <a:off x="0" y="2"/>
                <a:ext cx="90" cy="150"/>
                <a:chOff x="0" y="0"/>
                <a:chExt cx="116" cy="187"/>
              </a:xfrm>
            </p:grpSpPr>
            <p:sp>
              <p:nvSpPr>
                <p:cNvPr id="13576" name="Line 265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577" name="Oval 266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578" name="Arc 267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579" name="Line 268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580" name="Line 269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581" name="Line 270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582" name="Line 271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3583" name="Group 272"/>
          <p:cNvGrpSpPr>
            <a:grpSpLocks noChangeAspect="1"/>
          </p:cNvGrpSpPr>
          <p:nvPr/>
        </p:nvGrpSpPr>
        <p:grpSpPr>
          <a:xfrm>
            <a:off x="5133975" y="2614348"/>
            <a:ext cx="611981" cy="616744"/>
            <a:chOff x="0" y="0"/>
            <a:chExt cx="514" cy="518"/>
          </a:xfrm>
        </p:grpSpPr>
        <p:grpSp>
          <p:nvGrpSpPr>
            <p:cNvPr id="13584" name="Group 273"/>
            <p:cNvGrpSpPr>
              <a:grpSpLocks noChangeAspect="1"/>
            </p:cNvGrpSpPr>
            <p:nvPr/>
          </p:nvGrpSpPr>
          <p:grpSpPr>
            <a:xfrm>
              <a:off x="0" y="182"/>
              <a:ext cx="514" cy="336"/>
              <a:chOff x="0" y="0"/>
              <a:chExt cx="580" cy="374"/>
            </a:xfrm>
          </p:grpSpPr>
          <p:sp>
            <p:nvSpPr>
              <p:cNvPr id="13585" name="Freeform 274"/>
              <p:cNvSpPr>
                <a:spLocks noChangeAspect="1"/>
              </p:cNvSpPr>
              <p:nvPr/>
            </p:nvSpPr>
            <p:spPr>
              <a:xfrm>
                <a:off x="377" y="0"/>
                <a:ext cx="88" cy="79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2" y="0"/>
                  </a:cxn>
                  <a:cxn ang="0">
                    <a:pos x="88" y="45"/>
                  </a:cxn>
                  <a:cxn ang="0">
                    <a:pos x="26" y="79"/>
                  </a:cxn>
                  <a:cxn ang="0">
                    <a:pos x="0" y="69"/>
                  </a:cxn>
                  <a:cxn ang="0">
                    <a:pos x="13" y="32"/>
                  </a:cxn>
                </a:cxnLst>
                <a:rect l="0" t="0" r="0" b="0"/>
                <a:pathLst>
                  <a:path w="326" h="243">
                    <a:moveTo>
                      <a:pt x="48" y="99"/>
                    </a:moveTo>
                    <a:lnTo>
                      <a:pt x="266" y="0"/>
                    </a:lnTo>
                    <a:lnTo>
                      <a:pt x="326" y="138"/>
                    </a:lnTo>
                    <a:lnTo>
                      <a:pt x="98" y="243"/>
                    </a:lnTo>
                    <a:lnTo>
                      <a:pt x="0" y="213"/>
                    </a:ln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586" name="AutoShape 275"/>
              <p:cNvSpPr>
                <a:spLocks noChangeAspect="1"/>
              </p:cNvSpPr>
              <p:nvPr/>
            </p:nvSpPr>
            <p:spPr>
              <a:xfrm>
                <a:off x="0" y="227"/>
                <a:ext cx="580" cy="147"/>
              </a:xfrm>
              <a:prstGeom prst="cube">
                <a:avLst>
                  <a:gd name="adj" fmla="val 7614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587" name="Group 276"/>
              <p:cNvGrpSpPr>
                <a:grpSpLocks noChangeAspect="1"/>
              </p:cNvGrpSpPr>
              <p:nvPr/>
            </p:nvGrpSpPr>
            <p:grpSpPr>
              <a:xfrm>
                <a:off x="437" y="200"/>
                <a:ext cx="72" cy="92"/>
                <a:chOff x="0" y="0"/>
                <a:chExt cx="288" cy="358"/>
              </a:xfrm>
            </p:grpSpPr>
            <p:grpSp>
              <p:nvGrpSpPr>
                <p:cNvPr id="13588" name="Group 277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3589" name="Group 278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3590" name="Oval 279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591" name="Arc 28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592" name="Line 281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593" name="Line 282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3594" name="Group 283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3595" name="Oval 284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596" name="Arc 28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597" name="Line 286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598" name="Line 287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3599" name="Group 288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3600" name="Freeform 28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601" name="Group 290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3602" name="Line 291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03" name="Oval 292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04" name="Arc 29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05" name="Line 29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06" name="Line 295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07" name="Line 29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08" name="Line 297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3609" name="Group 298"/>
              <p:cNvGrpSpPr>
                <a:grpSpLocks noChangeAspect="1"/>
              </p:cNvGrpSpPr>
              <p:nvPr/>
            </p:nvGrpSpPr>
            <p:grpSpPr>
              <a:xfrm>
                <a:off x="50" y="210"/>
                <a:ext cx="76" cy="92"/>
                <a:chOff x="0" y="0"/>
                <a:chExt cx="288" cy="358"/>
              </a:xfrm>
            </p:grpSpPr>
            <p:grpSp>
              <p:nvGrpSpPr>
                <p:cNvPr id="13610" name="Group 299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3611" name="Group 300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3612" name="Oval 301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13" name="Arc 30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14" name="Line 303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15" name="Line 304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3616" name="Group 305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3617" name="Oval 306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18" name="Arc 30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19" name="Line 308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20" name="Line 309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3621" name="Group 310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3622" name="Freeform 31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623" name="Group 312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3624" name="Line 313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25" name="Oval 314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26" name="Arc 31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627" name="Line 31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28" name="Line 317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29" name="Line 31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3630" name="Line 319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13631" name="Oval 320"/>
              <p:cNvSpPr>
                <a:spLocks noChangeAspect="1"/>
              </p:cNvSpPr>
              <p:nvPr/>
            </p:nvSpPr>
            <p:spPr>
              <a:xfrm>
                <a:off x="177" y="185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32" name="Freeform 321"/>
              <p:cNvSpPr>
                <a:spLocks noChangeAspect="1"/>
              </p:cNvSpPr>
              <p:nvPr/>
            </p:nvSpPr>
            <p:spPr>
              <a:xfrm>
                <a:off x="119" y="132"/>
                <a:ext cx="109" cy="190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1"/>
                  </a:cxn>
                  <a:cxn ang="0">
                    <a:pos x="0" y="179"/>
                  </a:cxn>
                  <a:cxn ang="0">
                    <a:pos x="9" y="190"/>
                  </a:cxn>
                  <a:cxn ang="0">
                    <a:pos x="39" y="190"/>
                  </a:cxn>
                  <a:cxn ang="0">
                    <a:pos x="54" y="186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33" name="Line 322"/>
              <p:cNvSpPr>
                <a:spLocks noChangeAspect="1"/>
              </p:cNvSpPr>
              <p:nvPr/>
            </p:nvSpPr>
            <p:spPr>
              <a:xfrm>
                <a:off x="147" y="282"/>
                <a:ext cx="57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34" name="Line 323"/>
              <p:cNvSpPr>
                <a:spLocks noChangeAspect="1"/>
              </p:cNvSpPr>
              <p:nvPr/>
            </p:nvSpPr>
            <p:spPr>
              <a:xfrm>
                <a:off x="204" y="247"/>
                <a:ext cx="0" cy="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35" name="Freeform 324"/>
              <p:cNvSpPr>
                <a:spLocks noChangeAspect="1"/>
              </p:cNvSpPr>
              <p:nvPr/>
            </p:nvSpPr>
            <p:spPr>
              <a:xfrm>
                <a:off x="318" y="132"/>
                <a:ext cx="109" cy="189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0"/>
                  </a:cxn>
                  <a:cxn ang="0">
                    <a:pos x="0" y="178"/>
                  </a:cxn>
                  <a:cxn ang="0">
                    <a:pos x="9" y="189"/>
                  </a:cxn>
                  <a:cxn ang="0">
                    <a:pos x="39" y="189"/>
                  </a:cxn>
                  <a:cxn ang="0">
                    <a:pos x="54" y="185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36" name="Rectangle 325"/>
              <p:cNvSpPr>
                <a:spLocks noChangeAspect="1"/>
              </p:cNvSpPr>
              <p:nvPr/>
            </p:nvSpPr>
            <p:spPr>
              <a:xfrm>
                <a:off x="336" y="124"/>
                <a:ext cx="78" cy="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37" name="Line 326"/>
              <p:cNvSpPr>
                <a:spLocks noChangeAspect="1"/>
              </p:cNvSpPr>
              <p:nvPr/>
            </p:nvSpPr>
            <p:spPr>
              <a:xfrm>
                <a:off x="404" y="248"/>
                <a:ext cx="0" cy="3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38" name="Line 327"/>
              <p:cNvSpPr>
                <a:spLocks noChangeAspect="1"/>
              </p:cNvSpPr>
              <p:nvPr/>
            </p:nvSpPr>
            <p:spPr>
              <a:xfrm>
                <a:off x="349" y="279"/>
                <a:ext cx="5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39" name="Line 328"/>
              <p:cNvSpPr>
                <a:spLocks noChangeAspect="1"/>
              </p:cNvSpPr>
              <p:nvPr/>
            </p:nvSpPr>
            <p:spPr>
              <a:xfrm>
                <a:off x="408" y="147"/>
                <a:ext cx="0" cy="1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0" name="Rectangle 329"/>
              <p:cNvSpPr>
                <a:spLocks noChangeAspect="1"/>
              </p:cNvSpPr>
              <p:nvPr/>
            </p:nvSpPr>
            <p:spPr>
              <a:xfrm rot="-1505015">
                <a:off x="144" y="96"/>
                <a:ext cx="256" cy="3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41" name="Line 330"/>
              <p:cNvSpPr>
                <a:spLocks noChangeAspect="1"/>
              </p:cNvSpPr>
              <p:nvPr/>
            </p:nvSpPr>
            <p:spPr>
              <a:xfrm>
                <a:off x="347" y="155"/>
                <a:ext cx="5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2" name="Line 331"/>
              <p:cNvSpPr>
                <a:spLocks noChangeAspect="1"/>
              </p:cNvSpPr>
              <p:nvPr/>
            </p:nvSpPr>
            <p:spPr>
              <a:xfrm>
                <a:off x="346" y="148"/>
                <a:ext cx="6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3" name="Line 332"/>
              <p:cNvSpPr>
                <a:spLocks noChangeAspect="1"/>
              </p:cNvSpPr>
              <p:nvPr/>
            </p:nvSpPr>
            <p:spPr>
              <a:xfrm flipH="1">
                <a:off x="344" y="149"/>
                <a:ext cx="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4" name="AutoShape 333"/>
              <p:cNvSpPr>
                <a:spLocks noChangeAspect="1"/>
              </p:cNvSpPr>
              <p:nvPr/>
            </p:nvSpPr>
            <p:spPr>
              <a:xfrm>
                <a:off x="145" y="132"/>
                <a:ext cx="58" cy="15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45" name="Oval 334"/>
              <p:cNvSpPr>
                <a:spLocks noChangeAspect="1"/>
              </p:cNvSpPr>
              <p:nvPr/>
            </p:nvSpPr>
            <p:spPr>
              <a:xfrm>
                <a:off x="169" y="152"/>
                <a:ext cx="13" cy="1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46" name="Line 335"/>
              <p:cNvSpPr>
                <a:spLocks noChangeAspect="1"/>
              </p:cNvSpPr>
              <p:nvPr/>
            </p:nvSpPr>
            <p:spPr>
              <a:xfrm flipV="1">
                <a:off x="389" y="7"/>
                <a:ext cx="64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7" name="Line 336"/>
              <p:cNvSpPr>
                <a:spLocks noChangeAspect="1"/>
              </p:cNvSpPr>
              <p:nvPr/>
            </p:nvSpPr>
            <p:spPr>
              <a:xfrm flipV="1">
                <a:off x="387" y="1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8" name="Line 337"/>
              <p:cNvSpPr>
                <a:spLocks noChangeAspect="1"/>
              </p:cNvSpPr>
              <p:nvPr/>
            </p:nvSpPr>
            <p:spPr>
              <a:xfrm flipV="1">
                <a:off x="389" y="26"/>
                <a:ext cx="64" cy="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49" name="Line 338"/>
              <p:cNvSpPr>
                <a:spLocks noChangeAspect="1"/>
              </p:cNvSpPr>
              <p:nvPr/>
            </p:nvSpPr>
            <p:spPr>
              <a:xfrm flipV="1">
                <a:off x="394" y="31"/>
                <a:ext cx="63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50" name="Line 339"/>
              <p:cNvSpPr>
                <a:spLocks noChangeAspect="1"/>
              </p:cNvSpPr>
              <p:nvPr/>
            </p:nvSpPr>
            <p:spPr>
              <a:xfrm flipV="1">
                <a:off x="398" y="3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651" name="Text Box 340"/>
            <p:cNvSpPr txBox="1">
              <a:spLocks noChangeAspect="1"/>
            </p:cNvSpPr>
            <p:nvPr/>
          </p:nvSpPr>
          <p:spPr>
            <a:xfrm>
              <a:off x="136" y="0"/>
              <a:ext cx="1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13652" name="Group 341"/>
          <p:cNvGrpSpPr/>
          <p:nvPr/>
        </p:nvGrpSpPr>
        <p:grpSpPr>
          <a:xfrm>
            <a:off x="4810125" y="3345392"/>
            <a:ext cx="1014413" cy="873919"/>
            <a:chOff x="0" y="0"/>
            <a:chExt cx="1069" cy="911"/>
          </a:xfrm>
        </p:grpSpPr>
        <p:sp>
          <p:nvSpPr>
            <p:cNvPr id="13653" name="Text Box 342"/>
            <p:cNvSpPr txBox="1">
              <a:spLocks noChangeAspect="1"/>
            </p:cNvSpPr>
            <p:nvPr/>
          </p:nvSpPr>
          <p:spPr>
            <a:xfrm>
              <a:off x="270" y="0"/>
              <a:ext cx="16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13654" name="AutoShape 343"/>
            <p:cNvSpPr>
              <a:spLocks noChangeAspect="1"/>
            </p:cNvSpPr>
            <p:nvPr/>
          </p:nvSpPr>
          <p:spPr>
            <a:xfrm rot="5400000">
              <a:off x="10" y="362"/>
              <a:ext cx="70" cy="91"/>
            </a:xfrm>
            <a:prstGeom prst="can">
              <a:avLst>
                <a:gd name="adj" fmla="val 32500"/>
              </a:avLst>
            </a:pr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55" name="Line 344"/>
            <p:cNvSpPr>
              <a:spLocks noChangeAspect="1"/>
            </p:cNvSpPr>
            <p:nvPr/>
          </p:nvSpPr>
          <p:spPr>
            <a:xfrm rot="5400000">
              <a:off x="34" y="389"/>
              <a:ext cx="0" cy="58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56" name="Line 345"/>
            <p:cNvSpPr>
              <a:spLocks noChangeAspect="1"/>
            </p:cNvSpPr>
            <p:nvPr/>
          </p:nvSpPr>
          <p:spPr>
            <a:xfrm rot="5400000">
              <a:off x="36" y="363"/>
              <a:ext cx="0" cy="5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57" name="Oval 346"/>
            <p:cNvSpPr>
              <a:spLocks noChangeAspect="1"/>
            </p:cNvSpPr>
            <p:nvPr/>
          </p:nvSpPr>
          <p:spPr>
            <a:xfrm>
              <a:off x="69" y="358"/>
              <a:ext cx="73" cy="24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58" name="Oval 347"/>
            <p:cNvSpPr>
              <a:spLocks noChangeAspect="1"/>
            </p:cNvSpPr>
            <p:nvPr/>
          </p:nvSpPr>
          <p:spPr>
            <a:xfrm>
              <a:off x="47" y="422"/>
              <a:ext cx="141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59" name="AutoShape 348"/>
            <p:cNvSpPr/>
            <p:nvPr/>
          </p:nvSpPr>
          <p:spPr>
            <a:xfrm>
              <a:off x="104" y="391"/>
              <a:ext cx="831" cy="3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0" name="AutoShape 349"/>
            <p:cNvSpPr>
              <a:spLocks noChangeAspect="1"/>
            </p:cNvSpPr>
            <p:nvPr/>
          </p:nvSpPr>
          <p:spPr>
            <a:xfrm flipH="1">
              <a:off x="118" y="699"/>
              <a:ext cx="65" cy="172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1" name="AutoShape 350"/>
            <p:cNvSpPr>
              <a:spLocks noChangeAspect="1"/>
            </p:cNvSpPr>
            <p:nvPr/>
          </p:nvSpPr>
          <p:spPr>
            <a:xfrm>
              <a:off x="30" y="738"/>
              <a:ext cx="105" cy="173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2" name="Line 351"/>
            <p:cNvSpPr>
              <a:spLocks noChangeAspect="1"/>
            </p:cNvSpPr>
            <p:nvPr/>
          </p:nvSpPr>
          <p:spPr>
            <a:xfrm>
              <a:off x="41" y="879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63" name="Oval 352"/>
            <p:cNvSpPr>
              <a:spLocks noChangeAspect="1"/>
            </p:cNvSpPr>
            <p:nvPr/>
          </p:nvSpPr>
          <p:spPr>
            <a:xfrm>
              <a:off x="82" y="473"/>
              <a:ext cx="94" cy="24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4" name="Oval 353"/>
            <p:cNvSpPr>
              <a:spLocks noChangeAspect="1"/>
            </p:cNvSpPr>
            <p:nvPr/>
          </p:nvSpPr>
          <p:spPr>
            <a:xfrm>
              <a:off x="101" y="513"/>
              <a:ext cx="63" cy="171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5" name="Line 354"/>
            <p:cNvSpPr>
              <a:spLocks noChangeAspect="1"/>
            </p:cNvSpPr>
            <p:nvPr/>
          </p:nvSpPr>
          <p:spPr>
            <a:xfrm flipV="1">
              <a:off x="118" y="554"/>
              <a:ext cx="22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66" name="Line 355"/>
            <p:cNvSpPr>
              <a:spLocks noChangeAspect="1"/>
            </p:cNvSpPr>
            <p:nvPr/>
          </p:nvSpPr>
          <p:spPr>
            <a:xfrm flipV="1">
              <a:off x="130" y="604"/>
              <a:ext cx="23" cy="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67" name="Line 356"/>
            <p:cNvSpPr>
              <a:spLocks noChangeAspect="1"/>
            </p:cNvSpPr>
            <p:nvPr/>
          </p:nvSpPr>
          <p:spPr>
            <a:xfrm flipV="1">
              <a:off x="124" y="645"/>
              <a:ext cx="21" cy="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68" name="AutoShape 357"/>
            <p:cNvSpPr>
              <a:spLocks noChangeAspect="1"/>
            </p:cNvSpPr>
            <p:nvPr/>
          </p:nvSpPr>
          <p:spPr>
            <a:xfrm rot="5400000">
              <a:off x="40" y="506"/>
              <a:ext cx="243" cy="185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69" name="AutoShape 358"/>
            <p:cNvSpPr>
              <a:spLocks noChangeAspect="1"/>
            </p:cNvSpPr>
            <p:nvPr/>
          </p:nvSpPr>
          <p:spPr>
            <a:xfrm rot="5400000">
              <a:off x="85" y="554"/>
              <a:ext cx="243" cy="8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70" name="Line 359"/>
            <p:cNvSpPr>
              <a:spLocks noChangeAspect="1"/>
            </p:cNvSpPr>
            <p:nvPr/>
          </p:nvSpPr>
          <p:spPr>
            <a:xfrm flipH="1">
              <a:off x="82" y="604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1" name="Line 360"/>
            <p:cNvSpPr>
              <a:spLocks noChangeAspect="1"/>
            </p:cNvSpPr>
            <p:nvPr/>
          </p:nvSpPr>
          <p:spPr>
            <a:xfrm flipH="1">
              <a:off x="82" y="550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2" name="Line 361"/>
            <p:cNvSpPr>
              <a:spLocks noChangeAspect="1"/>
            </p:cNvSpPr>
            <p:nvPr/>
          </p:nvSpPr>
          <p:spPr>
            <a:xfrm flipH="1">
              <a:off x="82" y="659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3" name="Line 362"/>
            <p:cNvSpPr>
              <a:spLocks noChangeAspect="1"/>
            </p:cNvSpPr>
            <p:nvPr/>
          </p:nvSpPr>
          <p:spPr>
            <a:xfrm flipH="1">
              <a:off x="87" y="699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4" name="Oval 363"/>
            <p:cNvSpPr>
              <a:spLocks noChangeAspect="1"/>
            </p:cNvSpPr>
            <p:nvPr/>
          </p:nvSpPr>
          <p:spPr>
            <a:xfrm flipH="1">
              <a:off x="84" y="428"/>
              <a:ext cx="24" cy="4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75" name="Line 364"/>
            <p:cNvSpPr>
              <a:spLocks noChangeAspect="1"/>
            </p:cNvSpPr>
            <p:nvPr/>
          </p:nvSpPr>
          <p:spPr>
            <a:xfrm flipH="1">
              <a:off x="95" y="732"/>
              <a:ext cx="12" cy="55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6" name="Line 365"/>
            <p:cNvSpPr>
              <a:spLocks noChangeAspect="1"/>
            </p:cNvSpPr>
            <p:nvPr/>
          </p:nvSpPr>
          <p:spPr>
            <a:xfrm>
              <a:off x="125" y="738"/>
              <a:ext cx="8" cy="31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7" name="Line 366"/>
            <p:cNvSpPr>
              <a:spLocks noChangeAspect="1"/>
            </p:cNvSpPr>
            <p:nvPr/>
          </p:nvSpPr>
          <p:spPr>
            <a:xfrm>
              <a:off x="535" y="554"/>
              <a:ext cx="206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78" name="AutoShape 367"/>
            <p:cNvSpPr>
              <a:spLocks noChangeAspect="1"/>
            </p:cNvSpPr>
            <p:nvPr/>
          </p:nvSpPr>
          <p:spPr>
            <a:xfrm rot="5400000">
              <a:off x="388" y="275"/>
              <a:ext cx="243" cy="646"/>
            </a:xfrm>
            <a:prstGeom prst="can">
              <a:avLst>
                <a:gd name="adj" fmla="val 3411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79" name="AutoShape 368"/>
            <p:cNvSpPr>
              <a:spLocks noChangeAspect="1"/>
            </p:cNvSpPr>
            <p:nvPr/>
          </p:nvSpPr>
          <p:spPr>
            <a:xfrm rot="5400000">
              <a:off x="706" y="554"/>
              <a:ext cx="242" cy="89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680" name="Group 369"/>
            <p:cNvGrpSpPr>
              <a:grpSpLocks noChangeAspect="1"/>
            </p:cNvGrpSpPr>
            <p:nvPr/>
          </p:nvGrpSpPr>
          <p:grpSpPr>
            <a:xfrm>
              <a:off x="826" y="543"/>
              <a:ext cx="90" cy="147"/>
              <a:chOff x="0" y="0"/>
              <a:chExt cx="225" cy="285"/>
            </a:xfrm>
          </p:grpSpPr>
          <p:sp>
            <p:nvSpPr>
              <p:cNvPr id="13681" name="Line 370"/>
              <p:cNvSpPr>
                <a:spLocks noChangeAspect="1"/>
              </p:cNvSpPr>
              <p:nvPr/>
            </p:nvSpPr>
            <p:spPr>
              <a:xfrm flipH="1">
                <a:off x="0" y="10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82" name="Line 371"/>
              <p:cNvSpPr>
                <a:spLocks noChangeAspect="1"/>
              </p:cNvSpPr>
              <p:nvPr/>
            </p:nvSpPr>
            <p:spPr>
              <a:xfrm flipH="1">
                <a:off x="0" y="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83" name="Line 372"/>
              <p:cNvSpPr>
                <a:spLocks noChangeAspect="1"/>
              </p:cNvSpPr>
              <p:nvPr/>
            </p:nvSpPr>
            <p:spPr>
              <a:xfrm flipH="1">
                <a:off x="0" y="21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684" name="Line 373"/>
              <p:cNvSpPr>
                <a:spLocks noChangeAspect="1"/>
              </p:cNvSpPr>
              <p:nvPr/>
            </p:nvSpPr>
            <p:spPr>
              <a:xfrm flipH="1">
                <a:off x="15" y="28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685" name="Line 374"/>
            <p:cNvSpPr>
              <a:spLocks noChangeAspect="1"/>
            </p:cNvSpPr>
            <p:nvPr/>
          </p:nvSpPr>
          <p:spPr>
            <a:xfrm>
              <a:off x="945" y="416"/>
              <a:ext cx="5" cy="4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86" name="Line 375"/>
            <p:cNvSpPr>
              <a:spLocks noChangeAspect="1"/>
            </p:cNvSpPr>
            <p:nvPr/>
          </p:nvSpPr>
          <p:spPr>
            <a:xfrm>
              <a:off x="944" y="427"/>
              <a:ext cx="0" cy="6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87" name="AutoShape 376"/>
            <p:cNvSpPr>
              <a:spLocks noChangeAspect="1"/>
            </p:cNvSpPr>
            <p:nvPr/>
          </p:nvSpPr>
          <p:spPr>
            <a:xfrm rot="5400000">
              <a:off x="772" y="529"/>
              <a:ext cx="243" cy="13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88" name="Line 377"/>
            <p:cNvSpPr>
              <a:spLocks noChangeAspect="1"/>
            </p:cNvSpPr>
            <p:nvPr/>
          </p:nvSpPr>
          <p:spPr>
            <a:xfrm>
              <a:off x="837" y="53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89" name="Line 378"/>
            <p:cNvSpPr>
              <a:spLocks noChangeAspect="1"/>
            </p:cNvSpPr>
            <p:nvPr/>
          </p:nvSpPr>
          <p:spPr>
            <a:xfrm>
              <a:off x="837" y="57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90" name="Line 379"/>
            <p:cNvSpPr>
              <a:spLocks noChangeAspect="1"/>
            </p:cNvSpPr>
            <p:nvPr/>
          </p:nvSpPr>
          <p:spPr>
            <a:xfrm>
              <a:off x="837" y="632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91" name="Line 380"/>
            <p:cNvSpPr>
              <a:spLocks noChangeAspect="1"/>
            </p:cNvSpPr>
            <p:nvPr/>
          </p:nvSpPr>
          <p:spPr>
            <a:xfrm>
              <a:off x="842" y="672"/>
              <a:ext cx="5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92" name="AutoShape 381"/>
            <p:cNvSpPr>
              <a:spLocks noChangeAspect="1"/>
            </p:cNvSpPr>
            <p:nvPr/>
          </p:nvSpPr>
          <p:spPr>
            <a:xfrm>
              <a:off x="157" y="534"/>
              <a:ext cx="55" cy="145"/>
            </a:xfrm>
            <a:prstGeom prst="can">
              <a:avLst>
                <a:gd name="adj" fmla="val 65907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93" name="AutoShape 382"/>
            <p:cNvSpPr>
              <a:spLocks noChangeAspect="1"/>
            </p:cNvSpPr>
            <p:nvPr/>
          </p:nvSpPr>
          <p:spPr>
            <a:xfrm>
              <a:off x="213" y="480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94" name="AutoShape 383"/>
            <p:cNvSpPr>
              <a:spLocks noChangeAspect="1"/>
            </p:cNvSpPr>
            <p:nvPr/>
          </p:nvSpPr>
          <p:spPr>
            <a:xfrm>
              <a:off x="235" y="477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695" name="Line 384"/>
            <p:cNvSpPr>
              <a:spLocks noChangeAspect="1"/>
            </p:cNvSpPr>
            <p:nvPr/>
          </p:nvSpPr>
          <p:spPr>
            <a:xfrm>
              <a:off x="522" y="548"/>
              <a:ext cx="209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696" name="Line 385"/>
            <p:cNvSpPr>
              <a:spLocks noChangeAspect="1"/>
            </p:cNvSpPr>
            <p:nvPr/>
          </p:nvSpPr>
          <p:spPr>
            <a:xfrm>
              <a:off x="253" y="548"/>
              <a:ext cx="208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697" name="Group 386"/>
            <p:cNvGrpSpPr>
              <a:grpSpLocks noChangeAspect="1"/>
            </p:cNvGrpSpPr>
            <p:nvPr/>
          </p:nvGrpSpPr>
          <p:grpSpPr>
            <a:xfrm>
              <a:off x="258" y="477"/>
              <a:ext cx="64" cy="245"/>
              <a:chOff x="0" y="0"/>
              <a:chExt cx="174" cy="525"/>
            </a:xfrm>
          </p:grpSpPr>
          <p:sp>
            <p:nvSpPr>
              <p:cNvPr id="13698" name="AutoShape 38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699" name="AutoShape 38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00" name="Group 389"/>
            <p:cNvGrpSpPr>
              <a:grpSpLocks noChangeAspect="1"/>
            </p:cNvGrpSpPr>
            <p:nvPr/>
          </p:nvGrpSpPr>
          <p:grpSpPr>
            <a:xfrm>
              <a:off x="302" y="477"/>
              <a:ext cx="65" cy="245"/>
              <a:chOff x="0" y="0"/>
              <a:chExt cx="174" cy="525"/>
            </a:xfrm>
          </p:grpSpPr>
          <p:sp>
            <p:nvSpPr>
              <p:cNvPr id="13701" name="AutoShape 390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02" name="AutoShape 391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03" name="Group 392"/>
            <p:cNvGrpSpPr>
              <a:grpSpLocks noChangeAspect="1"/>
            </p:cNvGrpSpPr>
            <p:nvPr/>
          </p:nvGrpSpPr>
          <p:grpSpPr>
            <a:xfrm>
              <a:off x="346" y="477"/>
              <a:ext cx="63" cy="245"/>
              <a:chOff x="0" y="0"/>
              <a:chExt cx="174" cy="525"/>
            </a:xfrm>
          </p:grpSpPr>
          <p:sp>
            <p:nvSpPr>
              <p:cNvPr id="13704" name="AutoShape 393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05" name="AutoShape 394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06" name="Group 395"/>
            <p:cNvGrpSpPr>
              <a:grpSpLocks noChangeAspect="1"/>
            </p:cNvGrpSpPr>
            <p:nvPr/>
          </p:nvGrpSpPr>
          <p:grpSpPr>
            <a:xfrm>
              <a:off x="390" y="477"/>
              <a:ext cx="63" cy="245"/>
              <a:chOff x="0" y="0"/>
              <a:chExt cx="174" cy="525"/>
            </a:xfrm>
          </p:grpSpPr>
          <p:sp>
            <p:nvSpPr>
              <p:cNvPr id="13707" name="AutoShape 396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08" name="AutoShape 397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09" name="Group 398"/>
            <p:cNvGrpSpPr>
              <a:grpSpLocks noChangeAspect="1"/>
            </p:cNvGrpSpPr>
            <p:nvPr/>
          </p:nvGrpSpPr>
          <p:grpSpPr>
            <a:xfrm>
              <a:off x="433" y="477"/>
              <a:ext cx="65" cy="245"/>
              <a:chOff x="0" y="0"/>
              <a:chExt cx="174" cy="525"/>
            </a:xfrm>
          </p:grpSpPr>
          <p:sp>
            <p:nvSpPr>
              <p:cNvPr id="13710" name="AutoShape 39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11" name="AutoShape 40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12" name="Group 401"/>
            <p:cNvGrpSpPr>
              <a:grpSpLocks noChangeAspect="1"/>
            </p:cNvGrpSpPr>
            <p:nvPr/>
          </p:nvGrpSpPr>
          <p:grpSpPr>
            <a:xfrm>
              <a:off x="477" y="477"/>
              <a:ext cx="64" cy="245"/>
              <a:chOff x="0" y="0"/>
              <a:chExt cx="174" cy="525"/>
            </a:xfrm>
          </p:grpSpPr>
          <p:sp>
            <p:nvSpPr>
              <p:cNvPr id="13713" name="AutoShape 40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14" name="AutoShape 40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15" name="Group 404"/>
            <p:cNvGrpSpPr>
              <a:grpSpLocks noChangeAspect="1"/>
            </p:cNvGrpSpPr>
            <p:nvPr/>
          </p:nvGrpSpPr>
          <p:grpSpPr>
            <a:xfrm>
              <a:off x="500" y="477"/>
              <a:ext cx="64" cy="245"/>
              <a:chOff x="0" y="0"/>
              <a:chExt cx="174" cy="525"/>
            </a:xfrm>
          </p:grpSpPr>
          <p:sp>
            <p:nvSpPr>
              <p:cNvPr id="13716" name="AutoShape 405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17" name="AutoShape 406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18" name="Group 407"/>
            <p:cNvGrpSpPr>
              <a:grpSpLocks noChangeAspect="1"/>
            </p:cNvGrpSpPr>
            <p:nvPr/>
          </p:nvGrpSpPr>
          <p:grpSpPr>
            <a:xfrm>
              <a:off x="544" y="477"/>
              <a:ext cx="65" cy="245"/>
              <a:chOff x="0" y="0"/>
              <a:chExt cx="174" cy="525"/>
            </a:xfrm>
          </p:grpSpPr>
          <p:sp>
            <p:nvSpPr>
              <p:cNvPr id="13719" name="AutoShape 408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20" name="AutoShape 409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21" name="Group 410"/>
            <p:cNvGrpSpPr>
              <a:grpSpLocks noChangeAspect="1"/>
            </p:cNvGrpSpPr>
            <p:nvPr/>
          </p:nvGrpSpPr>
          <p:grpSpPr>
            <a:xfrm>
              <a:off x="589" y="477"/>
              <a:ext cx="63" cy="245"/>
              <a:chOff x="0" y="0"/>
              <a:chExt cx="174" cy="525"/>
            </a:xfrm>
          </p:grpSpPr>
          <p:sp>
            <p:nvSpPr>
              <p:cNvPr id="13722" name="AutoShape 411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23" name="AutoShape 412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24" name="Group 413"/>
            <p:cNvGrpSpPr>
              <a:grpSpLocks noChangeAspect="1"/>
            </p:cNvGrpSpPr>
            <p:nvPr/>
          </p:nvGrpSpPr>
          <p:grpSpPr>
            <a:xfrm>
              <a:off x="632" y="477"/>
              <a:ext cx="65" cy="245"/>
              <a:chOff x="0" y="0"/>
              <a:chExt cx="174" cy="525"/>
            </a:xfrm>
          </p:grpSpPr>
          <p:sp>
            <p:nvSpPr>
              <p:cNvPr id="13725" name="AutoShape 414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26" name="AutoShape 415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727" name="Group 416"/>
            <p:cNvGrpSpPr>
              <a:grpSpLocks noChangeAspect="1"/>
            </p:cNvGrpSpPr>
            <p:nvPr/>
          </p:nvGrpSpPr>
          <p:grpSpPr>
            <a:xfrm>
              <a:off x="673" y="477"/>
              <a:ext cx="65" cy="245"/>
              <a:chOff x="0" y="0"/>
              <a:chExt cx="174" cy="525"/>
            </a:xfrm>
          </p:grpSpPr>
          <p:sp>
            <p:nvSpPr>
              <p:cNvPr id="13728" name="AutoShape 41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29" name="AutoShape 41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730" name="AutoShape 419"/>
            <p:cNvSpPr>
              <a:spLocks noChangeAspect="1"/>
            </p:cNvSpPr>
            <p:nvPr/>
          </p:nvSpPr>
          <p:spPr>
            <a:xfrm>
              <a:off x="714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731" name="AutoShape 420"/>
            <p:cNvSpPr>
              <a:spLocks noChangeAspect="1"/>
            </p:cNvSpPr>
            <p:nvPr/>
          </p:nvSpPr>
          <p:spPr>
            <a:xfrm>
              <a:off x="733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732" name="Line 421"/>
            <p:cNvSpPr>
              <a:spLocks noChangeAspect="1"/>
            </p:cNvSpPr>
            <p:nvPr/>
          </p:nvSpPr>
          <p:spPr>
            <a:xfrm flipH="1">
              <a:off x="932" y="428"/>
              <a:ext cx="4" cy="56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733" name="Group 422"/>
            <p:cNvGrpSpPr>
              <a:grpSpLocks noChangeAspect="1"/>
            </p:cNvGrpSpPr>
            <p:nvPr/>
          </p:nvGrpSpPr>
          <p:grpSpPr>
            <a:xfrm>
              <a:off x="893" y="698"/>
              <a:ext cx="153" cy="213"/>
              <a:chOff x="0" y="0"/>
              <a:chExt cx="390" cy="405"/>
            </a:xfrm>
          </p:grpSpPr>
          <p:sp>
            <p:nvSpPr>
              <p:cNvPr id="13734" name="AutoShape 423"/>
              <p:cNvSpPr>
                <a:spLocks noChangeAspect="1"/>
              </p:cNvSpPr>
              <p:nvPr/>
            </p:nvSpPr>
            <p:spPr>
              <a:xfrm flipH="1">
                <a:off x="225" y="0"/>
                <a:ext cx="165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35" name="AutoShape 424"/>
              <p:cNvSpPr>
                <a:spLocks noChangeAspect="1"/>
              </p:cNvSpPr>
              <p:nvPr/>
            </p:nvSpPr>
            <p:spPr>
              <a:xfrm>
                <a:off x="0" y="75"/>
                <a:ext cx="270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36" name="Line 425"/>
              <p:cNvSpPr>
                <a:spLocks noChangeAspect="1"/>
              </p:cNvSpPr>
              <p:nvPr/>
            </p:nvSpPr>
            <p:spPr>
              <a:xfrm>
                <a:off x="30" y="345"/>
                <a:ext cx="1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737" name="Line 426"/>
            <p:cNvSpPr>
              <a:spLocks noChangeAspect="1"/>
            </p:cNvSpPr>
            <p:nvPr/>
          </p:nvSpPr>
          <p:spPr>
            <a:xfrm flipV="1">
              <a:off x="958" y="556"/>
              <a:ext cx="22" cy="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738" name="Line 427"/>
            <p:cNvSpPr>
              <a:spLocks noChangeAspect="1"/>
            </p:cNvSpPr>
            <p:nvPr/>
          </p:nvSpPr>
          <p:spPr>
            <a:xfrm flipH="1">
              <a:off x="956" y="756"/>
              <a:ext cx="6" cy="32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739" name="Line 428"/>
            <p:cNvSpPr>
              <a:spLocks noChangeAspect="1"/>
            </p:cNvSpPr>
            <p:nvPr/>
          </p:nvSpPr>
          <p:spPr>
            <a:xfrm>
              <a:off x="990" y="746"/>
              <a:ext cx="8" cy="37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740" name="Oval 429"/>
            <p:cNvSpPr>
              <a:spLocks noChangeAspect="1"/>
            </p:cNvSpPr>
            <p:nvPr/>
          </p:nvSpPr>
          <p:spPr>
            <a:xfrm>
              <a:off x="949" y="363"/>
              <a:ext cx="33" cy="63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741" name="Oval 430"/>
            <p:cNvSpPr>
              <a:spLocks noChangeAspect="1"/>
            </p:cNvSpPr>
            <p:nvPr/>
          </p:nvSpPr>
          <p:spPr>
            <a:xfrm>
              <a:off x="923" y="348"/>
              <a:ext cx="70" cy="24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742" name="Oval 431"/>
            <p:cNvSpPr>
              <a:spLocks noChangeAspect="1"/>
            </p:cNvSpPr>
            <p:nvPr/>
          </p:nvSpPr>
          <p:spPr>
            <a:xfrm>
              <a:off x="900" y="422"/>
              <a:ext cx="139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743" name="Group 432"/>
            <p:cNvGrpSpPr>
              <a:grpSpLocks noChangeAspect="1"/>
            </p:cNvGrpSpPr>
            <p:nvPr/>
          </p:nvGrpSpPr>
          <p:grpSpPr>
            <a:xfrm>
              <a:off x="929" y="473"/>
              <a:ext cx="93" cy="249"/>
              <a:chOff x="0" y="0"/>
              <a:chExt cx="222" cy="503"/>
            </a:xfrm>
          </p:grpSpPr>
          <p:sp>
            <p:nvSpPr>
              <p:cNvPr id="13744" name="Oval 433"/>
              <p:cNvSpPr>
                <a:spLocks noChangeAspect="1"/>
              </p:cNvSpPr>
              <p:nvPr/>
            </p:nvSpPr>
            <p:spPr>
              <a:xfrm>
                <a:off x="0" y="0"/>
                <a:ext cx="222" cy="50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45" name="Oval 434"/>
              <p:cNvSpPr>
                <a:spLocks noChangeAspect="1"/>
              </p:cNvSpPr>
              <p:nvPr/>
            </p:nvSpPr>
            <p:spPr>
              <a:xfrm>
                <a:off x="40" y="79"/>
                <a:ext cx="154" cy="347"/>
              </a:xfrm>
              <a:prstGeom prst="ellipse">
                <a:avLst/>
              </a:prstGeom>
              <a:solidFill>
                <a:srgbClr val="C0C0C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46" name="Line 435"/>
              <p:cNvSpPr>
                <a:spLocks noChangeAspect="1"/>
              </p:cNvSpPr>
              <p:nvPr/>
            </p:nvSpPr>
            <p:spPr>
              <a:xfrm flipV="1">
                <a:off x="111" y="221"/>
                <a:ext cx="54" cy="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747" name="Line 436"/>
              <p:cNvSpPr>
                <a:spLocks noChangeAspect="1"/>
              </p:cNvSpPr>
              <p:nvPr/>
            </p:nvSpPr>
            <p:spPr>
              <a:xfrm flipV="1">
                <a:off x="113" y="316"/>
                <a:ext cx="54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748" name="Oval 437"/>
            <p:cNvSpPr>
              <a:spLocks noChangeAspect="1"/>
            </p:cNvSpPr>
            <p:nvPr/>
          </p:nvSpPr>
          <p:spPr>
            <a:xfrm>
              <a:off x="958" y="380"/>
              <a:ext cx="30" cy="66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749" name="AutoShape 438"/>
            <p:cNvSpPr>
              <a:spLocks noChangeAspect="1"/>
            </p:cNvSpPr>
            <p:nvPr/>
          </p:nvSpPr>
          <p:spPr>
            <a:xfrm rot="5400000">
              <a:off x="965" y="384"/>
              <a:ext cx="27" cy="50"/>
            </a:xfrm>
            <a:prstGeom prst="can">
              <a:avLst>
                <a:gd name="adj" fmla="val 4629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750" name="Group 439"/>
            <p:cNvGrpSpPr>
              <a:grpSpLocks noChangeAspect="1"/>
            </p:cNvGrpSpPr>
            <p:nvPr/>
          </p:nvGrpSpPr>
          <p:grpSpPr>
            <a:xfrm rot="5400000">
              <a:off x="977" y="361"/>
              <a:ext cx="80" cy="104"/>
              <a:chOff x="0" y="0"/>
              <a:chExt cx="138" cy="282"/>
            </a:xfrm>
          </p:grpSpPr>
          <p:sp>
            <p:nvSpPr>
              <p:cNvPr id="13751" name="AutoShape 440"/>
              <p:cNvSpPr>
                <a:spLocks noChangeAspect="1"/>
              </p:cNvSpPr>
              <p:nvPr/>
            </p:nvSpPr>
            <p:spPr>
              <a:xfrm>
                <a:off x="0" y="0"/>
                <a:ext cx="138" cy="282"/>
              </a:xfrm>
              <a:prstGeom prst="can">
                <a:avLst>
                  <a:gd name="adj" fmla="val 51083"/>
                </a:avLst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52" name="Line 441"/>
              <p:cNvSpPr>
                <a:spLocks noChangeAspect="1"/>
              </p:cNvSpPr>
              <p:nvPr/>
            </p:nvSpPr>
            <p:spPr>
              <a:xfrm>
                <a:off x="86" y="92"/>
                <a:ext cx="0" cy="178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753" name="Line 442"/>
              <p:cNvSpPr>
                <a:spLocks noChangeAspect="1"/>
              </p:cNvSpPr>
              <p:nvPr/>
            </p:nvSpPr>
            <p:spPr>
              <a:xfrm>
                <a:off x="38" y="77"/>
                <a:ext cx="0" cy="177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3754" name="Line 443"/>
            <p:cNvSpPr>
              <a:spLocks noChangeAspect="1"/>
            </p:cNvSpPr>
            <p:nvPr/>
          </p:nvSpPr>
          <p:spPr>
            <a:xfrm flipH="1">
              <a:off x="932" y="415"/>
              <a:ext cx="9" cy="7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755" name="Line 444"/>
            <p:cNvSpPr>
              <a:spLocks noChangeAspect="1"/>
            </p:cNvSpPr>
            <p:nvPr/>
          </p:nvSpPr>
          <p:spPr>
            <a:xfrm>
              <a:off x="206" y="524"/>
              <a:ext cx="539" cy="5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3756" name="Group 445"/>
            <p:cNvGrpSpPr>
              <a:grpSpLocks noChangeAspect="1"/>
            </p:cNvGrpSpPr>
            <p:nvPr/>
          </p:nvGrpSpPr>
          <p:grpSpPr>
            <a:xfrm>
              <a:off x="244" y="294"/>
              <a:ext cx="156" cy="277"/>
              <a:chOff x="0" y="0"/>
              <a:chExt cx="142" cy="252"/>
            </a:xfrm>
          </p:grpSpPr>
          <p:sp>
            <p:nvSpPr>
              <p:cNvPr id="13757" name="AutoShape 446"/>
              <p:cNvSpPr>
                <a:spLocks noChangeAspect="1"/>
              </p:cNvSpPr>
              <p:nvPr/>
            </p:nvSpPr>
            <p:spPr>
              <a:xfrm>
                <a:off x="12" y="31"/>
                <a:ext cx="32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58" name="Oval 447"/>
              <p:cNvSpPr>
                <a:spLocks noChangeAspect="1"/>
              </p:cNvSpPr>
              <p:nvPr/>
            </p:nvSpPr>
            <p:spPr>
              <a:xfrm>
                <a:off x="27" y="86"/>
                <a:ext cx="27" cy="3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59" name="AutoShape 448"/>
              <p:cNvSpPr>
                <a:spLocks noChangeAspect="1"/>
              </p:cNvSpPr>
              <p:nvPr/>
            </p:nvSpPr>
            <p:spPr>
              <a:xfrm>
                <a:off x="30" y="1"/>
                <a:ext cx="68" cy="251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60" name="AutoShape 449"/>
              <p:cNvSpPr>
                <a:spLocks noChangeAspect="1"/>
              </p:cNvSpPr>
              <p:nvPr/>
            </p:nvSpPr>
            <p:spPr>
              <a:xfrm>
                <a:off x="48" y="40"/>
                <a:ext cx="27" cy="142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61" name="Line 450"/>
              <p:cNvSpPr>
                <a:spLocks noChangeAspect="1"/>
              </p:cNvSpPr>
              <p:nvPr/>
            </p:nvSpPr>
            <p:spPr>
              <a:xfrm>
                <a:off x="16" y="14"/>
                <a:ext cx="0" cy="35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762" name="Line 451"/>
              <p:cNvSpPr>
                <a:spLocks noChangeAspect="1"/>
              </p:cNvSpPr>
              <p:nvPr/>
            </p:nvSpPr>
            <p:spPr>
              <a:xfrm flipH="1">
                <a:off x="80" y="26"/>
                <a:ext cx="5" cy="22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3763" name="Oval 452"/>
              <p:cNvSpPr>
                <a:spLocks noChangeAspect="1"/>
              </p:cNvSpPr>
              <p:nvPr/>
            </p:nvSpPr>
            <p:spPr>
              <a:xfrm>
                <a:off x="47" y="209"/>
                <a:ext cx="19" cy="2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64" name="AutoShape 453"/>
              <p:cNvSpPr>
                <a:spLocks noChangeAspect="1"/>
              </p:cNvSpPr>
              <p:nvPr/>
            </p:nvSpPr>
            <p:spPr>
              <a:xfrm>
                <a:off x="80" y="31"/>
                <a:ext cx="31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765" name="AutoShape 454"/>
              <p:cNvSpPr>
                <a:spLocks noChangeAspect="1"/>
              </p:cNvSpPr>
              <p:nvPr/>
            </p:nvSpPr>
            <p:spPr>
              <a:xfrm>
                <a:off x="0" y="0"/>
                <a:ext cx="142" cy="79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766" name="AutoShape 455"/>
            <p:cNvSpPr>
              <a:spLocks noChangeAspect="1"/>
            </p:cNvSpPr>
            <p:nvPr/>
          </p:nvSpPr>
          <p:spPr>
            <a:xfrm>
              <a:off x="767" y="534"/>
              <a:ext cx="53" cy="146"/>
            </a:xfrm>
            <a:prstGeom prst="can">
              <a:avLst>
                <a:gd name="adj" fmla="val 68866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767" name="Group 456"/>
          <p:cNvGrpSpPr>
            <a:grpSpLocks noChangeAspect="1"/>
          </p:cNvGrpSpPr>
          <p:nvPr/>
        </p:nvGrpSpPr>
        <p:grpSpPr>
          <a:xfrm>
            <a:off x="2230041" y="3831167"/>
            <a:ext cx="783431" cy="501253"/>
            <a:chOff x="0" y="0"/>
            <a:chExt cx="871" cy="671"/>
          </a:xfrm>
        </p:grpSpPr>
        <p:grpSp>
          <p:nvGrpSpPr>
            <p:cNvPr id="13768" name="Group 457"/>
            <p:cNvGrpSpPr>
              <a:grpSpLocks noChangeAspect="1"/>
            </p:cNvGrpSpPr>
            <p:nvPr/>
          </p:nvGrpSpPr>
          <p:grpSpPr>
            <a:xfrm>
              <a:off x="0" y="274"/>
              <a:ext cx="871" cy="397"/>
              <a:chOff x="0" y="0"/>
              <a:chExt cx="871" cy="397"/>
            </a:xfrm>
          </p:grpSpPr>
          <p:sp>
            <p:nvSpPr>
              <p:cNvPr id="13769" name="AutoShape 458"/>
              <p:cNvSpPr>
                <a:spLocks noChangeAspect="1"/>
              </p:cNvSpPr>
              <p:nvPr/>
            </p:nvSpPr>
            <p:spPr>
              <a:xfrm>
                <a:off x="0" y="181"/>
                <a:ext cx="871" cy="216"/>
              </a:xfrm>
              <a:prstGeom prst="cube">
                <a:avLst>
                  <a:gd name="adj" fmla="val 83931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770" name="Group 459"/>
              <p:cNvGrpSpPr>
                <a:grpSpLocks noChangeAspect="1"/>
              </p:cNvGrpSpPr>
              <p:nvPr/>
            </p:nvGrpSpPr>
            <p:grpSpPr>
              <a:xfrm>
                <a:off x="189" y="119"/>
                <a:ext cx="84" cy="163"/>
                <a:chOff x="0" y="0"/>
                <a:chExt cx="896" cy="888"/>
              </a:xfrm>
            </p:grpSpPr>
            <p:sp>
              <p:nvSpPr>
                <p:cNvPr id="13771" name="AutoShape 460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772" name="Line 461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773" name="AutoShape 462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774" name="Group 463"/>
              <p:cNvGrpSpPr>
                <a:grpSpLocks noChangeAspect="1"/>
              </p:cNvGrpSpPr>
              <p:nvPr/>
            </p:nvGrpSpPr>
            <p:grpSpPr>
              <a:xfrm>
                <a:off x="599" y="124"/>
                <a:ext cx="82" cy="164"/>
                <a:chOff x="0" y="0"/>
                <a:chExt cx="896" cy="888"/>
              </a:xfrm>
            </p:grpSpPr>
            <p:sp>
              <p:nvSpPr>
                <p:cNvPr id="13775" name="AutoShape 464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776" name="Line 465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3777" name="AutoShape 466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778" name="Group 467"/>
              <p:cNvGrpSpPr>
                <a:grpSpLocks noChangeAspect="1"/>
              </p:cNvGrpSpPr>
              <p:nvPr/>
            </p:nvGrpSpPr>
            <p:grpSpPr>
              <a:xfrm>
                <a:off x="260" y="0"/>
                <a:ext cx="352" cy="263"/>
                <a:chOff x="0" y="0"/>
                <a:chExt cx="1725" cy="761"/>
              </a:xfrm>
            </p:grpSpPr>
            <p:grpSp>
              <p:nvGrpSpPr>
                <p:cNvPr id="13779" name="Group 468"/>
                <p:cNvGrpSpPr>
                  <a:grpSpLocks noChangeAspect="1"/>
                </p:cNvGrpSpPr>
                <p:nvPr/>
              </p:nvGrpSpPr>
              <p:grpSpPr>
                <a:xfrm rot="-218345" flipV="1">
                  <a:off x="280" y="0"/>
                  <a:ext cx="1171" cy="413"/>
                  <a:chOff x="0" y="0"/>
                  <a:chExt cx="3915" cy="1365"/>
                </a:xfrm>
              </p:grpSpPr>
              <p:sp>
                <p:nvSpPr>
                  <p:cNvPr id="13780" name="Freeform 469"/>
                  <p:cNvSpPr>
                    <a:spLocks noChangeAspect="1"/>
                  </p:cNvSpPr>
                  <p:nvPr/>
                </p:nvSpPr>
                <p:spPr>
                  <a:xfrm>
                    <a:off x="780" y="18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781" name="Freeform 470"/>
                  <p:cNvSpPr>
                    <a:spLocks noChangeAspect="1"/>
                  </p:cNvSpPr>
                  <p:nvPr/>
                </p:nvSpPr>
                <p:spPr>
                  <a:xfrm>
                    <a:off x="1575" y="12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782" name="Freeform 471"/>
                  <p:cNvSpPr>
                    <a:spLocks noChangeAspect="1"/>
                  </p:cNvSpPr>
                  <p:nvPr/>
                </p:nvSpPr>
                <p:spPr>
                  <a:xfrm>
                    <a:off x="2355" y="6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783" name="Freeform 472"/>
                  <p:cNvSpPr>
                    <a:spLocks noChangeAspect="1"/>
                  </p:cNvSpPr>
                  <p:nvPr/>
                </p:nvSpPr>
                <p:spPr>
                  <a:xfrm>
                    <a:off x="3120" y="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784" name="Freeform 473"/>
                  <p:cNvSpPr>
                    <a:spLocks noChangeAspect="1"/>
                  </p:cNvSpPr>
                  <p:nvPr/>
                </p:nvSpPr>
                <p:spPr>
                  <a:xfrm>
                    <a:off x="0" y="24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3785" name="Freeform 474"/>
                <p:cNvSpPr>
                  <a:spLocks noChangeAspect="1"/>
                </p:cNvSpPr>
                <p:nvPr/>
              </p:nvSpPr>
              <p:spPr>
                <a:xfrm>
                  <a:off x="0" y="18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786" name="Freeform 475"/>
                <p:cNvSpPr>
                  <a:spLocks noChangeAspect="1"/>
                </p:cNvSpPr>
                <p:nvPr/>
              </p:nvSpPr>
              <p:spPr>
                <a:xfrm flipH="1">
                  <a:off x="1442" y="33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3787" name="Text Box 476"/>
            <p:cNvSpPr txBox="1">
              <a:spLocks noChangeAspect="1"/>
            </p:cNvSpPr>
            <p:nvPr/>
          </p:nvSpPr>
          <p:spPr>
            <a:xfrm>
              <a:off x="360" y="0"/>
              <a:ext cx="29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R</a:t>
              </a:r>
              <a:r>
                <a:rPr lang="en-US" altLang="zh-CN" sz="28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</a:p>
          </p:txBody>
        </p:sp>
      </p:grpSp>
      <p:sp>
        <p:nvSpPr>
          <p:cNvPr id="13788" name="Freeform 477"/>
          <p:cNvSpPr/>
          <p:nvPr/>
        </p:nvSpPr>
        <p:spPr>
          <a:xfrm>
            <a:off x="4654154" y="2732220"/>
            <a:ext cx="581025" cy="409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5100" y="63500"/>
              </a:cxn>
              <a:cxn ang="0">
                <a:pos x="241300" y="114300"/>
              </a:cxn>
              <a:cxn ang="0">
                <a:pos x="355600" y="228600"/>
              </a:cxn>
              <a:cxn ang="0">
                <a:pos x="419100" y="292100"/>
              </a:cxn>
              <a:cxn ang="0">
                <a:pos x="444500" y="330200"/>
              </a:cxn>
              <a:cxn ang="0">
                <a:pos x="596900" y="393700"/>
              </a:cxn>
              <a:cxn ang="0">
                <a:pos x="609600" y="431800"/>
              </a:cxn>
              <a:cxn ang="0">
                <a:pos x="723900" y="482600"/>
              </a:cxn>
              <a:cxn ang="0">
                <a:pos x="736600" y="533400"/>
              </a:cxn>
              <a:cxn ang="0">
                <a:pos x="774700" y="546100"/>
              </a:cxn>
            </a:cxnLst>
            <a:rect l="0" t="0" r="0" b="0"/>
            <a:pathLst>
              <a:path w="488" h="344">
                <a:moveTo>
                  <a:pt x="0" y="0"/>
                </a:moveTo>
                <a:cubicBezTo>
                  <a:pt x="36" y="24"/>
                  <a:pt x="60" y="33"/>
                  <a:pt x="104" y="40"/>
                </a:cubicBezTo>
                <a:cubicBezTo>
                  <a:pt x="120" y="51"/>
                  <a:pt x="146" y="54"/>
                  <a:pt x="152" y="72"/>
                </a:cubicBezTo>
                <a:cubicBezTo>
                  <a:pt x="166" y="113"/>
                  <a:pt x="183" y="130"/>
                  <a:pt x="224" y="144"/>
                </a:cubicBezTo>
                <a:cubicBezTo>
                  <a:pt x="267" y="208"/>
                  <a:pt x="211" y="131"/>
                  <a:pt x="264" y="184"/>
                </a:cubicBezTo>
                <a:cubicBezTo>
                  <a:pt x="271" y="191"/>
                  <a:pt x="272" y="203"/>
                  <a:pt x="280" y="208"/>
                </a:cubicBezTo>
                <a:cubicBezTo>
                  <a:pt x="285" y="211"/>
                  <a:pt x="366" y="245"/>
                  <a:pt x="376" y="248"/>
                </a:cubicBezTo>
                <a:cubicBezTo>
                  <a:pt x="379" y="256"/>
                  <a:pt x="377" y="267"/>
                  <a:pt x="384" y="272"/>
                </a:cubicBezTo>
                <a:cubicBezTo>
                  <a:pt x="405" y="287"/>
                  <a:pt x="434" y="289"/>
                  <a:pt x="456" y="304"/>
                </a:cubicBezTo>
                <a:cubicBezTo>
                  <a:pt x="459" y="315"/>
                  <a:pt x="457" y="327"/>
                  <a:pt x="464" y="336"/>
                </a:cubicBezTo>
                <a:cubicBezTo>
                  <a:pt x="469" y="343"/>
                  <a:pt x="488" y="344"/>
                  <a:pt x="488" y="34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89" name="Freeform 478"/>
          <p:cNvSpPr/>
          <p:nvPr/>
        </p:nvSpPr>
        <p:spPr>
          <a:xfrm>
            <a:off x="5651897" y="3144176"/>
            <a:ext cx="594122" cy="1019175"/>
          </a:xfrm>
          <a:custGeom>
            <a:avLst/>
            <a:gdLst/>
            <a:ahLst/>
            <a:cxnLst>
              <a:cxn ang="0">
                <a:pos x="107412" y="0"/>
              </a:cxn>
              <a:cxn ang="0">
                <a:pos x="236306" y="67463"/>
              </a:cxn>
              <a:cxn ang="0">
                <a:pos x="332977" y="183114"/>
              </a:cxn>
              <a:cxn ang="0">
                <a:pos x="397424" y="443329"/>
              </a:cxn>
              <a:cxn ang="0">
                <a:pos x="429647" y="472242"/>
              </a:cxn>
              <a:cxn ang="0">
                <a:pos x="451130" y="510792"/>
              </a:cxn>
              <a:cxn ang="0">
                <a:pos x="494094" y="549342"/>
              </a:cxn>
              <a:cxn ang="0">
                <a:pos x="515577" y="578255"/>
              </a:cxn>
              <a:cxn ang="0">
                <a:pos x="440388" y="1358900"/>
              </a:cxn>
              <a:cxn ang="0">
                <a:pos x="268529" y="1349262"/>
              </a:cxn>
              <a:cxn ang="0">
                <a:pos x="0" y="1204698"/>
              </a:cxn>
            </a:cxnLst>
            <a:rect l="0" t="0" r="0" b="0"/>
            <a:pathLst>
              <a:path w="590" h="1128">
                <a:moveTo>
                  <a:pt x="80" y="0"/>
                </a:moveTo>
                <a:cubicBezTo>
                  <a:pt x="138" y="19"/>
                  <a:pt x="128" y="24"/>
                  <a:pt x="176" y="56"/>
                </a:cubicBezTo>
                <a:cubicBezTo>
                  <a:pt x="199" y="91"/>
                  <a:pt x="225" y="118"/>
                  <a:pt x="248" y="152"/>
                </a:cubicBezTo>
                <a:cubicBezTo>
                  <a:pt x="266" y="225"/>
                  <a:pt x="272" y="296"/>
                  <a:pt x="296" y="368"/>
                </a:cubicBezTo>
                <a:cubicBezTo>
                  <a:pt x="300" y="379"/>
                  <a:pt x="313" y="383"/>
                  <a:pt x="320" y="392"/>
                </a:cubicBezTo>
                <a:cubicBezTo>
                  <a:pt x="327" y="402"/>
                  <a:pt x="329" y="414"/>
                  <a:pt x="336" y="424"/>
                </a:cubicBezTo>
                <a:cubicBezTo>
                  <a:pt x="345" y="436"/>
                  <a:pt x="358" y="445"/>
                  <a:pt x="368" y="456"/>
                </a:cubicBezTo>
                <a:cubicBezTo>
                  <a:pt x="374" y="463"/>
                  <a:pt x="379" y="472"/>
                  <a:pt x="384" y="480"/>
                </a:cubicBezTo>
                <a:cubicBezTo>
                  <a:pt x="382" y="586"/>
                  <a:pt x="590" y="1041"/>
                  <a:pt x="328" y="1128"/>
                </a:cubicBezTo>
                <a:cubicBezTo>
                  <a:pt x="269" y="1125"/>
                  <a:pt x="258" y="1127"/>
                  <a:pt x="200" y="1120"/>
                </a:cubicBezTo>
                <a:cubicBezTo>
                  <a:pt x="124" y="1111"/>
                  <a:pt x="0" y="1028"/>
                  <a:pt x="0" y="100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0" name="Freeform 479"/>
          <p:cNvSpPr/>
          <p:nvPr/>
        </p:nvSpPr>
        <p:spPr>
          <a:xfrm>
            <a:off x="3869531" y="4056195"/>
            <a:ext cx="984647" cy="152400"/>
          </a:xfrm>
          <a:custGeom>
            <a:avLst/>
            <a:gdLst/>
            <a:ahLst/>
            <a:cxnLst>
              <a:cxn ang="0">
                <a:pos x="1312863" y="0"/>
              </a:cxn>
              <a:cxn ang="0">
                <a:pos x="1207834" y="6054"/>
              </a:cxn>
              <a:cxn ang="0">
                <a:pos x="1018782" y="42381"/>
              </a:cxn>
              <a:cxn ang="0">
                <a:pos x="924256" y="57517"/>
              </a:cxn>
              <a:cxn ang="0">
                <a:pos x="861238" y="69625"/>
              </a:cxn>
              <a:cxn ang="0">
                <a:pos x="840232" y="78707"/>
              </a:cxn>
              <a:cxn ang="0">
                <a:pos x="777215" y="90816"/>
              </a:cxn>
              <a:cxn ang="0">
                <a:pos x="661683" y="121088"/>
              </a:cxn>
              <a:cxn ang="0">
                <a:pos x="609168" y="139251"/>
              </a:cxn>
              <a:cxn ang="0">
                <a:pos x="546151" y="151359"/>
              </a:cxn>
              <a:cxn ang="0">
                <a:pos x="451625" y="166495"/>
              </a:cxn>
              <a:cxn ang="0">
                <a:pos x="315087" y="187686"/>
              </a:cxn>
              <a:cxn ang="0">
                <a:pos x="0" y="154387"/>
              </a:cxn>
            </a:cxnLst>
            <a:rect l="0" t="0" r="0" b="0"/>
            <a:pathLst>
              <a:path w="1000" h="537">
                <a:moveTo>
                  <a:pt x="1000" y="0"/>
                </a:moveTo>
                <a:cubicBezTo>
                  <a:pt x="986" y="2"/>
                  <a:pt x="939" y="5"/>
                  <a:pt x="920" y="16"/>
                </a:cubicBezTo>
                <a:cubicBezTo>
                  <a:pt x="879" y="39"/>
                  <a:pt x="820" y="97"/>
                  <a:pt x="776" y="112"/>
                </a:cubicBezTo>
                <a:cubicBezTo>
                  <a:pt x="734" y="126"/>
                  <a:pt x="759" y="115"/>
                  <a:pt x="704" y="152"/>
                </a:cubicBezTo>
                <a:cubicBezTo>
                  <a:pt x="688" y="163"/>
                  <a:pt x="656" y="184"/>
                  <a:pt x="656" y="184"/>
                </a:cubicBezTo>
                <a:cubicBezTo>
                  <a:pt x="651" y="192"/>
                  <a:pt x="647" y="202"/>
                  <a:pt x="640" y="208"/>
                </a:cubicBezTo>
                <a:cubicBezTo>
                  <a:pt x="626" y="221"/>
                  <a:pt x="592" y="240"/>
                  <a:pt x="592" y="240"/>
                </a:cubicBezTo>
                <a:cubicBezTo>
                  <a:pt x="567" y="278"/>
                  <a:pt x="543" y="294"/>
                  <a:pt x="504" y="320"/>
                </a:cubicBezTo>
                <a:cubicBezTo>
                  <a:pt x="444" y="360"/>
                  <a:pt x="511" y="327"/>
                  <a:pt x="464" y="368"/>
                </a:cubicBezTo>
                <a:cubicBezTo>
                  <a:pt x="450" y="381"/>
                  <a:pt x="432" y="389"/>
                  <a:pt x="416" y="400"/>
                </a:cubicBezTo>
                <a:cubicBezTo>
                  <a:pt x="356" y="440"/>
                  <a:pt x="440" y="344"/>
                  <a:pt x="344" y="440"/>
                </a:cubicBezTo>
                <a:cubicBezTo>
                  <a:pt x="283" y="501"/>
                  <a:pt x="318" y="485"/>
                  <a:pt x="240" y="496"/>
                </a:cubicBezTo>
                <a:cubicBezTo>
                  <a:pt x="127" y="492"/>
                  <a:pt x="0" y="537"/>
                  <a:pt x="0" y="408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1" name="Freeform 480"/>
          <p:cNvSpPr/>
          <p:nvPr/>
        </p:nvSpPr>
        <p:spPr>
          <a:xfrm>
            <a:off x="2789635" y="4155017"/>
            <a:ext cx="702469" cy="140494"/>
          </a:xfrm>
          <a:custGeom>
            <a:avLst/>
            <a:gdLst/>
            <a:ahLst/>
            <a:cxnLst>
              <a:cxn ang="0">
                <a:pos x="936625" y="0"/>
              </a:cxn>
              <a:cxn ang="0">
                <a:pos x="480321" y="82115"/>
              </a:cxn>
              <a:cxn ang="0">
                <a:pos x="0" y="0"/>
              </a:cxn>
            </a:cxnLst>
            <a:rect l="0" t="0" r="0" b="0"/>
            <a:pathLst>
              <a:path w="624" h="73">
                <a:moveTo>
                  <a:pt x="624" y="0"/>
                </a:moveTo>
                <a:cubicBezTo>
                  <a:pt x="522" y="8"/>
                  <a:pt x="422" y="23"/>
                  <a:pt x="320" y="32"/>
                </a:cubicBezTo>
                <a:cubicBezTo>
                  <a:pt x="282" y="31"/>
                  <a:pt x="73" y="73"/>
                  <a:pt x="0" y="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2" name="Freeform 481"/>
          <p:cNvSpPr/>
          <p:nvPr/>
        </p:nvSpPr>
        <p:spPr>
          <a:xfrm>
            <a:off x="2249091" y="2751270"/>
            <a:ext cx="1404938" cy="1403747"/>
          </a:xfrm>
          <a:custGeom>
            <a:avLst/>
            <a:gdLst/>
            <a:ahLst/>
            <a:cxnLst>
              <a:cxn ang="0">
                <a:pos x="261852" y="1845822"/>
              </a:cxn>
              <a:cxn ang="0">
                <a:pos x="212271" y="1786755"/>
              </a:cxn>
              <a:cxn ang="0">
                <a:pos x="113108" y="1698156"/>
              </a:cxn>
              <a:cxn ang="0">
                <a:pos x="88317" y="1639090"/>
              </a:cxn>
              <a:cxn ang="0">
                <a:pos x="38736" y="1580023"/>
              </a:cxn>
              <a:cxn ang="0">
                <a:pos x="1549" y="1186248"/>
              </a:cxn>
              <a:cxn ang="0">
                <a:pos x="13945" y="713718"/>
              </a:cxn>
              <a:cxn ang="0">
                <a:pos x="88317" y="457764"/>
              </a:cxn>
              <a:cxn ang="0">
                <a:pos x="212271" y="369164"/>
              </a:cxn>
              <a:cxn ang="0">
                <a:pos x="348620" y="260876"/>
              </a:cxn>
              <a:cxn ang="0">
                <a:pos x="435387" y="172277"/>
              </a:cxn>
              <a:cxn ang="0">
                <a:pos x="559341" y="113210"/>
              </a:cxn>
              <a:cxn ang="0">
                <a:pos x="931202" y="14767"/>
              </a:cxn>
              <a:cxn ang="0">
                <a:pos x="1873250" y="4922"/>
              </a:cxn>
            </a:cxnLst>
            <a:rect l="0" t="0" r="0" b="0"/>
            <a:pathLst>
              <a:path w="1209" h="1521">
                <a:moveTo>
                  <a:pt x="169" y="1500"/>
                </a:moveTo>
                <a:cubicBezTo>
                  <a:pt x="92" y="1423"/>
                  <a:pt x="183" y="1521"/>
                  <a:pt x="137" y="1452"/>
                </a:cubicBezTo>
                <a:cubicBezTo>
                  <a:pt x="121" y="1428"/>
                  <a:pt x="94" y="1401"/>
                  <a:pt x="73" y="1380"/>
                </a:cubicBezTo>
                <a:cubicBezTo>
                  <a:pt x="68" y="1364"/>
                  <a:pt x="62" y="1348"/>
                  <a:pt x="57" y="1332"/>
                </a:cubicBezTo>
                <a:cubicBezTo>
                  <a:pt x="51" y="1314"/>
                  <a:pt x="25" y="1284"/>
                  <a:pt x="25" y="1284"/>
                </a:cubicBezTo>
                <a:cubicBezTo>
                  <a:pt x="4" y="1156"/>
                  <a:pt x="7" y="1160"/>
                  <a:pt x="1" y="964"/>
                </a:cubicBezTo>
                <a:cubicBezTo>
                  <a:pt x="4" y="836"/>
                  <a:pt x="3" y="708"/>
                  <a:pt x="9" y="580"/>
                </a:cubicBezTo>
                <a:cubicBezTo>
                  <a:pt x="13" y="491"/>
                  <a:pt x="0" y="429"/>
                  <a:pt x="57" y="372"/>
                </a:cubicBezTo>
                <a:cubicBezTo>
                  <a:pt x="68" y="338"/>
                  <a:pt x="103" y="311"/>
                  <a:pt x="137" y="300"/>
                </a:cubicBezTo>
                <a:cubicBezTo>
                  <a:pt x="160" y="266"/>
                  <a:pt x="196" y="241"/>
                  <a:pt x="225" y="212"/>
                </a:cubicBezTo>
                <a:cubicBezTo>
                  <a:pt x="246" y="191"/>
                  <a:pt x="252" y="150"/>
                  <a:pt x="281" y="140"/>
                </a:cubicBezTo>
                <a:cubicBezTo>
                  <a:pt x="314" y="129"/>
                  <a:pt x="332" y="110"/>
                  <a:pt x="361" y="92"/>
                </a:cubicBezTo>
                <a:cubicBezTo>
                  <a:pt x="418" y="56"/>
                  <a:pt x="533" y="16"/>
                  <a:pt x="601" y="12"/>
                </a:cubicBezTo>
                <a:cubicBezTo>
                  <a:pt x="800" y="0"/>
                  <a:pt x="1011" y="4"/>
                  <a:pt x="1209" y="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3" name="Freeform 482"/>
          <p:cNvSpPr/>
          <p:nvPr/>
        </p:nvSpPr>
        <p:spPr>
          <a:xfrm>
            <a:off x="2789635" y="3507317"/>
            <a:ext cx="108347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0412" y="308429"/>
              </a:cxn>
              <a:cxn ang="0">
                <a:pos x="140412" y="400957"/>
              </a:cxn>
              <a:cxn ang="0">
                <a:pos x="97208" y="493486"/>
              </a:cxn>
              <a:cxn ang="0">
                <a:pos x="54004" y="832757"/>
              </a:cxn>
              <a:cxn ang="0">
                <a:pos x="43204" y="863600"/>
              </a:cxn>
            </a:cxnLst>
            <a:rect l="0" t="0" r="0" b="0"/>
            <a:pathLst>
              <a:path w="107" h="672">
                <a:moveTo>
                  <a:pt x="0" y="0"/>
                </a:moveTo>
                <a:cubicBezTo>
                  <a:pt x="3" y="77"/>
                  <a:pt x="99" y="163"/>
                  <a:pt x="104" y="240"/>
                </a:cubicBezTo>
                <a:cubicBezTo>
                  <a:pt x="105" y="255"/>
                  <a:pt x="102" y="305"/>
                  <a:pt x="104" y="312"/>
                </a:cubicBezTo>
                <a:cubicBezTo>
                  <a:pt x="107" y="320"/>
                  <a:pt x="72" y="384"/>
                  <a:pt x="72" y="384"/>
                </a:cubicBezTo>
                <a:cubicBezTo>
                  <a:pt x="86" y="526"/>
                  <a:pt x="53" y="434"/>
                  <a:pt x="40" y="648"/>
                </a:cubicBezTo>
                <a:cubicBezTo>
                  <a:pt x="39" y="656"/>
                  <a:pt x="32" y="672"/>
                  <a:pt x="32" y="672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4" name="Freeform 483"/>
          <p:cNvSpPr/>
          <p:nvPr/>
        </p:nvSpPr>
        <p:spPr>
          <a:xfrm>
            <a:off x="2412206" y="3507317"/>
            <a:ext cx="161925" cy="647700"/>
          </a:xfrm>
          <a:custGeom>
            <a:avLst/>
            <a:gdLst/>
            <a:ahLst/>
            <a:cxnLst>
              <a:cxn ang="0">
                <a:pos x="215900" y="0"/>
              </a:cxn>
              <a:cxn ang="0">
                <a:pos x="100051" y="80335"/>
              </a:cxn>
              <a:cxn ang="0">
                <a:pos x="15798" y="512135"/>
              </a:cxn>
              <a:cxn ang="0">
                <a:pos x="26329" y="863600"/>
              </a:cxn>
            </a:cxnLst>
            <a:rect l="0" t="0" r="0" b="0"/>
            <a:pathLst>
              <a:path w="164" h="688">
                <a:moveTo>
                  <a:pt x="164" y="0"/>
                </a:moveTo>
                <a:cubicBezTo>
                  <a:pt x="140" y="36"/>
                  <a:pt x="110" y="41"/>
                  <a:pt x="76" y="64"/>
                </a:cubicBezTo>
                <a:cubicBezTo>
                  <a:pt x="7" y="167"/>
                  <a:pt x="50" y="295"/>
                  <a:pt x="12" y="408"/>
                </a:cubicBezTo>
                <a:cubicBezTo>
                  <a:pt x="0" y="503"/>
                  <a:pt x="20" y="594"/>
                  <a:pt x="20" y="688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95" name="Rectangle 484"/>
          <p:cNvSpPr/>
          <p:nvPr/>
        </p:nvSpPr>
        <p:spPr>
          <a:xfrm>
            <a:off x="398780" y="768985"/>
            <a:ext cx="8707755" cy="399605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893" name="Rectangle 491"/>
          <p:cNvSpPr/>
          <p:nvPr/>
        </p:nvSpPr>
        <p:spPr>
          <a:xfrm>
            <a:off x="398780" y="918845"/>
            <a:ext cx="859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闭合开关，灯泡不亮，电流表、电压表无示数。</a:t>
            </a:r>
          </a:p>
        </p:txBody>
      </p:sp>
      <p:sp>
        <p:nvSpPr>
          <p:cNvPr id="17894" name="Rectangle 492"/>
          <p:cNvSpPr/>
          <p:nvPr/>
        </p:nvSpPr>
        <p:spPr>
          <a:xfrm>
            <a:off x="544830" y="1531620"/>
            <a:ext cx="67011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①滑动变阻器阻值太大。     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②接触不良或灯丝等断开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③电源等元件可能损坏；</a:t>
            </a:r>
          </a:p>
        </p:txBody>
      </p:sp>
      <p:sp>
        <p:nvSpPr>
          <p:cNvPr id="17895" name="Rectangle 493"/>
          <p:cNvSpPr/>
          <p:nvPr/>
        </p:nvSpPr>
        <p:spPr>
          <a:xfrm>
            <a:off x="360045" y="3105150"/>
            <a:ext cx="882904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</a:pP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闭合开关，灯泡不亮，电流表几乎无示数，</a:t>
            </a:r>
          </a:p>
          <a:p>
            <a:pPr fontAlgn="base"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电压表指针明显偏转（或示数等于电源电压）。</a:t>
            </a:r>
          </a:p>
        </p:txBody>
      </p:sp>
      <p:sp>
        <p:nvSpPr>
          <p:cNvPr id="17896" name="Rectangle 494"/>
          <p:cNvSpPr/>
          <p:nvPr/>
        </p:nvSpPr>
        <p:spPr>
          <a:xfrm>
            <a:off x="544751" y="4208833"/>
            <a:ext cx="80479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灯泡的灯丝可能断了或灯座与灯泡接触不良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3542482" y="437647"/>
            <a:ext cx="1610543" cy="481330"/>
          </a:xfrm>
          <a:prstGeom prst="rect">
            <a:avLst/>
          </a:prstGeom>
          <a:solidFill>
            <a:schemeClr val="bg1"/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故障分析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1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93" grpId="0"/>
      <p:bldP spid="17894" grpId="0"/>
      <p:bldP spid="17895" grpId="0"/>
      <p:bldP spid="178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5" name="Group 10"/>
          <p:cNvGrpSpPr>
            <a:grpSpLocks noChangeAspect="1"/>
          </p:cNvGrpSpPr>
          <p:nvPr/>
        </p:nvGrpSpPr>
        <p:grpSpPr>
          <a:xfrm>
            <a:off x="3513535" y="2502191"/>
            <a:ext cx="1228725" cy="490538"/>
            <a:chOff x="0" y="0"/>
            <a:chExt cx="1440" cy="569"/>
          </a:xfrm>
        </p:grpSpPr>
        <p:grpSp>
          <p:nvGrpSpPr>
            <p:cNvPr id="14346" name="Group 11"/>
            <p:cNvGrpSpPr>
              <a:grpSpLocks noChangeAspect="1"/>
            </p:cNvGrpSpPr>
            <p:nvPr/>
          </p:nvGrpSpPr>
          <p:grpSpPr>
            <a:xfrm>
              <a:off x="0" y="69"/>
              <a:ext cx="1440" cy="500"/>
              <a:chOff x="0" y="0"/>
              <a:chExt cx="1440" cy="500"/>
            </a:xfrm>
          </p:grpSpPr>
          <p:graphicFrame>
            <p:nvGraphicFramePr>
              <p:cNvPr id="14347" name="Object 12"/>
              <p:cNvGraphicFramePr>
                <a:graphicFrameLocks noChangeAspect="1"/>
              </p:cNvGraphicFramePr>
              <p:nvPr/>
            </p:nvGraphicFramePr>
            <p:xfrm>
              <a:off x="0" y="0"/>
              <a:ext cx="1440" cy="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370" r:id="rId3" imgW="3834921" imgH="1612698" progId="">
                      <p:embed/>
                    </p:oleObj>
                  </mc:Choice>
                  <mc:Fallback>
                    <p:oleObj r:id="rId3" imgW="3834921" imgH="1612698" progId="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lum bright="4000"/>
                            <a:grayscl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440" cy="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4348" name="Group 13"/>
              <p:cNvGrpSpPr>
                <a:grpSpLocks noChangeAspect="1"/>
              </p:cNvGrpSpPr>
              <p:nvPr/>
            </p:nvGrpSpPr>
            <p:grpSpPr>
              <a:xfrm rot="5400000">
                <a:off x="812" y="38"/>
                <a:ext cx="227" cy="433"/>
                <a:chOff x="0" y="0"/>
                <a:chExt cx="1036" cy="1898"/>
              </a:xfrm>
            </p:grpSpPr>
            <p:sp>
              <p:nvSpPr>
                <p:cNvPr id="14349" name="AutoShape 14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0" name="AutoShape 1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1" name="Oval 16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4352" name="Group 17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4353" name="Oval 18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54" name="Rectangle 19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55" name="Oval 2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56" name="Line 21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4357" name="Line 22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4358" name="Line 23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59" name="Line 24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60" name="Line 25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61" name="Line 26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4362" name="Group 27"/>
              <p:cNvGrpSpPr>
                <a:grpSpLocks noChangeAspect="1"/>
              </p:cNvGrpSpPr>
              <p:nvPr/>
            </p:nvGrpSpPr>
            <p:grpSpPr>
              <a:xfrm rot="5400000">
                <a:off x="393" y="37"/>
                <a:ext cx="227" cy="442"/>
                <a:chOff x="0" y="0"/>
                <a:chExt cx="1036" cy="1898"/>
              </a:xfrm>
            </p:grpSpPr>
            <p:sp>
              <p:nvSpPr>
                <p:cNvPr id="14363" name="AutoShape 28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4" name="AutoShape 29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5" name="Oval 30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4366" name="Group 31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4367" name="Oval 32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68" name="Rectangle 33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69" name="Oval 34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 dirty="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70" name="Line 35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4371" name="Line 36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4372" name="Line 37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73" name="Line 38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74" name="Line 39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375" name="Line 40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sp>
          <p:nvSpPr>
            <p:cNvPr id="14376" name="Text Box 41"/>
            <p:cNvSpPr txBox="1">
              <a:spLocks noChangeAspect="1"/>
            </p:cNvSpPr>
            <p:nvPr/>
          </p:nvSpPr>
          <p:spPr>
            <a:xfrm>
              <a:off x="1170" y="12"/>
              <a:ext cx="21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＋</a:t>
              </a:r>
            </a:p>
          </p:txBody>
        </p:sp>
        <p:sp>
          <p:nvSpPr>
            <p:cNvPr id="14377" name="Text Box 42"/>
            <p:cNvSpPr txBox="1">
              <a:spLocks noChangeAspect="1"/>
            </p:cNvSpPr>
            <p:nvPr/>
          </p:nvSpPr>
          <p:spPr>
            <a:xfrm>
              <a:off x="15" y="0"/>
              <a:ext cx="26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14378" name="Group 43"/>
          <p:cNvGrpSpPr>
            <a:grpSpLocks noChangeAspect="1"/>
          </p:cNvGrpSpPr>
          <p:nvPr/>
        </p:nvGrpSpPr>
        <p:grpSpPr>
          <a:xfrm>
            <a:off x="3383756" y="3695197"/>
            <a:ext cx="716756" cy="689372"/>
            <a:chOff x="0" y="0"/>
            <a:chExt cx="679" cy="645"/>
          </a:xfrm>
        </p:grpSpPr>
        <p:sp>
          <p:nvSpPr>
            <p:cNvPr id="14379" name="Line 44"/>
            <p:cNvSpPr>
              <a:spLocks noChangeAspect="1"/>
            </p:cNvSpPr>
            <p:nvPr/>
          </p:nvSpPr>
          <p:spPr>
            <a:xfrm>
              <a:off x="115" y="433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0" name="Line 45"/>
            <p:cNvSpPr>
              <a:spLocks noChangeAspect="1"/>
            </p:cNvSpPr>
            <p:nvPr/>
          </p:nvSpPr>
          <p:spPr>
            <a:xfrm>
              <a:off x="182" y="0"/>
              <a:ext cx="4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1" name="Line 46"/>
            <p:cNvSpPr>
              <a:spLocks noChangeAspect="1"/>
            </p:cNvSpPr>
            <p:nvPr/>
          </p:nvSpPr>
          <p:spPr>
            <a:xfrm flipH="1">
              <a:off x="112" y="0"/>
              <a:ext cx="70" cy="33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2" name="Line 47"/>
            <p:cNvSpPr>
              <a:spLocks noChangeAspect="1"/>
            </p:cNvSpPr>
            <p:nvPr/>
          </p:nvSpPr>
          <p:spPr>
            <a:xfrm flipH="1">
              <a:off x="544" y="0"/>
              <a:ext cx="77" cy="3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3" name="Line 48"/>
            <p:cNvSpPr>
              <a:spLocks noChangeAspect="1"/>
            </p:cNvSpPr>
            <p:nvPr/>
          </p:nvSpPr>
          <p:spPr>
            <a:xfrm>
              <a:off x="133" y="271"/>
              <a:ext cx="42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4" name="Line 49"/>
            <p:cNvSpPr>
              <a:spLocks noChangeAspect="1"/>
            </p:cNvSpPr>
            <p:nvPr/>
          </p:nvSpPr>
          <p:spPr>
            <a:xfrm>
              <a:off x="121" y="31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5" name="Line 50"/>
            <p:cNvSpPr>
              <a:spLocks noChangeAspect="1"/>
            </p:cNvSpPr>
            <p:nvPr/>
          </p:nvSpPr>
          <p:spPr>
            <a:xfrm>
              <a:off x="115" y="330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6" name="Line 51"/>
            <p:cNvSpPr>
              <a:spLocks noChangeAspect="1"/>
            </p:cNvSpPr>
            <p:nvPr/>
          </p:nvSpPr>
          <p:spPr>
            <a:xfrm>
              <a:off x="115" y="330"/>
              <a:ext cx="0" cy="8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7" name="Line 52"/>
            <p:cNvSpPr>
              <a:spLocks noChangeAspect="1"/>
            </p:cNvSpPr>
            <p:nvPr/>
          </p:nvSpPr>
          <p:spPr>
            <a:xfrm>
              <a:off x="544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8" name="Line 53"/>
            <p:cNvSpPr>
              <a:spLocks noChangeAspect="1"/>
            </p:cNvSpPr>
            <p:nvPr/>
          </p:nvSpPr>
          <p:spPr>
            <a:xfrm>
              <a:off x="146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89" name="Line 54"/>
            <p:cNvSpPr>
              <a:spLocks noChangeAspect="1"/>
            </p:cNvSpPr>
            <p:nvPr/>
          </p:nvSpPr>
          <p:spPr>
            <a:xfrm>
              <a:off x="178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0" name="Line 55"/>
            <p:cNvSpPr>
              <a:spLocks noChangeAspect="1"/>
            </p:cNvSpPr>
            <p:nvPr/>
          </p:nvSpPr>
          <p:spPr>
            <a:xfrm>
              <a:off x="211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1" name="Line 56"/>
            <p:cNvSpPr>
              <a:spLocks noChangeAspect="1"/>
            </p:cNvSpPr>
            <p:nvPr/>
          </p:nvSpPr>
          <p:spPr>
            <a:xfrm>
              <a:off x="250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2" name="Line 57"/>
            <p:cNvSpPr>
              <a:spLocks noChangeAspect="1"/>
            </p:cNvSpPr>
            <p:nvPr/>
          </p:nvSpPr>
          <p:spPr>
            <a:xfrm>
              <a:off x="436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3" name="Line 58"/>
            <p:cNvSpPr>
              <a:spLocks noChangeAspect="1"/>
            </p:cNvSpPr>
            <p:nvPr/>
          </p:nvSpPr>
          <p:spPr>
            <a:xfrm>
              <a:off x="473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4" name="Line 59"/>
            <p:cNvSpPr>
              <a:spLocks noChangeAspect="1"/>
            </p:cNvSpPr>
            <p:nvPr/>
          </p:nvSpPr>
          <p:spPr>
            <a:xfrm>
              <a:off x="519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5" name="Line 60"/>
            <p:cNvSpPr>
              <a:spLocks noChangeAspect="1"/>
            </p:cNvSpPr>
            <p:nvPr/>
          </p:nvSpPr>
          <p:spPr>
            <a:xfrm flipH="1">
              <a:off x="90" y="412"/>
              <a:ext cx="25" cy="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6" name="Line 61"/>
            <p:cNvSpPr>
              <a:spLocks noChangeAspect="1"/>
            </p:cNvSpPr>
            <p:nvPr/>
          </p:nvSpPr>
          <p:spPr>
            <a:xfrm>
              <a:off x="527" y="467"/>
              <a:ext cx="0" cy="9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7" name="Line 62"/>
            <p:cNvSpPr>
              <a:spLocks noChangeAspect="1"/>
            </p:cNvSpPr>
            <p:nvPr/>
          </p:nvSpPr>
          <p:spPr>
            <a:xfrm flipH="1">
              <a:off x="0" y="485"/>
              <a:ext cx="92" cy="1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8" name="Line 63"/>
            <p:cNvSpPr>
              <a:spLocks noChangeAspect="1"/>
            </p:cNvSpPr>
            <p:nvPr/>
          </p:nvSpPr>
          <p:spPr>
            <a:xfrm flipH="1">
              <a:off x="448" y="444"/>
              <a:ext cx="92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99" name="Line 64"/>
            <p:cNvSpPr>
              <a:spLocks noChangeAspect="1"/>
            </p:cNvSpPr>
            <p:nvPr/>
          </p:nvSpPr>
          <p:spPr>
            <a:xfrm>
              <a:off x="6" y="588"/>
              <a:ext cx="44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400" name="Group 65"/>
            <p:cNvGrpSpPr>
              <a:grpSpLocks noChangeAspect="1"/>
            </p:cNvGrpSpPr>
            <p:nvPr/>
          </p:nvGrpSpPr>
          <p:grpSpPr>
            <a:xfrm>
              <a:off x="390" y="507"/>
              <a:ext cx="77" cy="30"/>
              <a:chOff x="0" y="0"/>
              <a:chExt cx="260" cy="140"/>
            </a:xfrm>
          </p:grpSpPr>
          <p:sp>
            <p:nvSpPr>
              <p:cNvPr id="14401" name="Line 66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402" name="Oval 67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403" name="Line 68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404" name="Oval 69"/>
            <p:cNvSpPr>
              <a:spLocks noChangeAspect="1"/>
            </p:cNvSpPr>
            <p:nvPr/>
          </p:nvSpPr>
          <p:spPr>
            <a:xfrm>
              <a:off x="390" y="498"/>
              <a:ext cx="77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405" name="Line 70"/>
            <p:cNvSpPr>
              <a:spLocks noChangeAspect="1"/>
            </p:cNvSpPr>
            <p:nvPr/>
          </p:nvSpPr>
          <p:spPr>
            <a:xfrm flipV="1">
              <a:off x="96" y="469"/>
              <a:ext cx="427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06" name="Line 71"/>
            <p:cNvSpPr>
              <a:spLocks noChangeAspect="1"/>
            </p:cNvSpPr>
            <p:nvPr/>
          </p:nvSpPr>
          <p:spPr>
            <a:xfrm>
              <a:off x="4" y="588"/>
              <a:ext cx="0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07" name="Line 72"/>
            <p:cNvSpPr>
              <a:spLocks noChangeAspect="1"/>
            </p:cNvSpPr>
            <p:nvPr/>
          </p:nvSpPr>
          <p:spPr>
            <a:xfrm>
              <a:off x="44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08" name="Line 73"/>
            <p:cNvSpPr>
              <a:spLocks noChangeAspect="1"/>
            </p:cNvSpPr>
            <p:nvPr/>
          </p:nvSpPr>
          <p:spPr>
            <a:xfrm>
              <a:off x="6" y="640"/>
              <a:ext cx="44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09" name="Line 74"/>
            <p:cNvSpPr>
              <a:spLocks noChangeAspect="1"/>
            </p:cNvSpPr>
            <p:nvPr/>
          </p:nvSpPr>
          <p:spPr>
            <a:xfrm>
              <a:off x="620" y="4"/>
              <a:ext cx="55" cy="5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0" name="Line 75"/>
            <p:cNvSpPr>
              <a:spLocks noChangeAspect="1"/>
            </p:cNvSpPr>
            <p:nvPr/>
          </p:nvSpPr>
          <p:spPr>
            <a:xfrm>
              <a:off x="673" y="53"/>
              <a:ext cx="0" cy="3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1" name="Line 76"/>
            <p:cNvSpPr>
              <a:spLocks noChangeAspect="1"/>
            </p:cNvSpPr>
            <p:nvPr/>
          </p:nvSpPr>
          <p:spPr>
            <a:xfrm flipV="1">
              <a:off x="448" y="440"/>
              <a:ext cx="231" cy="2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2" name="Line 77"/>
            <p:cNvSpPr>
              <a:spLocks noChangeAspect="1"/>
            </p:cNvSpPr>
            <p:nvPr/>
          </p:nvSpPr>
          <p:spPr>
            <a:xfrm>
              <a:off x="640" y="28"/>
              <a:ext cx="7" cy="4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3" name="Line 78"/>
            <p:cNvSpPr>
              <a:spLocks noChangeAspect="1"/>
            </p:cNvSpPr>
            <p:nvPr/>
          </p:nvSpPr>
          <p:spPr>
            <a:xfrm>
              <a:off x="611" y="56"/>
              <a:ext cx="0" cy="4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4" name="Line 79"/>
            <p:cNvSpPr>
              <a:spLocks noChangeAspect="1"/>
            </p:cNvSpPr>
            <p:nvPr/>
          </p:nvSpPr>
          <p:spPr>
            <a:xfrm flipH="1">
              <a:off x="574" y="206"/>
              <a:ext cx="1" cy="31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5" name="Line 80"/>
            <p:cNvSpPr>
              <a:spLocks noChangeAspect="1"/>
            </p:cNvSpPr>
            <p:nvPr/>
          </p:nvSpPr>
          <p:spPr>
            <a:xfrm>
              <a:off x="544" y="426"/>
              <a:ext cx="0" cy="1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6" name="Line 81"/>
            <p:cNvSpPr>
              <a:spLocks noChangeAspect="1"/>
            </p:cNvSpPr>
            <p:nvPr/>
          </p:nvSpPr>
          <p:spPr>
            <a:xfrm>
              <a:off x="507" y="501"/>
              <a:ext cx="0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7" name="Line 82"/>
            <p:cNvSpPr>
              <a:spLocks noChangeAspect="1"/>
            </p:cNvSpPr>
            <p:nvPr/>
          </p:nvSpPr>
          <p:spPr>
            <a:xfrm flipH="1">
              <a:off x="485" y="535"/>
              <a:ext cx="0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8" name="Line 83"/>
            <p:cNvSpPr>
              <a:spLocks noChangeAspect="1"/>
            </p:cNvSpPr>
            <p:nvPr/>
          </p:nvSpPr>
          <p:spPr>
            <a:xfrm>
              <a:off x="1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19" name="Line 84"/>
            <p:cNvSpPr>
              <a:spLocks noChangeAspect="1"/>
            </p:cNvSpPr>
            <p:nvPr/>
          </p:nvSpPr>
          <p:spPr>
            <a:xfrm>
              <a:off x="73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0" name="Line 85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1" name="Line 86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2" name="Line 87"/>
            <p:cNvSpPr>
              <a:spLocks noChangeAspect="1"/>
            </p:cNvSpPr>
            <p:nvPr/>
          </p:nvSpPr>
          <p:spPr>
            <a:xfrm>
              <a:off x="17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3" name="Line 88"/>
            <p:cNvSpPr>
              <a:spLocks noChangeAspect="1"/>
            </p:cNvSpPr>
            <p:nvPr/>
          </p:nvSpPr>
          <p:spPr>
            <a:xfrm>
              <a:off x="21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4" name="Line 89"/>
            <p:cNvSpPr>
              <a:spLocks noChangeAspect="1"/>
            </p:cNvSpPr>
            <p:nvPr/>
          </p:nvSpPr>
          <p:spPr>
            <a:xfrm>
              <a:off x="250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5" name="Line 90"/>
            <p:cNvSpPr>
              <a:spLocks noChangeAspect="1"/>
            </p:cNvSpPr>
            <p:nvPr/>
          </p:nvSpPr>
          <p:spPr>
            <a:xfrm>
              <a:off x="28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6" name="Line 91"/>
            <p:cNvSpPr>
              <a:spLocks noChangeAspect="1"/>
            </p:cNvSpPr>
            <p:nvPr/>
          </p:nvSpPr>
          <p:spPr>
            <a:xfrm>
              <a:off x="339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7" name="Line 92"/>
            <p:cNvSpPr>
              <a:spLocks noChangeAspect="1"/>
            </p:cNvSpPr>
            <p:nvPr/>
          </p:nvSpPr>
          <p:spPr>
            <a:xfrm>
              <a:off x="37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28" name="Line 93"/>
            <p:cNvSpPr>
              <a:spLocks noChangeAspect="1"/>
            </p:cNvSpPr>
            <p:nvPr/>
          </p:nvSpPr>
          <p:spPr>
            <a:xfrm>
              <a:off x="422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429" name="Group 94"/>
            <p:cNvGrpSpPr>
              <a:grpSpLocks noChangeAspect="1"/>
            </p:cNvGrpSpPr>
            <p:nvPr/>
          </p:nvGrpSpPr>
          <p:grpSpPr>
            <a:xfrm>
              <a:off x="97" y="507"/>
              <a:ext cx="70" cy="30"/>
              <a:chOff x="0" y="0"/>
              <a:chExt cx="260" cy="140"/>
            </a:xfrm>
          </p:grpSpPr>
          <p:sp>
            <p:nvSpPr>
              <p:cNvPr id="14430" name="Line 95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431" name="Oval 96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432" name="Line 97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433" name="Oval 98"/>
            <p:cNvSpPr>
              <a:spLocks noChangeAspect="1"/>
            </p:cNvSpPr>
            <p:nvPr/>
          </p:nvSpPr>
          <p:spPr>
            <a:xfrm>
              <a:off x="97" y="499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434" name="Line 99"/>
            <p:cNvSpPr>
              <a:spLocks noChangeAspect="1"/>
            </p:cNvSpPr>
            <p:nvPr/>
          </p:nvSpPr>
          <p:spPr>
            <a:xfrm>
              <a:off x="84" y="564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35" name="AutoShape 100"/>
            <p:cNvSpPr>
              <a:spLocks noChangeAspect="1"/>
            </p:cNvSpPr>
            <p:nvPr/>
          </p:nvSpPr>
          <p:spPr>
            <a:xfrm>
              <a:off x="279" y="351"/>
              <a:ext cx="125" cy="63"/>
            </a:xfrm>
            <a:prstGeom prst="parallelogram">
              <a:avLst>
                <a:gd name="adj" fmla="val 2204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436" name="Group 101"/>
            <p:cNvGrpSpPr>
              <a:grpSpLocks noChangeAspect="1"/>
            </p:cNvGrpSpPr>
            <p:nvPr/>
          </p:nvGrpSpPr>
          <p:grpSpPr>
            <a:xfrm>
              <a:off x="242" y="507"/>
              <a:ext cx="71" cy="30"/>
              <a:chOff x="0" y="0"/>
              <a:chExt cx="260" cy="140"/>
            </a:xfrm>
          </p:grpSpPr>
          <p:sp>
            <p:nvSpPr>
              <p:cNvPr id="14437" name="Line 102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438" name="Oval 103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439" name="Line 104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440" name="Oval 105"/>
            <p:cNvSpPr>
              <a:spLocks noChangeAspect="1"/>
            </p:cNvSpPr>
            <p:nvPr/>
          </p:nvSpPr>
          <p:spPr>
            <a:xfrm>
              <a:off x="241" y="498"/>
              <a:ext cx="72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441" name="Group 106"/>
            <p:cNvGrpSpPr>
              <a:grpSpLocks noChangeAspect="1"/>
            </p:cNvGrpSpPr>
            <p:nvPr/>
          </p:nvGrpSpPr>
          <p:grpSpPr>
            <a:xfrm>
              <a:off x="317" y="363"/>
              <a:ext cx="47" cy="45"/>
              <a:chOff x="0" y="0"/>
              <a:chExt cx="180" cy="150"/>
            </a:xfrm>
          </p:grpSpPr>
          <p:sp>
            <p:nvSpPr>
              <p:cNvPr id="14442" name="Oval 107"/>
              <p:cNvSpPr>
                <a:spLocks noChangeAspect="1"/>
              </p:cNvSpPr>
              <p:nvPr/>
            </p:nvSpPr>
            <p:spPr>
              <a:xfrm>
                <a:off x="0" y="0"/>
                <a:ext cx="180" cy="15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443" name="Line 108"/>
              <p:cNvSpPr>
                <a:spLocks noChangeAspect="1"/>
              </p:cNvSpPr>
              <p:nvPr/>
            </p:nvSpPr>
            <p:spPr>
              <a:xfrm>
                <a:off x="30" y="76"/>
                <a:ext cx="13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444" name="WordArt 109"/>
            <p:cNvSpPr>
              <a:spLocks noChangeAspect="1" noTextEdit="1"/>
            </p:cNvSpPr>
            <p:nvPr/>
          </p:nvSpPr>
          <p:spPr>
            <a:xfrm>
              <a:off x="216" y="545"/>
              <a:ext cx="96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0.6</a:t>
              </a:r>
            </a:p>
          </p:txBody>
        </p:sp>
        <p:sp>
          <p:nvSpPr>
            <p:cNvPr id="14445" name="WordArt 110"/>
            <p:cNvSpPr>
              <a:spLocks noChangeAspect="1" noTextEdit="1"/>
            </p:cNvSpPr>
            <p:nvPr/>
          </p:nvSpPr>
          <p:spPr>
            <a:xfrm>
              <a:off x="369" y="545"/>
              <a:ext cx="62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4446" name="AutoShape 111"/>
            <p:cNvSpPr>
              <a:spLocks noChangeAspect="1"/>
            </p:cNvSpPr>
            <p:nvPr/>
          </p:nvSpPr>
          <p:spPr>
            <a:xfrm>
              <a:off x="148" y="28"/>
              <a:ext cx="448" cy="226"/>
            </a:xfrm>
            <a:prstGeom prst="parallelogram">
              <a:avLst>
                <a:gd name="adj" fmla="val 2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447" name="WordArt 112"/>
            <p:cNvSpPr>
              <a:spLocks noChangeAspect="1" noTextEdit="1"/>
            </p:cNvSpPr>
            <p:nvPr/>
          </p:nvSpPr>
          <p:spPr>
            <a:xfrm>
              <a:off x="318" y="160"/>
              <a:ext cx="96" cy="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428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4448" name="Line 113"/>
            <p:cNvSpPr>
              <a:spLocks noChangeAspect="1"/>
            </p:cNvSpPr>
            <p:nvPr/>
          </p:nvSpPr>
          <p:spPr>
            <a:xfrm>
              <a:off x="121" y="295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49" name="Line 114"/>
            <p:cNvSpPr>
              <a:spLocks noChangeAspect="1"/>
            </p:cNvSpPr>
            <p:nvPr/>
          </p:nvSpPr>
          <p:spPr>
            <a:xfrm>
              <a:off x="218" y="131"/>
              <a:ext cx="121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450" name="Group 115"/>
            <p:cNvGrpSpPr>
              <a:grpSpLocks noChangeAspect="1"/>
            </p:cNvGrpSpPr>
            <p:nvPr/>
          </p:nvGrpSpPr>
          <p:grpSpPr>
            <a:xfrm>
              <a:off x="162" y="26"/>
              <a:ext cx="439" cy="315"/>
              <a:chOff x="0" y="0"/>
              <a:chExt cx="2707" cy="1910"/>
            </a:xfrm>
          </p:grpSpPr>
          <p:sp>
            <p:nvSpPr>
              <p:cNvPr id="14451" name="Arc 116"/>
              <p:cNvSpPr>
                <a:spLocks noChangeAspect="1"/>
              </p:cNvSpPr>
              <p:nvPr/>
            </p:nvSpPr>
            <p:spPr>
              <a:xfrm rot="-2752491">
                <a:off x="676" y="178"/>
                <a:ext cx="1375" cy="14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8" y="83"/>
                  </a:cxn>
                  <a:cxn ang="0">
                    <a:pos x="0" y="93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452" name="Arc 117"/>
              <p:cNvSpPr>
                <a:spLocks noChangeAspect="1"/>
              </p:cNvSpPr>
              <p:nvPr/>
            </p:nvSpPr>
            <p:spPr>
              <a:xfrm rot="-2752491">
                <a:off x="593" y="-21"/>
                <a:ext cx="1546" cy="15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1" y="105"/>
                  </a:cxn>
                  <a:cxn ang="0">
                    <a:pos x="0" y="117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453" name="Group 118"/>
              <p:cNvGrpSpPr>
                <a:grpSpLocks noChangeAspect="1"/>
              </p:cNvGrpSpPr>
              <p:nvPr/>
            </p:nvGrpSpPr>
            <p:grpSpPr>
              <a:xfrm>
                <a:off x="0" y="150"/>
                <a:ext cx="2707" cy="1760"/>
                <a:chOff x="0" y="0"/>
                <a:chExt cx="2707" cy="1760"/>
              </a:xfrm>
            </p:grpSpPr>
            <p:sp>
              <p:nvSpPr>
                <p:cNvPr id="14454" name="WordArt 119"/>
                <p:cNvSpPr>
                  <a:spLocks noChangeAspect="1" noTextEdit="1"/>
                </p:cNvSpPr>
                <p:nvPr/>
              </p:nvSpPr>
              <p:spPr>
                <a:xfrm>
                  <a:off x="370" y="473"/>
                  <a:ext cx="2024" cy="1287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5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0        0.2        0.4        0.6</a:t>
                  </a:r>
                </a:p>
              </p:txBody>
            </p:sp>
            <p:sp>
              <p:nvSpPr>
                <p:cNvPr id="14455" name="WordArt 120"/>
                <p:cNvSpPr>
                  <a:spLocks noChangeAspect="1" noTextEdit="1"/>
                </p:cNvSpPr>
                <p:nvPr/>
              </p:nvSpPr>
              <p:spPr>
                <a:xfrm>
                  <a:off x="256" y="244"/>
                  <a:ext cx="2202" cy="1414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579682"/>
                    </a:avLst>
                  </a:prstTxWarp>
                </a:bodyPr>
                <a:lstStyle/>
                <a:p>
                  <a:pPr algn="ctr"/>
                  <a:r>
                    <a:rPr lang="zh-CN" altLang="en-US" sz="106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|||||||||||||||||||||||||||||||</a:t>
                  </a:r>
                </a:p>
              </p:txBody>
            </p:sp>
            <p:sp>
              <p:nvSpPr>
                <p:cNvPr id="14456" name="Line 121"/>
                <p:cNvSpPr>
                  <a:spLocks noChangeAspect="1"/>
                </p:cNvSpPr>
                <p:nvPr/>
              </p:nvSpPr>
              <p:spPr>
                <a:xfrm>
                  <a:off x="1353" y="83"/>
                  <a:ext cx="0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57" name="Line 122"/>
                <p:cNvSpPr>
                  <a:spLocks noChangeAspect="1"/>
                </p:cNvSpPr>
                <p:nvPr/>
              </p:nvSpPr>
              <p:spPr>
                <a:xfrm flipV="1">
                  <a:off x="1696" y="134"/>
                  <a:ext cx="27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58" name="Line 123"/>
                <p:cNvSpPr>
                  <a:spLocks noChangeAspect="1"/>
                </p:cNvSpPr>
                <p:nvPr/>
              </p:nvSpPr>
              <p:spPr>
                <a:xfrm flipV="1">
                  <a:off x="2020" y="279"/>
                  <a:ext cx="46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59" name="Line 124"/>
                <p:cNvSpPr>
                  <a:spLocks noChangeAspect="1"/>
                </p:cNvSpPr>
                <p:nvPr/>
              </p:nvSpPr>
              <p:spPr>
                <a:xfrm flipV="1">
                  <a:off x="2272" y="459"/>
                  <a:ext cx="137" cy="13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60" name="Line 125"/>
                <p:cNvSpPr>
                  <a:spLocks noChangeAspect="1"/>
                </p:cNvSpPr>
                <p:nvPr/>
              </p:nvSpPr>
              <p:spPr>
                <a:xfrm flipH="1" flipV="1">
                  <a:off x="642" y="276"/>
                  <a:ext cx="46" cy="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61" name="Line 126"/>
                <p:cNvSpPr>
                  <a:spLocks noChangeAspect="1"/>
                </p:cNvSpPr>
                <p:nvPr/>
              </p:nvSpPr>
              <p:spPr>
                <a:xfrm flipH="1" flipV="1">
                  <a:off x="307" y="456"/>
                  <a:ext cx="137" cy="136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62" name="Line 127"/>
                <p:cNvSpPr>
                  <a:spLocks noChangeAspect="1"/>
                </p:cNvSpPr>
                <p:nvPr/>
              </p:nvSpPr>
              <p:spPr>
                <a:xfrm flipH="1" flipV="1">
                  <a:off x="987" y="137"/>
                  <a:ext cx="42" cy="1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63" name="WordArt 128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2707" cy="1742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4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8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0               1               2               3</a:t>
                  </a:r>
                </a:p>
              </p:txBody>
            </p:sp>
          </p:grpSp>
        </p:grpSp>
        <p:grpSp>
          <p:nvGrpSpPr>
            <p:cNvPr id="14464" name="Group 129"/>
            <p:cNvGrpSpPr>
              <a:grpSpLocks noChangeAspect="1"/>
            </p:cNvGrpSpPr>
            <p:nvPr/>
          </p:nvGrpSpPr>
          <p:grpSpPr>
            <a:xfrm>
              <a:off x="106" y="437"/>
              <a:ext cx="50" cy="82"/>
              <a:chOff x="0" y="0"/>
              <a:chExt cx="117" cy="189"/>
            </a:xfrm>
          </p:grpSpPr>
          <p:sp>
            <p:nvSpPr>
              <p:cNvPr id="14465" name="Freeform 13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466" name="Group 13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4467" name="Line 13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68" name="Oval 13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69" name="Arc 13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70" name="Line 13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71" name="Line 13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72" name="Line 13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73" name="Line 13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4474" name="Group 139"/>
            <p:cNvGrpSpPr>
              <a:grpSpLocks noChangeAspect="1"/>
            </p:cNvGrpSpPr>
            <p:nvPr/>
          </p:nvGrpSpPr>
          <p:grpSpPr>
            <a:xfrm>
              <a:off x="251" y="437"/>
              <a:ext cx="51" cy="82"/>
              <a:chOff x="0" y="0"/>
              <a:chExt cx="117" cy="189"/>
            </a:xfrm>
          </p:grpSpPr>
          <p:sp>
            <p:nvSpPr>
              <p:cNvPr id="14475" name="Freeform 14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476" name="Group 14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4477" name="Line 14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78" name="Oval 14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79" name="Arc 14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80" name="Line 14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81" name="Line 14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82" name="Line 14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83" name="Line 14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4484" name="Group 149"/>
            <p:cNvGrpSpPr>
              <a:grpSpLocks noChangeAspect="1"/>
            </p:cNvGrpSpPr>
            <p:nvPr/>
          </p:nvGrpSpPr>
          <p:grpSpPr>
            <a:xfrm>
              <a:off x="404" y="437"/>
              <a:ext cx="50" cy="82"/>
              <a:chOff x="0" y="0"/>
              <a:chExt cx="117" cy="189"/>
            </a:xfrm>
          </p:grpSpPr>
          <p:sp>
            <p:nvSpPr>
              <p:cNvPr id="14485" name="Freeform 150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486" name="Group 151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4487" name="Line 15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88" name="Oval 15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89" name="Arc 15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90" name="Line 15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91" name="Line 15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92" name="Line 15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493" name="Line 15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4494" name="Group 159"/>
          <p:cNvGrpSpPr>
            <a:grpSpLocks noChangeAspect="1"/>
          </p:cNvGrpSpPr>
          <p:nvPr/>
        </p:nvGrpSpPr>
        <p:grpSpPr>
          <a:xfrm>
            <a:off x="2488406" y="3101076"/>
            <a:ext cx="717947" cy="664369"/>
            <a:chOff x="0" y="0"/>
            <a:chExt cx="680" cy="621"/>
          </a:xfrm>
        </p:grpSpPr>
        <p:sp>
          <p:nvSpPr>
            <p:cNvPr id="14495" name="Line 160"/>
            <p:cNvSpPr>
              <a:spLocks noChangeAspect="1"/>
            </p:cNvSpPr>
            <p:nvPr/>
          </p:nvSpPr>
          <p:spPr>
            <a:xfrm>
              <a:off x="114" y="422"/>
              <a:ext cx="4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96" name="Line 161"/>
            <p:cNvSpPr>
              <a:spLocks noChangeAspect="1"/>
            </p:cNvSpPr>
            <p:nvPr/>
          </p:nvSpPr>
          <p:spPr>
            <a:xfrm flipV="1">
              <a:off x="180" y="4"/>
              <a:ext cx="443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97" name="Line 162"/>
            <p:cNvSpPr>
              <a:spLocks noChangeAspect="1"/>
            </p:cNvSpPr>
            <p:nvPr/>
          </p:nvSpPr>
          <p:spPr>
            <a:xfrm flipH="1">
              <a:off x="114" y="4"/>
              <a:ext cx="7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98" name="Line 163"/>
            <p:cNvSpPr>
              <a:spLocks noChangeAspect="1"/>
            </p:cNvSpPr>
            <p:nvPr/>
          </p:nvSpPr>
          <p:spPr>
            <a:xfrm flipH="1">
              <a:off x="546" y="4"/>
              <a:ext cx="77" cy="31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499" name="Line 164"/>
            <p:cNvSpPr>
              <a:spLocks noChangeAspect="1"/>
            </p:cNvSpPr>
            <p:nvPr/>
          </p:nvSpPr>
          <p:spPr>
            <a:xfrm>
              <a:off x="134" y="265"/>
              <a:ext cx="43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0" name="Line 165"/>
            <p:cNvSpPr>
              <a:spLocks noChangeAspect="1"/>
            </p:cNvSpPr>
            <p:nvPr/>
          </p:nvSpPr>
          <p:spPr>
            <a:xfrm>
              <a:off x="121" y="30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1" name="Line 166"/>
            <p:cNvSpPr>
              <a:spLocks noChangeAspect="1"/>
            </p:cNvSpPr>
            <p:nvPr/>
          </p:nvSpPr>
          <p:spPr>
            <a:xfrm>
              <a:off x="121" y="28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2" name="Line 167"/>
            <p:cNvSpPr>
              <a:spLocks noChangeAspect="1"/>
            </p:cNvSpPr>
            <p:nvPr/>
          </p:nvSpPr>
          <p:spPr>
            <a:xfrm>
              <a:off x="114" y="310"/>
              <a:ext cx="0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3" name="Line 168"/>
            <p:cNvSpPr>
              <a:spLocks noChangeAspect="1"/>
            </p:cNvSpPr>
            <p:nvPr/>
          </p:nvSpPr>
          <p:spPr>
            <a:xfrm>
              <a:off x="546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4" name="Line 169"/>
            <p:cNvSpPr>
              <a:spLocks noChangeAspect="1"/>
            </p:cNvSpPr>
            <p:nvPr/>
          </p:nvSpPr>
          <p:spPr>
            <a:xfrm>
              <a:off x="147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5" name="Line 170"/>
            <p:cNvSpPr>
              <a:spLocks noChangeAspect="1"/>
            </p:cNvSpPr>
            <p:nvPr/>
          </p:nvSpPr>
          <p:spPr>
            <a:xfrm>
              <a:off x="193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6" name="Line 171"/>
            <p:cNvSpPr>
              <a:spLocks noChangeAspect="1"/>
            </p:cNvSpPr>
            <p:nvPr/>
          </p:nvSpPr>
          <p:spPr>
            <a:xfrm>
              <a:off x="211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7" name="Line 172"/>
            <p:cNvSpPr>
              <a:spLocks noChangeAspect="1"/>
            </p:cNvSpPr>
            <p:nvPr/>
          </p:nvSpPr>
          <p:spPr>
            <a:xfrm>
              <a:off x="263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8" name="Line 173"/>
            <p:cNvSpPr>
              <a:spLocks noChangeAspect="1"/>
            </p:cNvSpPr>
            <p:nvPr/>
          </p:nvSpPr>
          <p:spPr>
            <a:xfrm>
              <a:off x="435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09" name="Line 174"/>
            <p:cNvSpPr>
              <a:spLocks noChangeAspect="1"/>
            </p:cNvSpPr>
            <p:nvPr/>
          </p:nvSpPr>
          <p:spPr>
            <a:xfrm>
              <a:off x="474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0" name="Line 175"/>
            <p:cNvSpPr>
              <a:spLocks noChangeAspect="1"/>
            </p:cNvSpPr>
            <p:nvPr/>
          </p:nvSpPr>
          <p:spPr>
            <a:xfrm>
              <a:off x="500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1" name="Line 176"/>
            <p:cNvSpPr>
              <a:spLocks noChangeAspect="1"/>
            </p:cNvSpPr>
            <p:nvPr/>
          </p:nvSpPr>
          <p:spPr>
            <a:xfrm flipH="1">
              <a:off x="532" y="415"/>
              <a:ext cx="14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2" name="Line 177"/>
            <p:cNvSpPr>
              <a:spLocks noChangeAspect="1"/>
            </p:cNvSpPr>
            <p:nvPr/>
          </p:nvSpPr>
          <p:spPr>
            <a:xfrm flipH="1">
              <a:off x="6" y="438"/>
              <a:ext cx="102" cy="13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3" name="Line 178"/>
            <p:cNvSpPr>
              <a:spLocks noChangeAspect="1"/>
            </p:cNvSpPr>
            <p:nvPr/>
          </p:nvSpPr>
          <p:spPr>
            <a:xfrm flipH="1">
              <a:off x="448" y="451"/>
              <a:ext cx="89" cy="1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4" name="Line 179"/>
            <p:cNvSpPr>
              <a:spLocks noChangeAspect="1"/>
            </p:cNvSpPr>
            <p:nvPr/>
          </p:nvSpPr>
          <p:spPr>
            <a:xfrm>
              <a:off x="5" y="571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5" name="Line 180"/>
            <p:cNvSpPr>
              <a:spLocks noChangeAspect="1"/>
            </p:cNvSpPr>
            <p:nvPr/>
          </p:nvSpPr>
          <p:spPr>
            <a:xfrm>
              <a:off x="94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6" name="Oval 181"/>
            <p:cNvSpPr>
              <a:spLocks noChangeAspect="1"/>
            </p:cNvSpPr>
            <p:nvPr/>
          </p:nvSpPr>
          <p:spPr>
            <a:xfrm>
              <a:off x="94" y="495"/>
              <a:ext cx="69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17" name="Line 182"/>
            <p:cNvSpPr>
              <a:spLocks noChangeAspect="1"/>
            </p:cNvSpPr>
            <p:nvPr/>
          </p:nvSpPr>
          <p:spPr>
            <a:xfrm>
              <a:off x="163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18" name="Oval 183"/>
            <p:cNvSpPr>
              <a:spLocks noChangeAspect="1"/>
            </p:cNvSpPr>
            <p:nvPr/>
          </p:nvSpPr>
          <p:spPr>
            <a:xfrm>
              <a:off x="94" y="484"/>
              <a:ext cx="69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19" name="Line 184"/>
            <p:cNvSpPr>
              <a:spLocks noChangeAspect="1"/>
            </p:cNvSpPr>
            <p:nvPr/>
          </p:nvSpPr>
          <p:spPr>
            <a:xfrm>
              <a:off x="390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0" name="Oval 185"/>
            <p:cNvSpPr>
              <a:spLocks noChangeAspect="1"/>
            </p:cNvSpPr>
            <p:nvPr/>
          </p:nvSpPr>
          <p:spPr>
            <a:xfrm>
              <a:off x="390" y="496"/>
              <a:ext cx="78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21" name="Line 186"/>
            <p:cNvSpPr>
              <a:spLocks noChangeAspect="1"/>
            </p:cNvSpPr>
            <p:nvPr/>
          </p:nvSpPr>
          <p:spPr>
            <a:xfrm>
              <a:off x="468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2" name="Oval 187"/>
            <p:cNvSpPr>
              <a:spLocks noChangeAspect="1"/>
            </p:cNvSpPr>
            <p:nvPr/>
          </p:nvSpPr>
          <p:spPr>
            <a:xfrm>
              <a:off x="390" y="486"/>
              <a:ext cx="78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23" name="Line 188"/>
            <p:cNvSpPr>
              <a:spLocks noChangeAspect="1"/>
            </p:cNvSpPr>
            <p:nvPr/>
          </p:nvSpPr>
          <p:spPr>
            <a:xfrm>
              <a:off x="95" y="457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4" name="Line 189"/>
            <p:cNvSpPr>
              <a:spLocks noChangeAspect="1"/>
            </p:cNvSpPr>
            <p:nvPr/>
          </p:nvSpPr>
          <p:spPr>
            <a:xfrm>
              <a:off x="5" y="571"/>
              <a:ext cx="0" cy="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5" name="Line 190"/>
            <p:cNvSpPr>
              <a:spLocks noChangeAspect="1"/>
            </p:cNvSpPr>
            <p:nvPr/>
          </p:nvSpPr>
          <p:spPr>
            <a:xfrm>
              <a:off x="44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6" name="Line 191"/>
            <p:cNvSpPr>
              <a:spLocks noChangeAspect="1"/>
            </p:cNvSpPr>
            <p:nvPr/>
          </p:nvSpPr>
          <p:spPr>
            <a:xfrm flipV="1">
              <a:off x="0" y="621"/>
              <a:ext cx="45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7" name="Line 192"/>
            <p:cNvSpPr>
              <a:spLocks noChangeAspect="1"/>
            </p:cNvSpPr>
            <p:nvPr/>
          </p:nvSpPr>
          <p:spPr>
            <a:xfrm>
              <a:off x="618" y="0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8" name="Line 193"/>
            <p:cNvSpPr>
              <a:spLocks noChangeAspect="1"/>
            </p:cNvSpPr>
            <p:nvPr/>
          </p:nvSpPr>
          <p:spPr>
            <a:xfrm>
              <a:off x="673" y="60"/>
              <a:ext cx="0" cy="37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29" name="Line 194"/>
            <p:cNvSpPr>
              <a:spLocks noChangeAspect="1"/>
            </p:cNvSpPr>
            <p:nvPr/>
          </p:nvSpPr>
          <p:spPr>
            <a:xfrm flipV="1">
              <a:off x="448" y="428"/>
              <a:ext cx="232" cy="19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0" name="Line 195"/>
            <p:cNvSpPr>
              <a:spLocks noChangeAspect="1"/>
            </p:cNvSpPr>
            <p:nvPr/>
          </p:nvSpPr>
          <p:spPr>
            <a:xfrm>
              <a:off x="642" y="31"/>
              <a:ext cx="6" cy="4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1" name="Line 196"/>
            <p:cNvSpPr>
              <a:spLocks noChangeAspect="1"/>
            </p:cNvSpPr>
            <p:nvPr/>
          </p:nvSpPr>
          <p:spPr>
            <a:xfrm>
              <a:off x="617" y="52"/>
              <a:ext cx="0" cy="43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2" name="Line 197"/>
            <p:cNvSpPr>
              <a:spLocks noChangeAspect="1"/>
            </p:cNvSpPr>
            <p:nvPr/>
          </p:nvSpPr>
          <p:spPr>
            <a:xfrm>
              <a:off x="583" y="216"/>
              <a:ext cx="0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3" name="Line 198"/>
            <p:cNvSpPr>
              <a:spLocks noChangeAspect="1"/>
            </p:cNvSpPr>
            <p:nvPr/>
          </p:nvSpPr>
          <p:spPr>
            <a:xfrm>
              <a:off x="546" y="415"/>
              <a:ext cx="0" cy="1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4" name="Line 199"/>
            <p:cNvSpPr>
              <a:spLocks noChangeAspect="1"/>
            </p:cNvSpPr>
            <p:nvPr/>
          </p:nvSpPr>
          <p:spPr>
            <a:xfrm>
              <a:off x="529" y="470"/>
              <a:ext cx="0" cy="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5" name="Line 200"/>
            <p:cNvSpPr>
              <a:spLocks noChangeAspect="1"/>
            </p:cNvSpPr>
            <p:nvPr/>
          </p:nvSpPr>
          <p:spPr>
            <a:xfrm>
              <a:off x="507" y="499"/>
              <a:ext cx="0" cy="7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6" name="Line 201"/>
            <p:cNvSpPr>
              <a:spLocks noChangeAspect="1"/>
            </p:cNvSpPr>
            <p:nvPr/>
          </p:nvSpPr>
          <p:spPr>
            <a:xfrm>
              <a:off x="487" y="536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7" name="Line 202"/>
            <p:cNvSpPr>
              <a:spLocks noChangeAspect="1"/>
            </p:cNvSpPr>
            <p:nvPr/>
          </p:nvSpPr>
          <p:spPr>
            <a:xfrm>
              <a:off x="4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8" name="Line 203"/>
            <p:cNvSpPr>
              <a:spLocks noChangeAspect="1"/>
            </p:cNvSpPr>
            <p:nvPr/>
          </p:nvSpPr>
          <p:spPr>
            <a:xfrm>
              <a:off x="8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39" name="Line 204"/>
            <p:cNvSpPr>
              <a:spLocks noChangeAspect="1"/>
            </p:cNvSpPr>
            <p:nvPr/>
          </p:nvSpPr>
          <p:spPr>
            <a:xfrm>
              <a:off x="11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0" name="Line 205"/>
            <p:cNvSpPr>
              <a:spLocks noChangeAspect="1"/>
            </p:cNvSpPr>
            <p:nvPr/>
          </p:nvSpPr>
          <p:spPr>
            <a:xfrm>
              <a:off x="16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1" name="Line 206"/>
            <p:cNvSpPr>
              <a:spLocks noChangeAspect="1"/>
            </p:cNvSpPr>
            <p:nvPr/>
          </p:nvSpPr>
          <p:spPr>
            <a:xfrm>
              <a:off x="19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2" name="Line 207"/>
            <p:cNvSpPr>
              <a:spLocks noChangeAspect="1"/>
            </p:cNvSpPr>
            <p:nvPr/>
          </p:nvSpPr>
          <p:spPr>
            <a:xfrm>
              <a:off x="237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3" name="Line 208"/>
            <p:cNvSpPr>
              <a:spLocks noChangeAspect="1"/>
            </p:cNvSpPr>
            <p:nvPr/>
          </p:nvSpPr>
          <p:spPr>
            <a:xfrm>
              <a:off x="28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4" name="Line 209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5" name="Line 210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6" name="Line 211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7" name="Line 212"/>
            <p:cNvSpPr>
              <a:spLocks noChangeAspect="1"/>
            </p:cNvSpPr>
            <p:nvPr/>
          </p:nvSpPr>
          <p:spPr>
            <a:xfrm>
              <a:off x="35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8" name="Line 213"/>
            <p:cNvSpPr>
              <a:spLocks noChangeAspect="1"/>
            </p:cNvSpPr>
            <p:nvPr/>
          </p:nvSpPr>
          <p:spPr>
            <a:xfrm>
              <a:off x="37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49" name="Line 214"/>
            <p:cNvSpPr>
              <a:spLocks noChangeAspect="1"/>
            </p:cNvSpPr>
            <p:nvPr/>
          </p:nvSpPr>
          <p:spPr>
            <a:xfrm>
              <a:off x="41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50" name="Line 215"/>
            <p:cNvSpPr>
              <a:spLocks noChangeAspect="1"/>
            </p:cNvSpPr>
            <p:nvPr/>
          </p:nvSpPr>
          <p:spPr>
            <a:xfrm>
              <a:off x="84" y="548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51" name="AutoShape 216"/>
            <p:cNvSpPr>
              <a:spLocks noChangeAspect="1"/>
            </p:cNvSpPr>
            <p:nvPr/>
          </p:nvSpPr>
          <p:spPr>
            <a:xfrm>
              <a:off x="257" y="333"/>
              <a:ext cx="158" cy="76"/>
            </a:xfrm>
            <a:prstGeom prst="parallelogram">
              <a:avLst>
                <a:gd name="adj" fmla="val 458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52" name="Line 217"/>
            <p:cNvSpPr>
              <a:spLocks noChangeAspect="1"/>
            </p:cNvSpPr>
            <p:nvPr/>
          </p:nvSpPr>
          <p:spPr>
            <a:xfrm>
              <a:off x="24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53" name="Oval 218"/>
            <p:cNvSpPr>
              <a:spLocks noChangeAspect="1"/>
            </p:cNvSpPr>
            <p:nvPr/>
          </p:nvSpPr>
          <p:spPr>
            <a:xfrm>
              <a:off x="244" y="493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54" name="Line 219"/>
            <p:cNvSpPr>
              <a:spLocks noChangeAspect="1"/>
            </p:cNvSpPr>
            <p:nvPr/>
          </p:nvSpPr>
          <p:spPr>
            <a:xfrm>
              <a:off x="31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55" name="Oval 220"/>
            <p:cNvSpPr>
              <a:spLocks noChangeAspect="1"/>
            </p:cNvSpPr>
            <p:nvPr/>
          </p:nvSpPr>
          <p:spPr>
            <a:xfrm>
              <a:off x="242" y="483"/>
              <a:ext cx="70" cy="2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56" name="Oval 221"/>
            <p:cNvSpPr>
              <a:spLocks noChangeAspect="1"/>
            </p:cNvSpPr>
            <p:nvPr/>
          </p:nvSpPr>
          <p:spPr>
            <a:xfrm>
              <a:off x="300" y="343"/>
              <a:ext cx="62" cy="5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57" name="Line 222"/>
            <p:cNvSpPr>
              <a:spLocks noChangeAspect="1"/>
            </p:cNvSpPr>
            <p:nvPr/>
          </p:nvSpPr>
          <p:spPr>
            <a:xfrm>
              <a:off x="311" y="370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58" name="WordArt 223"/>
            <p:cNvSpPr>
              <a:spLocks noChangeAspect="1" noTextEdit="1"/>
            </p:cNvSpPr>
            <p:nvPr/>
          </p:nvSpPr>
          <p:spPr>
            <a:xfrm>
              <a:off x="359" y="527"/>
              <a:ext cx="98" cy="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</a:p>
          </p:txBody>
        </p:sp>
        <p:sp>
          <p:nvSpPr>
            <p:cNvPr id="14559" name="WordArt 224"/>
            <p:cNvSpPr>
              <a:spLocks noChangeAspect="1" noTextEdit="1"/>
            </p:cNvSpPr>
            <p:nvPr/>
          </p:nvSpPr>
          <p:spPr>
            <a:xfrm>
              <a:off x="227" y="523"/>
              <a:ext cx="59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14560" name="AutoShape 225"/>
            <p:cNvSpPr>
              <a:spLocks noChangeAspect="1"/>
            </p:cNvSpPr>
            <p:nvPr/>
          </p:nvSpPr>
          <p:spPr>
            <a:xfrm>
              <a:off x="149" y="24"/>
              <a:ext cx="444" cy="219"/>
            </a:xfrm>
            <a:prstGeom prst="parallelogram">
              <a:avLst>
                <a:gd name="adj" fmla="val 2070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61" name="WordArt 226"/>
            <p:cNvSpPr>
              <a:spLocks noChangeAspect="1" noTextEdit="1"/>
            </p:cNvSpPr>
            <p:nvPr/>
          </p:nvSpPr>
          <p:spPr>
            <a:xfrm>
              <a:off x="306" y="170"/>
              <a:ext cx="95" cy="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8755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8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14562" name="Line 227"/>
            <p:cNvSpPr>
              <a:spLocks noChangeAspect="1"/>
            </p:cNvSpPr>
            <p:nvPr/>
          </p:nvSpPr>
          <p:spPr>
            <a:xfrm flipH="1">
              <a:off x="93" y="411"/>
              <a:ext cx="21" cy="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63" name="Line 228"/>
            <p:cNvSpPr>
              <a:spLocks noChangeAspect="1"/>
            </p:cNvSpPr>
            <p:nvPr/>
          </p:nvSpPr>
          <p:spPr>
            <a:xfrm>
              <a:off x="227" y="128"/>
              <a:ext cx="101" cy="1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564" name="Group 229"/>
            <p:cNvGrpSpPr>
              <a:grpSpLocks noChangeAspect="1"/>
            </p:cNvGrpSpPr>
            <p:nvPr/>
          </p:nvGrpSpPr>
          <p:grpSpPr>
            <a:xfrm>
              <a:off x="178" y="49"/>
              <a:ext cx="415" cy="271"/>
              <a:chOff x="0" y="0"/>
              <a:chExt cx="3099" cy="1995"/>
            </a:xfrm>
          </p:grpSpPr>
          <p:sp>
            <p:nvSpPr>
              <p:cNvPr id="14565" name="WordArt 230"/>
              <p:cNvSpPr>
                <a:spLocks noChangeAspect="1" noTextEdit="1"/>
              </p:cNvSpPr>
              <p:nvPr/>
            </p:nvSpPr>
            <p:spPr>
              <a:xfrm>
                <a:off x="0" y="0"/>
                <a:ext cx="3099" cy="148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309570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0            5           10          15</a:t>
                </a:r>
              </a:p>
            </p:txBody>
          </p:sp>
          <p:sp>
            <p:nvSpPr>
              <p:cNvPr id="14566" name="WordArt 231"/>
              <p:cNvSpPr>
                <a:spLocks noChangeAspect="1" noTextEdit="1"/>
              </p:cNvSpPr>
              <p:nvPr/>
            </p:nvSpPr>
            <p:spPr>
              <a:xfrm>
                <a:off x="333" y="507"/>
                <a:ext cx="2341" cy="1488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668217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8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0         1         2         3</a:t>
                </a:r>
              </a:p>
            </p:txBody>
          </p:sp>
          <p:sp>
            <p:nvSpPr>
              <p:cNvPr id="14567" name="WordArt 232"/>
              <p:cNvSpPr>
                <a:spLocks noChangeAspect="1" noTextEdit="1"/>
              </p:cNvSpPr>
              <p:nvPr/>
            </p:nvSpPr>
            <p:spPr>
              <a:xfrm>
                <a:off x="236" y="259"/>
                <a:ext cx="2547" cy="163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579689"/>
                  </a:avLst>
                </a:prstTxWarp>
              </a:bodyPr>
              <a:lstStyle/>
              <a:p>
                <a:pPr algn="ctr"/>
                <a:r>
                  <a:rPr lang="zh-CN" altLang="en-US" sz="82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|||||||||||||||||||||||||||||||</a:t>
                </a:r>
              </a:p>
            </p:txBody>
          </p:sp>
          <p:sp>
            <p:nvSpPr>
              <p:cNvPr id="14568" name="Line 233"/>
              <p:cNvSpPr>
                <a:spLocks noChangeAspect="1"/>
              </p:cNvSpPr>
              <p:nvPr/>
            </p:nvSpPr>
            <p:spPr>
              <a:xfrm>
                <a:off x="1505" y="73"/>
                <a:ext cx="0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69" name="Line 234"/>
              <p:cNvSpPr>
                <a:spLocks noChangeAspect="1"/>
              </p:cNvSpPr>
              <p:nvPr/>
            </p:nvSpPr>
            <p:spPr>
              <a:xfrm flipV="1">
                <a:off x="1902" y="132"/>
                <a:ext cx="31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70" name="Line 235"/>
              <p:cNvSpPr>
                <a:spLocks noChangeAspect="1"/>
              </p:cNvSpPr>
              <p:nvPr/>
            </p:nvSpPr>
            <p:spPr>
              <a:xfrm flipV="1">
                <a:off x="2277" y="300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71" name="Line 236"/>
              <p:cNvSpPr>
                <a:spLocks noChangeAspect="1"/>
              </p:cNvSpPr>
              <p:nvPr/>
            </p:nvSpPr>
            <p:spPr>
              <a:xfrm flipV="1">
                <a:off x="2568" y="508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72" name="Line 237"/>
              <p:cNvSpPr>
                <a:spLocks noChangeAspect="1"/>
              </p:cNvSpPr>
              <p:nvPr/>
            </p:nvSpPr>
            <p:spPr>
              <a:xfrm flipH="1" flipV="1">
                <a:off x="683" y="296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73" name="Line 238"/>
              <p:cNvSpPr>
                <a:spLocks noChangeAspect="1"/>
              </p:cNvSpPr>
              <p:nvPr/>
            </p:nvSpPr>
            <p:spPr>
              <a:xfrm flipH="1" flipV="1">
                <a:off x="295" y="504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74" name="Line 239"/>
              <p:cNvSpPr>
                <a:spLocks noChangeAspect="1"/>
              </p:cNvSpPr>
              <p:nvPr/>
            </p:nvSpPr>
            <p:spPr>
              <a:xfrm flipH="1" flipV="1">
                <a:off x="1082" y="135"/>
                <a:ext cx="48" cy="21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575" name="Arc 240"/>
            <p:cNvSpPr>
              <a:spLocks noChangeAspect="1"/>
            </p:cNvSpPr>
            <p:nvPr/>
          </p:nvSpPr>
          <p:spPr>
            <a:xfrm rot="-2752491">
              <a:off x="273" y="53"/>
              <a:ext cx="216" cy="2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76" name="Arc 241"/>
            <p:cNvSpPr>
              <a:spLocks noChangeAspect="1"/>
            </p:cNvSpPr>
            <p:nvPr/>
          </p:nvSpPr>
          <p:spPr>
            <a:xfrm rot="-2752491">
              <a:off x="260" y="21"/>
              <a:ext cx="241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3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577" name="Line 242"/>
            <p:cNvSpPr>
              <a:spLocks noChangeAspect="1"/>
            </p:cNvSpPr>
            <p:nvPr/>
          </p:nvSpPr>
          <p:spPr>
            <a:xfrm>
              <a:off x="232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78" name="Line 243"/>
            <p:cNvSpPr>
              <a:spLocks noChangeAspect="1"/>
            </p:cNvSpPr>
            <p:nvPr/>
          </p:nvSpPr>
          <p:spPr>
            <a:xfrm>
              <a:off x="544" y="310"/>
              <a:ext cx="0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579" name="Freeform 244"/>
            <p:cNvSpPr>
              <a:spLocks noChangeAspect="1"/>
            </p:cNvSpPr>
            <p:nvPr/>
          </p:nvSpPr>
          <p:spPr>
            <a:xfrm>
              <a:off x="99" y="400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580" name="Group 245"/>
            <p:cNvGrpSpPr>
              <a:grpSpLocks noChangeAspect="1"/>
            </p:cNvGrpSpPr>
            <p:nvPr/>
          </p:nvGrpSpPr>
          <p:grpSpPr>
            <a:xfrm>
              <a:off x="99" y="402"/>
              <a:ext cx="59" cy="102"/>
              <a:chOff x="0" y="0"/>
              <a:chExt cx="116" cy="187"/>
            </a:xfrm>
          </p:grpSpPr>
          <p:sp>
            <p:nvSpPr>
              <p:cNvPr id="14581" name="Line 246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82" name="Oval 247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583" name="Arc 248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584" name="Line 249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85" name="Line 250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86" name="Line 251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87" name="Line 252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588" name="Freeform 253"/>
            <p:cNvSpPr>
              <a:spLocks noChangeAspect="1"/>
            </p:cNvSpPr>
            <p:nvPr/>
          </p:nvSpPr>
          <p:spPr>
            <a:xfrm>
              <a:off x="247" y="399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589" name="Group 254"/>
            <p:cNvGrpSpPr>
              <a:grpSpLocks noChangeAspect="1"/>
            </p:cNvGrpSpPr>
            <p:nvPr/>
          </p:nvGrpSpPr>
          <p:grpSpPr>
            <a:xfrm>
              <a:off x="247" y="400"/>
              <a:ext cx="59" cy="102"/>
              <a:chOff x="0" y="0"/>
              <a:chExt cx="116" cy="187"/>
            </a:xfrm>
          </p:grpSpPr>
          <p:sp>
            <p:nvSpPr>
              <p:cNvPr id="14590" name="Line 255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91" name="Oval 256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592" name="Arc 257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593" name="Line 258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94" name="Line 259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95" name="Line 260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596" name="Line 261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4597" name="Group 262"/>
            <p:cNvGrpSpPr>
              <a:grpSpLocks noChangeAspect="1"/>
            </p:cNvGrpSpPr>
            <p:nvPr/>
          </p:nvGrpSpPr>
          <p:grpSpPr>
            <a:xfrm>
              <a:off x="398" y="403"/>
              <a:ext cx="59" cy="103"/>
              <a:chOff x="0" y="0"/>
              <a:chExt cx="91" cy="152"/>
            </a:xfrm>
          </p:grpSpPr>
          <p:sp>
            <p:nvSpPr>
              <p:cNvPr id="14598" name="Freeform 263"/>
              <p:cNvSpPr>
                <a:spLocks noChangeAspect="1"/>
              </p:cNvSpPr>
              <p:nvPr/>
            </p:nvSpPr>
            <p:spPr>
              <a:xfrm>
                <a:off x="0" y="0"/>
                <a:ext cx="91" cy="151"/>
              </a:xfrm>
              <a:custGeom>
                <a:avLst/>
                <a:gdLst/>
                <a:ahLst/>
                <a:cxnLst>
                  <a:cxn ang="0">
                    <a:pos x="12" y="19"/>
                  </a:cxn>
                  <a:cxn ang="0">
                    <a:pos x="15" y="11"/>
                  </a:cxn>
                  <a:cxn ang="0">
                    <a:pos x="23" y="5"/>
                  </a:cxn>
                  <a:cxn ang="0">
                    <a:pos x="33" y="1"/>
                  </a:cxn>
                  <a:cxn ang="0">
                    <a:pos x="46" y="0"/>
                  </a:cxn>
                  <a:cxn ang="0">
                    <a:pos x="57" y="2"/>
                  </a:cxn>
                  <a:cxn ang="0">
                    <a:pos x="69" y="4"/>
                  </a:cxn>
                  <a:cxn ang="0">
                    <a:pos x="77" y="11"/>
                  </a:cxn>
                  <a:cxn ang="0">
                    <a:pos x="81" y="21"/>
                  </a:cxn>
                  <a:cxn ang="0">
                    <a:pos x="91" y="125"/>
                  </a:cxn>
                  <a:cxn ang="0">
                    <a:pos x="82" y="136"/>
                  </a:cxn>
                  <a:cxn ang="0">
                    <a:pos x="73" y="143"/>
                  </a:cxn>
                  <a:cxn ang="0">
                    <a:pos x="62" y="147"/>
                  </a:cxn>
                  <a:cxn ang="0">
                    <a:pos x="48" y="151"/>
                  </a:cxn>
                  <a:cxn ang="0">
                    <a:pos x="27" y="149"/>
                  </a:cxn>
                  <a:cxn ang="0">
                    <a:pos x="15" y="142"/>
                  </a:cxn>
                  <a:cxn ang="0">
                    <a:pos x="5" y="132"/>
                  </a:cxn>
                  <a:cxn ang="0">
                    <a:pos x="0" y="128"/>
                  </a:cxn>
                  <a:cxn ang="0">
                    <a:pos x="12" y="19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599" name="Group 264"/>
              <p:cNvGrpSpPr>
                <a:grpSpLocks noChangeAspect="1"/>
              </p:cNvGrpSpPr>
              <p:nvPr/>
            </p:nvGrpSpPr>
            <p:grpSpPr>
              <a:xfrm>
                <a:off x="0" y="2"/>
                <a:ext cx="90" cy="150"/>
                <a:chOff x="0" y="0"/>
                <a:chExt cx="116" cy="187"/>
              </a:xfrm>
            </p:grpSpPr>
            <p:sp>
              <p:nvSpPr>
                <p:cNvPr id="14600" name="Line 265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601" name="Oval 266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602" name="Arc 267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603" name="Line 268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604" name="Line 269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605" name="Line 270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606" name="Line 271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14607" name="Group 272"/>
          <p:cNvGrpSpPr>
            <a:grpSpLocks noChangeAspect="1"/>
          </p:cNvGrpSpPr>
          <p:nvPr/>
        </p:nvGrpSpPr>
        <p:grpSpPr>
          <a:xfrm>
            <a:off x="5133975" y="2693882"/>
            <a:ext cx="611981" cy="616744"/>
            <a:chOff x="0" y="0"/>
            <a:chExt cx="514" cy="518"/>
          </a:xfrm>
        </p:grpSpPr>
        <p:grpSp>
          <p:nvGrpSpPr>
            <p:cNvPr id="14608" name="Group 273"/>
            <p:cNvGrpSpPr>
              <a:grpSpLocks noChangeAspect="1"/>
            </p:cNvGrpSpPr>
            <p:nvPr/>
          </p:nvGrpSpPr>
          <p:grpSpPr>
            <a:xfrm>
              <a:off x="0" y="182"/>
              <a:ext cx="514" cy="336"/>
              <a:chOff x="0" y="0"/>
              <a:chExt cx="580" cy="374"/>
            </a:xfrm>
          </p:grpSpPr>
          <p:sp>
            <p:nvSpPr>
              <p:cNvPr id="14609" name="Freeform 274"/>
              <p:cNvSpPr>
                <a:spLocks noChangeAspect="1"/>
              </p:cNvSpPr>
              <p:nvPr/>
            </p:nvSpPr>
            <p:spPr>
              <a:xfrm>
                <a:off x="377" y="0"/>
                <a:ext cx="88" cy="79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2" y="0"/>
                  </a:cxn>
                  <a:cxn ang="0">
                    <a:pos x="88" y="45"/>
                  </a:cxn>
                  <a:cxn ang="0">
                    <a:pos x="26" y="79"/>
                  </a:cxn>
                  <a:cxn ang="0">
                    <a:pos x="0" y="69"/>
                  </a:cxn>
                  <a:cxn ang="0">
                    <a:pos x="13" y="32"/>
                  </a:cxn>
                </a:cxnLst>
                <a:rect l="0" t="0" r="0" b="0"/>
                <a:pathLst>
                  <a:path w="326" h="243">
                    <a:moveTo>
                      <a:pt x="48" y="99"/>
                    </a:moveTo>
                    <a:lnTo>
                      <a:pt x="266" y="0"/>
                    </a:lnTo>
                    <a:lnTo>
                      <a:pt x="326" y="138"/>
                    </a:lnTo>
                    <a:lnTo>
                      <a:pt x="98" y="243"/>
                    </a:lnTo>
                    <a:lnTo>
                      <a:pt x="0" y="213"/>
                    </a:ln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10" name="AutoShape 275"/>
              <p:cNvSpPr>
                <a:spLocks noChangeAspect="1"/>
              </p:cNvSpPr>
              <p:nvPr/>
            </p:nvSpPr>
            <p:spPr>
              <a:xfrm>
                <a:off x="0" y="227"/>
                <a:ext cx="580" cy="147"/>
              </a:xfrm>
              <a:prstGeom prst="cube">
                <a:avLst>
                  <a:gd name="adj" fmla="val 7614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611" name="Group 276"/>
              <p:cNvGrpSpPr>
                <a:grpSpLocks noChangeAspect="1"/>
              </p:cNvGrpSpPr>
              <p:nvPr/>
            </p:nvGrpSpPr>
            <p:grpSpPr>
              <a:xfrm>
                <a:off x="437" y="200"/>
                <a:ext cx="72" cy="92"/>
                <a:chOff x="0" y="0"/>
                <a:chExt cx="288" cy="358"/>
              </a:xfrm>
            </p:grpSpPr>
            <p:grpSp>
              <p:nvGrpSpPr>
                <p:cNvPr id="14612" name="Group 277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4613" name="Group 278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4614" name="Oval 279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15" name="Arc 28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16" name="Line 281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17" name="Line 282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4618" name="Group 283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4619" name="Oval 284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20" name="Arc 28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21" name="Line 286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22" name="Line 287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4623" name="Group 288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4624" name="Freeform 289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4625" name="Group 290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4626" name="Line 291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27" name="Oval 292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28" name="Arc 29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29" name="Line 29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30" name="Line 295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31" name="Line 29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32" name="Line 297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4633" name="Group 298"/>
              <p:cNvGrpSpPr>
                <a:grpSpLocks noChangeAspect="1"/>
              </p:cNvGrpSpPr>
              <p:nvPr/>
            </p:nvGrpSpPr>
            <p:grpSpPr>
              <a:xfrm>
                <a:off x="50" y="210"/>
                <a:ext cx="76" cy="92"/>
                <a:chOff x="0" y="0"/>
                <a:chExt cx="288" cy="358"/>
              </a:xfrm>
            </p:grpSpPr>
            <p:grpSp>
              <p:nvGrpSpPr>
                <p:cNvPr id="14634" name="Group 299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4635" name="Group 300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4636" name="Oval 301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37" name="Arc 30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38" name="Line 303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39" name="Line 304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4640" name="Group 305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4641" name="Oval 306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42" name="Arc 30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43" name="Line 308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44" name="Line 309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4645" name="Group 310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4646" name="Freeform 311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4647" name="Group 312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4648" name="Line 313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49" name="Oval 314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50" name="Arc 31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651" name="Line 31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52" name="Line 317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53" name="Line 31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4654" name="Line 319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14655" name="Oval 320"/>
              <p:cNvSpPr>
                <a:spLocks noChangeAspect="1"/>
              </p:cNvSpPr>
              <p:nvPr/>
            </p:nvSpPr>
            <p:spPr>
              <a:xfrm>
                <a:off x="177" y="185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56" name="Freeform 321"/>
              <p:cNvSpPr>
                <a:spLocks noChangeAspect="1"/>
              </p:cNvSpPr>
              <p:nvPr/>
            </p:nvSpPr>
            <p:spPr>
              <a:xfrm>
                <a:off x="119" y="132"/>
                <a:ext cx="109" cy="190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1"/>
                  </a:cxn>
                  <a:cxn ang="0">
                    <a:pos x="0" y="179"/>
                  </a:cxn>
                  <a:cxn ang="0">
                    <a:pos x="9" y="190"/>
                  </a:cxn>
                  <a:cxn ang="0">
                    <a:pos x="39" y="190"/>
                  </a:cxn>
                  <a:cxn ang="0">
                    <a:pos x="54" y="186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57" name="Line 322"/>
              <p:cNvSpPr>
                <a:spLocks noChangeAspect="1"/>
              </p:cNvSpPr>
              <p:nvPr/>
            </p:nvSpPr>
            <p:spPr>
              <a:xfrm>
                <a:off x="147" y="282"/>
                <a:ext cx="57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58" name="Line 323"/>
              <p:cNvSpPr>
                <a:spLocks noChangeAspect="1"/>
              </p:cNvSpPr>
              <p:nvPr/>
            </p:nvSpPr>
            <p:spPr>
              <a:xfrm>
                <a:off x="204" y="247"/>
                <a:ext cx="0" cy="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59" name="Freeform 324"/>
              <p:cNvSpPr>
                <a:spLocks noChangeAspect="1"/>
              </p:cNvSpPr>
              <p:nvPr/>
            </p:nvSpPr>
            <p:spPr>
              <a:xfrm>
                <a:off x="318" y="132"/>
                <a:ext cx="109" cy="189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0"/>
                  </a:cxn>
                  <a:cxn ang="0">
                    <a:pos x="0" y="178"/>
                  </a:cxn>
                  <a:cxn ang="0">
                    <a:pos x="9" y="189"/>
                  </a:cxn>
                  <a:cxn ang="0">
                    <a:pos x="39" y="189"/>
                  </a:cxn>
                  <a:cxn ang="0">
                    <a:pos x="54" y="185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60" name="Rectangle 325"/>
              <p:cNvSpPr>
                <a:spLocks noChangeAspect="1"/>
              </p:cNvSpPr>
              <p:nvPr/>
            </p:nvSpPr>
            <p:spPr>
              <a:xfrm>
                <a:off x="336" y="124"/>
                <a:ext cx="78" cy="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61" name="Line 326"/>
              <p:cNvSpPr>
                <a:spLocks noChangeAspect="1"/>
              </p:cNvSpPr>
              <p:nvPr/>
            </p:nvSpPr>
            <p:spPr>
              <a:xfrm>
                <a:off x="404" y="248"/>
                <a:ext cx="0" cy="3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2" name="Line 327"/>
              <p:cNvSpPr>
                <a:spLocks noChangeAspect="1"/>
              </p:cNvSpPr>
              <p:nvPr/>
            </p:nvSpPr>
            <p:spPr>
              <a:xfrm>
                <a:off x="349" y="279"/>
                <a:ext cx="5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3" name="Line 328"/>
              <p:cNvSpPr>
                <a:spLocks noChangeAspect="1"/>
              </p:cNvSpPr>
              <p:nvPr/>
            </p:nvSpPr>
            <p:spPr>
              <a:xfrm>
                <a:off x="408" y="147"/>
                <a:ext cx="0" cy="1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4" name="Rectangle 329"/>
              <p:cNvSpPr>
                <a:spLocks noChangeAspect="1"/>
              </p:cNvSpPr>
              <p:nvPr/>
            </p:nvSpPr>
            <p:spPr>
              <a:xfrm rot="-1505015">
                <a:off x="144" y="96"/>
                <a:ext cx="256" cy="3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65" name="Line 330"/>
              <p:cNvSpPr>
                <a:spLocks noChangeAspect="1"/>
              </p:cNvSpPr>
              <p:nvPr/>
            </p:nvSpPr>
            <p:spPr>
              <a:xfrm>
                <a:off x="347" y="155"/>
                <a:ext cx="5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6" name="Line 331"/>
              <p:cNvSpPr>
                <a:spLocks noChangeAspect="1"/>
              </p:cNvSpPr>
              <p:nvPr/>
            </p:nvSpPr>
            <p:spPr>
              <a:xfrm>
                <a:off x="346" y="148"/>
                <a:ext cx="6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7" name="Line 332"/>
              <p:cNvSpPr>
                <a:spLocks noChangeAspect="1"/>
              </p:cNvSpPr>
              <p:nvPr/>
            </p:nvSpPr>
            <p:spPr>
              <a:xfrm flipH="1">
                <a:off x="344" y="149"/>
                <a:ext cx="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68" name="AutoShape 333"/>
              <p:cNvSpPr>
                <a:spLocks noChangeAspect="1"/>
              </p:cNvSpPr>
              <p:nvPr/>
            </p:nvSpPr>
            <p:spPr>
              <a:xfrm>
                <a:off x="145" y="132"/>
                <a:ext cx="58" cy="15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69" name="Oval 334"/>
              <p:cNvSpPr>
                <a:spLocks noChangeAspect="1"/>
              </p:cNvSpPr>
              <p:nvPr/>
            </p:nvSpPr>
            <p:spPr>
              <a:xfrm>
                <a:off x="169" y="152"/>
                <a:ext cx="13" cy="1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670" name="Line 335"/>
              <p:cNvSpPr>
                <a:spLocks noChangeAspect="1"/>
              </p:cNvSpPr>
              <p:nvPr/>
            </p:nvSpPr>
            <p:spPr>
              <a:xfrm flipV="1">
                <a:off x="389" y="7"/>
                <a:ext cx="64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71" name="Line 336"/>
              <p:cNvSpPr>
                <a:spLocks noChangeAspect="1"/>
              </p:cNvSpPr>
              <p:nvPr/>
            </p:nvSpPr>
            <p:spPr>
              <a:xfrm flipV="1">
                <a:off x="387" y="1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72" name="Line 337"/>
              <p:cNvSpPr>
                <a:spLocks noChangeAspect="1"/>
              </p:cNvSpPr>
              <p:nvPr/>
            </p:nvSpPr>
            <p:spPr>
              <a:xfrm flipV="1">
                <a:off x="389" y="26"/>
                <a:ext cx="64" cy="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73" name="Line 338"/>
              <p:cNvSpPr>
                <a:spLocks noChangeAspect="1"/>
              </p:cNvSpPr>
              <p:nvPr/>
            </p:nvSpPr>
            <p:spPr>
              <a:xfrm flipV="1">
                <a:off x="394" y="31"/>
                <a:ext cx="63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674" name="Line 339"/>
              <p:cNvSpPr>
                <a:spLocks noChangeAspect="1"/>
              </p:cNvSpPr>
              <p:nvPr/>
            </p:nvSpPr>
            <p:spPr>
              <a:xfrm flipV="1">
                <a:off x="398" y="3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675" name="Text Box 340"/>
            <p:cNvSpPr txBox="1">
              <a:spLocks noChangeAspect="1"/>
            </p:cNvSpPr>
            <p:nvPr/>
          </p:nvSpPr>
          <p:spPr>
            <a:xfrm>
              <a:off x="136" y="0"/>
              <a:ext cx="1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14676" name="Group 341"/>
          <p:cNvGrpSpPr/>
          <p:nvPr/>
        </p:nvGrpSpPr>
        <p:grpSpPr>
          <a:xfrm>
            <a:off x="4810125" y="3424926"/>
            <a:ext cx="1014413" cy="873919"/>
            <a:chOff x="0" y="0"/>
            <a:chExt cx="1069" cy="911"/>
          </a:xfrm>
        </p:grpSpPr>
        <p:sp>
          <p:nvSpPr>
            <p:cNvPr id="14677" name="Text Box 342"/>
            <p:cNvSpPr txBox="1">
              <a:spLocks noChangeAspect="1"/>
            </p:cNvSpPr>
            <p:nvPr/>
          </p:nvSpPr>
          <p:spPr>
            <a:xfrm>
              <a:off x="270" y="0"/>
              <a:ext cx="16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14678" name="AutoShape 343"/>
            <p:cNvSpPr>
              <a:spLocks noChangeAspect="1"/>
            </p:cNvSpPr>
            <p:nvPr/>
          </p:nvSpPr>
          <p:spPr>
            <a:xfrm rot="5400000">
              <a:off x="10" y="362"/>
              <a:ext cx="70" cy="91"/>
            </a:xfrm>
            <a:prstGeom prst="can">
              <a:avLst>
                <a:gd name="adj" fmla="val 32500"/>
              </a:avLst>
            </a:pr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79" name="Line 344"/>
            <p:cNvSpPr>
              <a:spLocks noChangeAspect="1"/>
            </p:cNvSpPr>
            <p:nvPr/>
          </p:nvSpPr>
          <p:spPr>
            <a:xfrm rot="5400000">
              <a:off x="34" y="389"/>
              <a:ext cx="0" cy="58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80" name="Line 345"/>
            <p:cNvSpPr>
              <a:spLocks noChangeAspect="1"/>
            </p:cNvSpPr>
            <p:nvPr/>
          </p:nvSpPr>
          <p:spPr>
            <a:xfrm rot="5400000">
              <a:off x="36" y="363"/>
              <a:ext cx="0" cy="5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81" name="Oval 346"/>
            <p:cNvSpPr>
              <a:spLocks noChangeAspect="1"/>
            </p:cNvSpPr>
            <p:nvPr/>
          </p:nvSpPr>
          <p:spPr>
            <a:xfrm>
              <a:off x="69" y="358"/>
              <a:ext cx="73" cy="24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2" name="Oval 347"/>
            <p:cNvSpPr>
              <a:spLocks noChangeAspect="1"/>
            </p:cNvSpPr>
            <p:nvPr/>
          </p:nvSpPr>
          <p:spPr>
            <a:xfrm>
              <a:off x="47" y="422"/>
              <a:ext cx="141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3" name="AutoShape 348"/>
            <p:cNvSpPr/>
            <p:nvPr/>
          </p:nvSpPr>
          <p:spPr>
            <a:xfrm>
              <a:off x="104" y="391"/>
              <a:ext cx="831" cy="3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4" name="AutoShape 349"/>
            <p:cNvSpPr>
              <a:spLocks noChangeAspect="1"/>
            </p:cNvSpPr>
            <p:nvPr/>
          </p:nvSpPr>
          <p:spPr>
            <a:xfrm flipH="1">
              <a:off x="118" y="699"/>
              <a:ext cx="65" cy="172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5" name="AutoShape 350"/>
            <p:cNvSpPr>
              <a:spLocks noChangeAspect="1"/>
            </p:cNvSpPr>
            <p:nvPr/>
          </p:nvSpPr>
          <p:spPr>
            <a:xfrm>
              <a:off x="30" y="738"/>
              <a:ext cx="105" cy="173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6" name="Line 351"/>
            <p:cNvSpPr>
              <a:spLocks noChangeAspect="1"/>
            </p:cNvSpPr>
            <p:nvPr/>
          </p:nvSpPr>
          <p:spPr>
            <a:xfrm>
              <a:off x="41" y="879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87" name="Oval 352"/>
            <p:cNvSpPr>
              <a:spLocks noChangeAspect="1"/>
            </p:cNvSpPr>
            <p:nvPr/>
          </p:nvSpPr>
          <p:spPr>
            <a:xfrm>
              <a:off x="82" y="473"/>
              <a:ext cx="94" cy="24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8" name="Oval 353"/>
            <p:cNvSpPr>
              <a:spLocks noChangeAspect="1"/>
            </p:cNvSpPr>
            <p:nvPr/>
          </p:nvSpPr>
          <p:spPr>
            <a:xfrm>
              <a:off x="101" y="513"/>
              <a:ext cx="63" cy="171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89" name="Line 354"/>
            <p:cNvSpPr>
              <a:spLocks noChangeAspect="1"/>
            </p:cNvSpPr>
            <p:nvPr/>
          </p:nvSpPr>
          <p:spPr>
            <a:xfrm flipV="1">
              <a:off x="118" y="554"/>
              <a:ext cx="22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0" name="Line 355"/>
            <p:cNvSpPr>
              <a:spLocks noChangeAspect="1"/>
            </p:cNvSpPr>
            <p:nvPr/>
          </p:nvSpPr>
          <p:spPr>
            <a:xfrm flipV="1">
              <a:off x="130" y="604"/>
              <a:ext cx="23" cy="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1" name="Line 356"/>
            <p:cNvSpPr>
              <a:spLocks noChangeAspect="1"/>
            </p:cNvSpPr>
            <p:nvPr/>
          </p:nvSpPr>
          <p:spPr>
            <a:xfrm flipV="1">
              <a:off x="124" y="645"/>
              <a:ext cx="21" cy="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2" name="AutoShape 357"/>
            <p:cNvSpPr>
              <a:spLocks noChangeAspect="1"/>
            </p:cNvSpPr>
            <p:nvPr/>
          </p:nvSpPr>
          <p:spPr>
            <a:xfrm rot="5400000">
              <a:off x="40" y="506"/>
              <a:ext cx="243" cy="185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93" name="AutoShape 358"/>
            <p:cNvSpPr>
              <a:spLocks noChangeAspect="1"/>
            </p:cNvSpPr>
            <p:nvPr/>
          </p:nvSpPr>
          <p:spPr>
            <a:xfrm rot="5400000">
              <a:off x="85" y="554"/>
              <a:ext cx="243" cy="8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94" name="Line 359"/>
            <p:cNvSpPr>
              <a:spLocks noChangeAspect="1"/>
            </p:cNvSpPr>
            <p:nvPr/>
          </p:nvSpPr>
          <p:spPr>
            <a:xfrm flipH="1">
              <a:off x="82" y="604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5" name="Line 360"/>
            <p:cNvSpPr>
              <a:spLocks noChangeAspect="1"/>
            </p:cNvSpPr>
            <p:nvPr/>
          </p:nvSpPr>
          <p:spPr>
            <a:xfrm flipH="1">
              <a:off x="82" y="550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6" name="Line 361"/>
            <p:cNvSpPr>
              <a:spLocks noChangeAspect="1"/>
            </p:cNvSpPr>
            <p:nvPr/>
          </p:nvSpPr>
          <p:spPr>
            <a:xfrm flipH="1">
              <a:off x="82" y="659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7" name="Line 362"/>
            <p:cNvSpPr>
              <a:spLocks noChangeAspect="1"/>
            </p:cNvSpPr>
            <p:nvPr/>
          </p:nvSpPr>
          <p:spPr>
            <a:xfrm flipH="1">
              <a:off x="87" y="699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698" name="Oval 363"/>
            <p:cNvSpPr>
              <a:spLocks noChangeAspect="1"/>
            </p:cNvSpPr>
            <p:nvPr/>
          </p:nvSpPr>
          <p:spPr>
            <a:xfrm flipH="1">
              <a:off x="84" y="428"/>
              <a:ext cx="24" cy="4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699" name="Line 364"/>
            <p:cNvSpPr>
              <a:spLocks noChangeAspect="1"/>
            </p:cNvSpPr>
            <p:nvPr/>
          </p:nvSpPr>
          <p:spPr>
            <a:xfrm flipH="1">
              <a:off x="95" y="732"/>
              <a:ext cx="12" cy="55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00" name="Line 365"/>
            <p:cNvSpPr>
              <a:spLocks noChangeAspect="1"/>
            </p:cNvSpPr>
            <p:nvPr/>
          </p:nvSpPr>
          <p:spPr>
            <a:xfrm>
              <a:off x="125" y="738"/>
              <a:ext cx="8" cy="31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01" name="Line 366"/>
            <p:cNvSpPr>
              <a:spLocks noChangeAspect="1"/>
            </p:cNvSpPr>
            <p:nvPr/>
          </p:nvSpPr>
          <p:spPr>
            <a:xfrm>
              <a:off x="535" y="554"/>
              <a:ext cx="206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02" name="AutoShape 367"/>
            <p:cNvSpPr>
              <a:spLocks noChangeAspect="1"/>
            </p:cNvSpPr>
            <p:nvPr/>
          </p:nvSpPr>
          <p:spPr>
            <a:xfrm rot="5400000">
              <a:off x="388" y="275"/>
              <a:ext cx="243" cy="646"/>
            </a:xfrm>
            <a:prstGeom prst="can">
              <a:avLst>
                <a:gd name="adj" fmla="val 3411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03" name="AutoShape 368"/>
            <p:cNvSpPr>
              <a:spLocks noChangeAspect="1"/>
            </p:cNvSpPr>
            <p:nvPr/>
          </p:nvSpPr>
          <p:spPr>
            <a:xfrm rot="5400000">
              <a:off x="706" y="554"/>
              <a:ext cx="242" cy="89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704" name="Group 369"/>
            <p:cNvGrpSpPr>
              <a:grpSpLocks noChangeAspect="1"/>
            </p:cNvGrpSpPr>
            <p:nvPr/>
          </p:nvGrpSpPr>
          <p:grpSpPr>
            <a:xfrm>
              <a:off x="826" y="543"/>
              <a:ext cx="90" cy="147"/>
              <a:chOff x="0" y="0"/>
              <a:chExt cx="225" cy="285"/>
            </a:xfrm>
          </p:grpSpPr>
          <p:sp>
            <p:nvSpPr>
              <p:cNvPr id="14705" name="Line 370"/>
              <p:cNvSpPr>
                <a:spLocks noChangeAspect="1"/>
              </p:cNvSpPr>
              <p:nvPr/>
            </p:nvSpPr>
            <p:spPr>
              <a:xfrm flipH="1">
                <a:off x="0" y="10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06" name="Line 371"/>
              <p:cNvSpPr>
                <a:spLocks noChangeAspect="1"/>
              </p:cNvSpPr>
              <p:nvPr/>
            </p:nvSpPr>
            <p:spPr>
              <a:xfrm flipH="1">
                <a:off x="0" y="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07" name="Line 372"/>
              <p:cNvSpPr>
                <a:spLocks noChangeAspect="1"/>
              </p:cNvSpPr>
              <p:nvPr/>
            </p:nvSpPr>
            <p:spPr>
              <a:xfrm flipH="1">
                <a:off x="0" y="21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08" name="Line 373"/>
              <p:cNvSpPr>
                <a:spLocks noChangeAspect="1"/>
              </p:cNvSpPr>
              <p:nvPr/>
            </p:nvSpPr>
            <p:spPr>
              <a:xfrm flipH="1">
                <a:off x="15" y="28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709" name="Line 374"/>
            <p:cNvSpPr>
              <a:spLocks noChangeAspect="1"/>
            </p:cNvSpPr>
            <p:nvPr/>
          </p:nvSpPr>
          <p:spPr>
            <a:xfrm>
              <a:off x="945" y="416"/>
              <a:ext cx="5" cy="4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0" name="Line 375"/>
            <p:cNvSpPr>
              <a:spLocks noChangeAspect="1"/>
            </p:cNvSpPr>
            <p:nvPr/>
          </p:nvSpPr>
          <p:spPr>
            <a:xfrm>
              <a:off x="944" y="427"/>
              <a:ext cx="0" cy="6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1" name="AutoShape 376"/>
            <p:cNvSpPr>
              <a:spLocks noChangeAspect="1"/>
            </p:cNvSpPr>
            <p:nvPr/>
          </p:nvSpPr>
          <p:spPr>
            <a:xfrm rot="5400000">
              <a:off x="772" y="529"/>
              <a:ext cx="243" cy="13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12" name="Line 377"/>
            <p:cNvSpPr>
              <a:spLocks noChangeAspect="1"/>
            </p:cNvSpPr>
            <p:nvPr/>
          </p:nvSpPr>
          <p:spPr>
            <a:xfrm>
              <a:off x="837" y="53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3" name="Line 378"/>
            <p:cNvSpPr>
              <a:spLocks noChangeAspect="1"/>
            </p:cNvSpPr>
            <p:nvPr/>
          </p:nvSpPr>
          <p:spPr>
            <a:xfrm>
              <a:off x="837" y="57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4" name="Line 379"/>
            <p:cNvSpPr>
              <a:spLocks noChangeAspect="1"/>
            </p:cNvSpPr>
            <p:nvPr/>
          </p:nvSpPr>
          <p:spPr>
            <a:xfrm>
              <a:off x="837" y="632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5" name="Line 380"/>
            <p:cNvSpPr>
              <a:spLocks noChangeAspect="1"/>
            </p:cNvSpPr>
            <p:nvPr/>
          </p:nvSpPr>
          <p:spPr>
            <a:xfrm>
              <a:off x="842" y="672"/>
              <a:ext cx="5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16" name="AutoShape 381"/>
            <p:cNvSpPr>
              <a:spLocks noChangeAspect="1"/>
            </p:cNvSpPr>
            <p:nvPr/>
          </p:nvSpPr>
          <p:spPr>
            <a:xfrm>
              <a:off x="157" y="534"/>
              <a:ext cx="55" cy="145"/>
            </a:xfrm>
            <a:prstGeom prst="can">
              <a:avLst>
                <a:gd name="adj" fmla="val 65907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17" name="AutoShape 382"/>
            <p:cNvSpPr>
              <a:spLocks noChangeAspect="1"/>
            </p:cNvSpPr>
            <p:nvPr/>
          </p:nvSpPr>
          <p:spPr>
            <a:xfrm>
              <a:off x="213" y="480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18" name="AutoShape 383"/>
            <p:cNvSpPr>
              <a:spLocks noChangeAspect="1"/>
            </p:cNvSpPr>
            <p:nvPr/>
          </p:nvSpPr>
          <p:spPr>
            <a:xfrm>
              <a:off x="235" y="477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19" name="Line 384"/>
            <p:cNvSpPr>
              <a:spLocks noChangeAspect="1"/>
            </p:cNvSpPr>
            <p:nvPr/>
          </p:nvSpPr>
          <p:spPr>
            <a:xfrm>
              <a:off x="522" y="548"/>
              <a:ext cx="209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20" name="Line 385"/>
            <p:cNvSpPr>
              <a:spLocks noChangeAspect="1"/>
            </p:cNvSpPr>
            <p:nvPr/>
          </p:nvSpPr>
          <p:spPr>
            <a:xfrm>
              <a:off x="253" y="548"/>
              <a:ext cx="208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721" name="Group 386"/>
            <p:cNvGrpSpPr>
              <a:grpSpLocks noChangeAspect="1"/>
            </p:cNvGrpSpPr>
            <p:nvPr/>
          </p:nvGrpSpPr>
          <p:grpSpPr>
            <a:xfrm>
              <a:off x="258" y="477"/>
              <a:ext cx="64" cy="245"/>
              <a:chOff x="0" y="0"/>
              <a:chExt cx="174" cy="525"/>
            </a:xfrm>
          </p:grpSpPr>
          <p:sp>
            <p:nvSpPr>
              <p:cNvPr id="14722" name="AutoShape 38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23" name="AutoShape 38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24" name="Group 389"/>
            <p:cNvGrpSpPr>
              <a:grpSpLocks noChangeAspect="1"/>
            </p:cNvGrpSpPr>
            <p:nvPr/>
          </p:nvGrpSpPr>
          <p:grpSpPr>
            <a:xfrm>
              <a:off x="302" y="477"/>
              <a:ext cx="65" cy="245"/>
              <a:chOff x="0" y="0"/>
              <a:chExt cx="174" cy="525"/>
            </a:xfrm>
          </p:grpSpPr>
          <p:sp>
            <p:nvSpPr>
              <p:cNvPr id="14725" name="AutoShape 390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26" name="AutoShape 391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27" name="Group 392"/>
            <p:cNvGrpSpPr>
              <a:grpSpLocks noChangeAspect="1"/>
            </p:cNvGrpSpPr>
            <p:nvPr/>
          </p:nvGrpSpPr>
          <p:grpSpPr>
            <a:xfrm>
              <a:off x="346" y="477"/>
              <a:ext cx="63" cy="245"/>
              <a:chOff x="0" y="0"/>
              <a:chExt cx="174" cy="525"/>
            </a:xfrm>
          </p:grpSpPr>
          <p:sp>
            <p:nvSpPr>
              <p:cNvPr id="14728" name="AutoShape 393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29" name="AutoShape 394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30" name="Group 395"/>
            <p:cNvGrpSpPr>
              <a:grpSpLocks noChangeAspect="1"/>
            </p:cNvGrpSpPr>
            <p:nvPr/>
          </p:nvGrpSpPr>
          <p:grpSpPr>
            <a:xfrm>
              <a:off x="390" y="477"/>
              <a:ext cx="63" cy="245"/>
              <a:chOff x="0" y="0"/>
              <a:chExt cx="174" cy="525"/>
            </a:xfrm>
          </p:grpSpPr>
          <p:sp>
            <p:nvSpPr>
              <p:cNvPr id="14731" name="AutoShape 396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32" name="AutoShape 397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33" name="Group 398"/>
            <p:cNvGrpSpPr>
              <a:grpSpLocks noChangeAspect="1"/>
            </p:cNvGrpSpPr>
            <p:nvPr/>
          </p:nvGrpSpPr>
          <p:grpSpPr>
            <a:xfrm>
              <a:off x="433" y="477"/>
              <a:ext cx="65" cy="245"/>
              <a:chOff x="0" y="0"/>
              <a:chExt cx="174" cy="525"/>
            </a:xfrm>
          </p:grpSpPr>
          <p:sp>
            <p:nvSpPr>
              <p:cNvPr id="14734" name="AutoShape 39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35" name="AutoShape 40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36" name="Group 401"/>
            <p:cNvGrpSpPr>
              <a:grpSpLocks noChangeAspect="1"/>
            </p:cNvGrpSpPr>
            <p:nvPr/>
          </p:nvGrpSpPr>
          <p:grpSpPr>
            <a:xfrm>
              <a:off x="477" y="477"/>
              <a:ext cx="64" cy="245"/>
              <a:chOff x="0" y="0"/>
              <a:chExt cx="174" cy="525"/>
            </a:xfrm>
          </p:grpSpPr>
          <p:sp>
            <p:nvSpPr>
              <p:cNvPr id="14737" name="AutoShape 40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38" name="AutoShape 40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39" name="Group 404"/>
            <p:cNvGrpSpPr>
              <a:grpSpLocks noChangeAspect="1"/>
            </p:cNvGrpSpPr>
            <p:nvPr/>
          </p:nvGrpSpPr>
          <p:grpSpPr>
            <a:xfrm>
              <a:off x="500" y="477"/>
              <a:ext cx="64" cy="245"/>
              <a:chOff x="0" y="0"/>
              <a:chExt cx="174" cy="525"/>
            </a:xfrm>
          </p:grpSpPr>
          <p:sp>
            <p:nvSpPr>
              <p:cNvPr id="14740" name="AutoShape 405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41" name="AutoShape 406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42" name="Group 407"/>
            <p:cNvGrpSpPr>
              <a:grpSpLocks noChangeAspect="1"/>
            </p:cNvGrpSpPr>
            <p:nvPr/>
          </p:nvGrpSpPr>
          <p:grpSpPr>
            <a:xfrm>
              <a:off x="544" y="477"/>
              <a:ext cx="65" cy="245"/>
              <a:chOff x="0" y="0"/>
              <a:chExt cx="174" cy="525"/>
            </a:xfrm>
          </p:grpSpPr>
          <p:sp>
            <p:nvSpPr>
              <p:cNvPr id="14743" name="AutoShape 408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44" name="AutoShape 409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45" name="Group 410"/>
            <p:cNvGrpSpPr>
              <a:grpSpLocks noChangeAspect="1"/>
            </p:cNvGrpSpPr>
            <p:nvPr/>
          </p:nvGrpSpPr>
          <p:grpSpPr>
            <a:xfrm>
              <a:off x="589" y="477"/>
              <a:ext cx="63" cy="245"/>
              <a:chOff x="0" y="0"/>
              <a:chExt cx="174" cy="525"/>
            </a:xfrm>
          </p:grpSpPr>
          <p:sp>
            <p:nvSpPr>
              <p:cNvPr id="14746" name="AutoShape 411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47" name="AutoShape 412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48" name="Group 413"/>
            <p:cNvGrpSpPr>
              <a:grpSpLocks noChangeAspect="1"/>
            </p:cNvGrpSpPr>
            <p:nvPr/>
          </p:nvGrpSpPr>
          <p:grpSpPr>
            <a:xfrm>
              <a:off x="632" y="477"/>
              <a:ext cx="65" cy="245"/>
              <a:chOff x="0" y="0"/>
              <a:chExt cx="174" cy="525"/>
            </a:xfrm>
          </p:grpSpPr>
          <p:sp>
            <p:nvSpPr>
              <p:cNvPr id="14749" name="AutoShape 414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50" name="AutoShape 415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751" name="Group 416"/>
            <p:cNvGrpSpPr>
              <a:grpSpLocks noChangeAspect="1"/>
            </p:cNvGrpSpPr>
            <p:nvPr/>
          </p:nvGrpSpPr>
          <p:grpSpPr>
            <a:xfrm>
              <a:off x="673" y="477"/>
              <a:ext cx="65" cy="245"/>
              <a:chOff x="0" y="0"/>
              <a:chExt cx="174" cy="525"/>
            </a:xfrm>
          </p:grpSpPr>
          <p:sp>
            <p:nvSpPr>
              <p:cNvPr id="14752" name="AutoShape 41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53" name="AutoShape 41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754" name="AutoShape 419"/>
            <p:cNvSpPr>
              <a:spLocks noChangeAspect="1"/>
            </p:cNvSpPr>
            <p:nvPr/>
          </p:nvSpPr>
          <p:spPr>
            <a:xfrm>
              <a:off x="714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55" name="AutoShape 420"/>
            <p:cNvSpPr>
              <a:spLocks noChangeAspect="1"/>
            </p:cNvSpPr>
            <p:nvPr/>
          </p:nvSpPr>
          <p:spPr>
            <a:xfrm>
              <a:off x="733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56" name="Line 421"/>
            <p:cNvSpPr>
              <a:spLocks noChangeAspect="1"/>
            </p:cNvSpPr>
            <p:nvPr/>
          </p:nvSpPr>
          <p:spPr>
            <a:xfrm flipH="1">
              <a:off x="932" y="428"/>
              <a:ext cx="4" cy="56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757" name="Group 422"/>
            <p:cNvGrpSpPr>
              <a:grpSpLocks noChangeAspect="1"/>
            </p:cNvGrpSpPr>
            <p:nvPr/>
          </p:nvGrpSpPr>
          <p:grpSpPr>
            <a:xfrm>
              <a:off x="893" y="698"/>
              <a:ext cx="153" cy="213"/>
              <a:chOff x="0" y="0"/>
              <a:chExt cx="390" cy="405"/>
            </a:xfrm>
          </p:grpSpPr>
          <p:sp>
            <p:nvSpPr>
              <p:cNvPr id="14758" name="AutoShape 423"/>
              <p:cNvSpPr>
                <a:spLocks noChangeAspect="1"/>
              </p:cNvSpPr>
              <p:nvPr/>
            </p:nvSpPr>
            <p:spPr>
              <a:xfrm flipH="1">
                <a:off x="225" y="0"/>
                <a:ext cx="165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59" name="AutoShape 424"/>
              <p:cNvSpPr>
                <a:spLocks noChangeAspect="1"/>
              </p:cNvSpPr>
              <p:nvPr/>
            </p:nvSpPr>
            <p:spPr>
              <a:xfrm>
                <a:off x="0" y="75"/>
                <a:ext cx="270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60" name="Line 425"/>
              <p:cNvSpPr>
                <a:spLocks noChangeAspect="1"/>
              </p:cNvSpPr>
              <p:nvPr/>
            </p:nvSpPr>
            <p:spPr>
              <a:xfrm>
                <a:off x="30" y="345"/>
                <a:ext cx="1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761" name="Line 426"/>
            <p:cNvSpPr>
              <a:spLocks noChangeAspect="1"/>
            </p:cNvSpPr>
            <p:nvPr/>
          </p:nvSpPr>
          <p:spPr>
            <a:xfrm flipV="1">
              <a:off x="958" y="556"/>
              <a:ext cx="22" cy="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62" name="Line 427"/>
            <p:cNvSpPr>
              <a:spLocks noChangeAspect="1"/>
            </p:cNvSpPr>
            <p:nvPr/>
          </p:nvSpPr>
          <p:spPr>
            <a:xfrm flipH="1">
              <a:off x="956" y="756"/>
              <a:ext cx="6" cy="32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63" name="Line 428"/>
            <p:cNvSpPr>
              <a:spLocks noChangeAspect="1"/>
            </p:cNvSpPr>
            <p:nvPr/>
          </p:nvSpPr>
          <p:spPr>
            <a:xfrm>
              <a:off x="990" y="746"/>
              <a:ext cx="8" cy="37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64" name="Oval 429"/>
            <p:cNvSpPr>
              <a:spLocks noChangeAspect="1"/>
            </p:cNvSpPr>
            <p:nvPr/>
          </p:nvSpPr>
          <p:spPr>
            <a:xfrm>
              <a:off x="949" y="363"/>
              <a:ext cx="33" cy="63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65" name="Oval 430"/>
            <p:cNvSpPr>
              <a:spLocks noChangeAspect="1"/>
            </p:cNvSpPr>
            <p:nvPr/>
          </p:nvSpPr>
          <p:spPr>
            <a:xfrm>
              <a:off x="923" y="348"/>
              <a:ext cx="70" cy="24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66" name="Oval 431"/>
            <p:cNvSpPr>
              <a:spLocks noChangeAspect="1"/>
            </p:cNvSpPr>
            <p:nvPr/>
          </p:nvSpPr>
          <p:spPr>
            <a:xfrm>
              <a:off x="900" y="422"/>
              <a:ext cx="139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767" name="Group 432"/>
            <p:cNvGrpSpPr>
              <a:grpSpLocks noChangeAspect="1"/>
            </p:cNvGrpSpPr>
            <p:nvPr/>
          </p:nvGrpSpPr>
          <p:grpSpPr>
            <a:xfrm>
              <a:off x="929" y="473"/>
              <a:ext cx="93" cy="249"/>
              <a:chOff x="0" y="0"/>
              <a:chExt cx="222" cy="503"/>
            </a:xfrm>
          </p:grpSpPr>
          <p:sp>
            <p:nvSpPr>
              <p:cNvPr id="14768" name="Oval 433"/>
              <p:cNvSpPr>
                <a:spLocks noChangeAspect="1"/>
              </p:cNvSpPr>
              <p:nvPr/>
            </p:nvSpPr>
            <p:spPr>
              <a:xfrm>
                <a:off x="0" y="0"/>
                <a:ext cx="222" cy="50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69" name="Oval 434"/>
              <p:cNvSpPr>
                <a:spLocks noChangeAspect="1"/>
              </p:cNvSpPr>
              <p:nvPr/>
            </p:nvSpPr>
            <p:spPr>
              <a:xfrm>
                <a:off x="40" y="79"/>
                <a:ext cx="154" cy="347"/>
              </a:xfrm>
              <a:prstGeom prst="ellipse">
                <a:avLst/>
              </a:prstGeom>
              <a:solidFill>
                <a:srgbClr val="C0C0C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70" name="Line 435"/>
              <p:cNvSpPr>
                <a:spLocks noChangeAspect="1"/>
              </p:cNvSpPr>
              <p:nvPr/>
            </p:nvSpPr>
            <p:spPr>
              <a:xfrm flipV="1">
                <a:off x="111" y="221"/>
                <a:ext cx="54" cy="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71" name="Line 436"/>
              <p:cNvSpPr>
                <a:spLocks noChangeAspect="1"/>
              </p:cNvSpPr>
              <p:nvPr/>
            </p:nvSpPr>
            <p:spPr>
              <a:xfrm flipV="1">
                <a:off x="113" y="316"/>
                <a:ext cx="54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772" name="Oval 437"/>
            <p:cNvSpPr>
              <a:spLocks noChangeAspect="1"/>
            </p:cNvSpPr>
            <p:nvPr/>
          </p:nvSpPr>
          <p:spPr>
            <a:xfrm>
              <a:off x="958" y="380"/>
              <a:ext cx="30" cy="66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773" name="AutoShape 438"/>
            <p:cNvSpPr>
              <a:spLocks noChangeAspect="1"/>
            </p:cNvSpPr>
            <p:nvPr/>
          </p:nvSpPr>
          <p:spPr>
            <a:xfrm rot="5400000">
              <a:off x="965" y="384"/>
              <a:ext cx="27" cy="50"/>
            </a:xfrm>
            <a:prstGeom prst="can">
              <a:avLst>
                <a:gd name="adj" fmla="val 4629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774" name="Group 439"/>
            <p:cNvGrpSpPr>
              <a:grpSpLocks noChangeAspect="1"/>
            </p:cNvGrpSpPr>
            <p:nvPr/>
          </p:nvGrpSpPr>
          <p:grpSpPr>
            <a:xfrm rot="5400000">
              <a:off x="977" y="361"/>
              <a:ext cx="80" cy="104"/>
              <a:chOff x="0" y="0"/>
              <a:chExt cx="138" cy="282"/>
            </a:xfrm>
          </p:grpSpPr>
          <p:sp>
            <p:nvSpPr>
              <p:cNvPr id="14775" name="AutoShape 440"/>
              <p:cNvSpPr>
                <a:spLocks noChangeAspect="1"/>
              </p:cNvSpPr>
              <p:nvPr/>
            </p:nvSpPr>
            <p:spPr>
              <a:xfrm>
                <a:off x="0" y="0"/>
                <a:ext cx="138" cy="282"/>
              </a:xfrm>
              <a:prstGeom prst="can">
                <a:avLst>
                  <a:gd name="adj" fmla="val 51083"/>
                </a:avLst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76" name="Line 441"/>
              <p:cNvSpPr>
                <a:spLocks noChangeAspect="1"/>
              </p:cNvSpPr>
              <p:nvPr/>
            </p:nvSpPr>
            <p:spPr>
              <a:xfrm>
                <a:off x="86" y="92"/>
                <a:ext cx="0" cy="178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77" name="Line 442"/>
              <p:cNvSpPr>
                <a:spLocks noChangeAspect="1"/>
              </p:cNvSpPr>
              <p:nvPr/>
            </p:nvSpPr>
            <p:spPr>
              <a:xfrm>
                <a:off x="38" y="77"/>
                <a:ext cx="0" cy="177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4778" name="Line 443"/>
            <p:cNvSpPr>
              <a:spLocks noChangeAspect="1"/>
            </p:cNvSpPr>
            <p:nvPr/>
          </p:nvSpPr>
          <p:spPr>
            <a:xfrm flipH="1">
              <a:off x="932" y="415"/>
              <a:ext cx="9" cy="7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779" name="Line 444"/>
            <p:cNvSpPr>
              <a:spLocks noChangeAspect="1"/>
            </p:cNvSpPr>
            <p:nvPr/>
          </p:nvSpPr>
          <p:spPr>
            <a:xfrm>
              <a:off x="206" y="524"/>
              <a:ext cx="539" cy="5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4780" name="Group 445"/>
            <p:cNvGrpSpPr>
              <a:grpSpLocks noChangeAspect="1"/>
            </p:cNvGrpSpPr>
            <p:nvPr/>
          </p:nvGrpSpPr>
          <p:grpSpPr>
            <a:xfrm>
              <a:off x="244" y="294"/>
              <a:ext cx="156" cy="277"/>
              <a:chOff x="0" y="0"/>
              <a:chExt cx="142" cy="252"/>
            </a:xfrm>
          </p:grpSpPr>
          <p:sp>
            <p:nvSpPr>
              <p:cNvPr id="14781" name="AutoShape 446"/>
              <p:cNvSpPr>
                <a:spLocks noChangeAspect="1"/>
              </p:cNvSpPr>
              <p:nvPr/>
            </p:nvSpPr>
            <p:spPr>
              <a:xfrm>
                <a:off x="12" y="31"/>
                <a:ext cx="32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2" name="Oval 447"/>
              <p:cNvSpPr>
                <a:spLocks noChangeAspect="1"/>
              </p:cNvSpPr>
              <p:nvPr/>
            </p:nvSpPr>
            <p:spPr>
              <a:xfrm>
                <a:off x="27" y="86"/>
                <a:ext cx="27" cy="3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3" name="AutoShape 448"/>
              <p:cNvSpPr>
                <a:spLocks noChangeAspect="1"/>
              </p:cNvSpPr>
              <p:nvPr/>
            </p:nvSpPr>
            <p:spPr>
              <a:xfrm>
                <a:off x="30" y="1"/>
                <a:ext cx="68" cy="251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4" name="AutoShape 449"/>
              <p:cNvSpPr>
                <a:spLocks noChangeAspect="1"/>
              </p:cNvSpPr>
              <p:nvPr/>
            </p:nvSpPr>
            <p:spPr>
              <a:xfrm>
                <a:off x="48" y="40"/>
                <a:ext cx="27" cy="142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5" name="Line 450"/>
              <p:cNvSpPr>
                <a:spLocks noChangeAspect="1"/>
              </p:cNvSpPr>
              <p:nvPr/>
            </p:nvSpPr>
            <p:spPr>
              <a:xfrm>
                <a:off x="16" y="14"/>
                <a:ext cx="0" cy="35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86" name="Line 451"/>
              <p:cNvSpPr>
                <a:spLocks noChangeAspect="1"/>
              </p:cNvSpPr>
              <p:nvPr/>
            </p:nvSpPr>
            <p:spPr>
              <a:xfrm flipH="1">
                <a:off x="80" y="26"/>
                <a:ext cx="5" cy="22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787" name="Oval 452"/>
              <p:cNvSpPr>
                <a:spLocks noChangeAspect="1"/>
              </p:cNvSpPr>
              <p:nvPr/>
            </p:nvSpPr>
            <p:spPr>
              <a:xfrm>
                <a:off x="47" y="209"/>
                <a:ext cx="19" cy="2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8" name="AutoShape 453"/>
              <p:cNvSpPr>
                <a:spLocks noChangeAspect="1"/>
              </p:cNvSpPr>
              <p:nvPr/>
            </p:nvSpPr>
            <p:spPr>
              <a:xfrm>
                <a:off x="80" y="31"/>
                <a:ext cx="31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789" name="AutoShape 454"/>
              <p:cNvSpPr>
                <a:spLocks noChangeAspect="1"/>
              </p:cNvSpPr>
              <p:nvPr/>
            </p:nvSpPr>
            <p:spPr>
              <a:xfrm>
                <a:off x="0" y="0"/>
                <a:ext cx="142" cy="79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790" name="AutoShape 455"/>
            <p:cNvSpPr>
              <a:spLocks noChangeAspect="1"/>
            </p:cNvSpPr>
            <p:nvPr/>
          </p:nvSpPr>
          <p:spPr>
            <a:xfrm>
              <a:off x="767" y="534"/>
              <a:ext cx="53" cy="146"/>
            </a:xfrm>
            <a:prstGeom prst="can">
              <a:avLst>
                <a:gd name="adj" fmla="val 68866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791" name="Group 456"/>
          <p:cNvGrpSpPr>
            <a:grpSpLocks noChangeAspect="1"/>
          </p:cNvGrpSpPr>
          <p:nvPr/>
        </p:nvGrpSpPr>
        <p:grpSpPr>
          <a:xfrm>
            <a:off x="2230041" y="3910701"/>
            <a:ext cx="783431" cy="501253"/>
            <a:chOff x="0" y="0"/>
            <a:chExt cx="871" cy="671"/>
          </a:xfrm>
        </p:grpSpPr>
        <p:grpSp>
          <p:nvGrpSpPr>
            <p:cNvPr id="14792" name="Group 457"/>
            <p:cNvGrpSpPr>
              <a:grpSpLocks noChangeAspect="1"/>
            </p:cNvGrpSpPr>
            <p:nvPr/>
          </p:nvGrpSpPr>
          <p:grpSpPr>
            <a:xfrm>
              <a:off x="0" y="274"/>
              <a:ext cx="871" cy="397"/>
              <a:chOff x="0" y="0"/>
              <a:chExt cx="871" cy="397"/>
            </a:xfrm>
          </p:grpSpPr>
          <p:sp>
            <p:nvSpPr>
              <p:cNvPr id="14793" name="AutoShape 458"/>
              <p:cNvSpPr>
                <a:spLocks noChangeAspect="1"/>
              </p:cNvSpPr>
              <p:nvPr/>
            </p:nvSpPr>
            <p:spPr>
              <a:xfrm>
                <a:off x="0" y="181"/>
                <a:ext cx="871" cy="216"/>
              </a:xfrm>
              <a:prstGeom prst="cube">
                <a:avLst>
                  <a:gd name="adj" fmla="val 83931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4794" name="Group 459"/>
              <p:cNvGrpSpPr>
                <a:grpSpLocks noChangeAspect="1"/>
              </p:cNvGrpSpPr>
              <p:nvPr/>
            </p:nvGrpSpPr>
            <p:grpSpPr>
              <a:xfrm>
                <a:off x="189" y="119"/>
                <a:ext cx="84" cy="163"/>
                <a:chOff x="0" y="0"/>
                <a:chExt cx="896" cy="888"/>
              </a:xfrm>
            </p:grpSpPr>
            <p:sp>
              <p:nvSpPr>
                <p:cNvPr id="14795" name="AutoShape 460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796" name="Line 461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797" name="AutoShape 462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798" name="Group 463"/>
              <p:cNvGrpSpPr>
                <a:grpSpLocks noChangeAspect="1"/>
              </p:cNvGrpSpPr>
              <p:nvPr/>
            </p:nvGrpSpPr>
            <p:grpSpPr>
              <a:xfrm>
                <a:off x="599" y="124"/>
                <a:ext cx="82" cy="164"/>
                <a:chOff x="0" y="0"/>
                <a:chExt cx="896" cy="888"/>
              </a:xfrm>
            </p:grpSpPr>
            <p:sp>
              <p:nvSpPr>
                <p:cNvPr id="14799" name="AutoShape 464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800" name="Line 465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4801" name="AutoShape 466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802" name="Group 467"/>
              <p:cNvGrpSpPr>
                <a:grpSpLocks noChangeAspect="1"/>
              </p:cNvGrpSpPr>
              <p:nvPr/>
            </p:nvGrpSpPr>
            <p:grpSpPr>
              <a:xfrm>
                <a:off x="260" y="0"/>
                <a:ext cx="352" cy="263"/>
                <a:chOff x="0" y="0"/>
                <a:chExt cx="1725" cy="761"/>
              </a:xfrm>
            </p:grpSpPr>
            <p:grpSp>
              <p:nvGrpSpPr>
                <p:cNvPr id="14803" name="Group 468"/>
                <p:cNvGrpSpPr>
                  <a:grpSpLocks noChangeAspect="1"/>
                </p:cNvGrpSpPr>
                <p:nvPr/>
              </p:nvGrpSpPr>
              <p:grpSpPr>
                <a:xfrm rot="-218345" flipV="1">
                  <a:off x="280" y="0"/>
                  <a:ext cx="1171" cy="413"/>
                  <a:chOff x="0" y="0"/>
                  <a:chExt cx="3915" cy="1365"/>
                </a:xfrm>
              </p:grpSpPr>
              <p:sp>
                <p:nvSpPr>
                  <p:cNvPr id="14804" name="Freeform 469"/>
                  <p:cNvSpPr>
                    <a:spLocks noChangeAspect="1"/>
                  </p:cNvSpPr>
                  <p:nvPr/>
                </p:nvSpPr>
                <p:spPr>
                  <a:xfrm>
                    <a:off x="780" y="18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805" name="Freeform 470"/>
                  <p:cNvSpPr>
                    <a:spLocks noChangeAspect="1"/>
                  </p:cNvSpPr>
                  <p:nvPr/>
                </p:nvSpPr>
                <p:spPr>
                  <a:xfrm>
                    <a:off x="1575" y="12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806" name="Freeform 471"/>
                  <p:cNvSpPr>
                    <a:spLocks noChangeAspect="1"/>
                  </p:cNvSpPr>
                  <p:nvPr/>
                </p:nvSpPr>
                <p:spPr>
                  <a:xfrm>
                    <a:off x="2355" y="6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807" name="Freeform 472"/>
                  <p:cNvSpPr>
                    <a:spLocks noChangeAspect="1"/>
                  </p:cNvSpPr>
                  <p:nvPr/>
                </p:nvSpPr>
                <p:spPr>
                  <a:xfrm>
                    <a:off x="3120" y="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808" name="Freeform 473"/>
                  <p:cNvSpPr>
                    <a:spLocks noChangeAspect="1"/>
                  </p:cNvSpPr>
                  <p:nvPr/>
                </p:nvSpPr>
                <p:spPr>
                  <a:xfrm>
                    <a:off x="0" y="24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800"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809" name="Freeform 474"/>
                <p:cNvSpPr>
                  <a:spLocks noChangeAspect="1"/>
                </p:cNvSpPr>
                <p:nvPr/>
              </p:nvSpPr>
              <p:spPr>
                <a:xfrm>
                  <a:off x="0" y="18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810" name="Freeform 475"/>
                <p:cNvSpPr>
                  <a:spLocks noChangeAspect="1"/>
                </p:cNvSpPr>
                <p:nvPr/>
              </p:nvSpPr>
              <p:spPr>
                <a:xfrm flipH="1">
                  <a:off x="1442" y="33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80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811" name="Text Box 476"/>
            <p:cNvSpPr txBox="1">
              <a:spLocks noChangeAspect="1"/>
            </p:cNvSpPr>
            <p:nvPr/>
          </p:nvSpPr>
          <p:spPr>
            <a:xfrm>
              <a:off x="360" y="0"/>
              <a:ext cx="29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8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R</a:t>
              </a:r>
              <a:r>
                <a:rPr lang="en-US" altLang="zh-CN" sz="28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</a:p>
          </p:txBody>
        </p:sp>
      </p:grpSp>
      <p:sp>
        <p:nvSpPr>
          <p:cNvPr id="14812" name="Freeform 477"/>
          <p:cNvSpPr/>
          <p:nvPr/>
        </p:nvSpPr>
        <p:spPr>
          <a:xfrm>
            <a:off x="4654154" y="2811754"/>
            <a:ext cx="581025" cy="409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5100" y="63500"/>
              </a:cxn>
              <a:cxn ang="0">
                <a:pos x="241300" y="114300"/>
              </a:cxn>
              <a:cxn ang="0">
                <a:pos x="355600" y="228600"/>
              </a:cxn>
              <a:cxn ang="0">
                <a:pos x="419100" y="292100"/>
              </a:cxn>
              <a:cxn ang="0">
                <a:pos x="444500" y="330200"/>
              </a:cxn>
              <a:cxn ang="0">
                <a:pos x="596900" y="393700"/>
              </a:cxn>
              <a:cxn ang="0">
                <a:pos x="609600" y="431800"/>
              </a:cxn>
              <a:cxn ang="0">
                <a:pos x="723900" y="482600"/>
              </a:cxn>
              <a:cxn ang="0">
                <a:pos x="736600" y="533400"/>
              </a:cxn>
              <a:cxn ang="0">
                <a:pos x="774700" y="546100"/>
              </a:cxn>
            </a:cxnLst>
            <a:rect l="0" t="0" r="0" b="0"/>
            <a:pathLst>
              <a:path w="488" h="344">
                <a:moveTo>
                  <a:pt x="0" y="0"/>
                </a:moveTo>
                <a:cubicBezTo>
                  <a:pt x="36" y="24"/>
                  <a:pt x="60" y="33"/>
                  <a:pt x="104" y="40"/>
                </a:cubicBezTo>
                <a:cubicBezTo>
                  <a:pt x="120" y="51"/>
                  <a:pt x="146" y="54"/>
                  <a:pt x="152" y="72"/>
                </a:cubicBezTo>
                <a:cubicBezTo>
                  <a:pt x="166" y="113"/>
                  <a:pt x="183" y="130"/>
                  <a:pt x="224" y="144"/>
                </a:cubicBezTo>
                <a:cubicBezTo>
                  <a:pt x="267" y="208"/>
                  <a:pt x="211" y="131"/>
                  <a:pt x="264" y="184"/>
                </a:cubicBezTo>
                <a:cubicBezTo>
                  <a:pt x="271" y="191"/>
                  <a:pt x="272" y="203"/>
                  <a:pt x="280" y="208"/>
                </a:cubicBezTo>
                <a:cubicBezTo>
                  <a:pt x="285" y="211"/>
                  <a:pt x="366" y="245"/>
                  <a:pt x="376" y="248"/>
                </a:cubicBezTo>
                <a:cubicBezTo>
                  <a:pt x="379" y="256"/>
                  <a:pt x="377" y="267"/>
                  <a:pt x="384" y="272"/>
                </a:cubicBezTo>
                <a:cubicBezTo>
                  <a:pt x="405" y="287"/>
                  <a:pt x="434" y="289"/>
                  <a:pt x="456" y="304"/>
                </a:cubicBezTo>
                <a:cubicBezTo>
                  <a:pt x="459" y="315"/>
                  <a:pt x="457" y="327"/>
                  <a:pt x="464" y="336"/>
                </a:cubicBezTo>
                <a:cubicBezTo>
                  <a:pt x="469" y="343"/>
                  <a:pt x="488" y="344"/>
                  <a:pt x="488" y="34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3" name="Freeform 478"/>
          <p:cNvSpPr/>
          <p:nvPr/>
        </p:nvSpPr>
        <p:spPr>
          <a:xfrm>
            <a:off x="5651897" y="3223710"/>
            <a:ext cx="594122" cy="1019175"/>
          </a:xfrm>
          <a:custGeom>
            <a:avLst/>
            <a:gdLst/>
            <a:ahLst/>
            <a:cxnLst>
              <a:cxn ang="0">
                <a:pos x="107412" y="0"/>
              </a:cxn>
              <a:cxn ang="0">
                <a:pos x="236306" y="67463"/>
              </a:cxn>
              <a:cxn ang="0">
                <a:pos x="332977" y="183114"/>
              </a:cxn>
              <a:cxn ang="0">
                <a:pos x="397424" y="443329"/>
              </a:cxn>
              <a:cxn ang="0">
                <a:pos x="429647" y="472242"/>
              </a:cxn>
              <a:cxn ang="0">
                <a:pos x="451130" y="510792"/>
              </a:cxn>
              <a:cxn ang="0">
                <a:pos x="494094" y="549342"/>
              </a:cxn>
              <a:cxn ang="0">
                <a:pos x="515577" y="578255"/>
              </a:cxn>
              <a:cxn ang="0">
                <a:pos x="440388" y="1358900"/>
              </a:cxn>
              <a:cxn ang="0">
                <a:pos x="268529" y="1349262"/>
              </a:cxn>
              <a:cxn ang="0">
                <a:pos x="0" y="1204698"/>
              </a:cxn>
            </a:cxnLst>
            <a:rect l="0" t="0" r="0" b="0"/>
            <a:pathLst>
              <a:path w="590" h="1128">
                <a:moveTo>
                  <a:pt x="80" y="0"/>
                </a:moveTo>
                <a:cubicBezTo>
                  <a:pt x="138" y="19"/>
                  <a:pt x="128" y="24"/>
                  <a:pt x="176" y="56"/>
                </a:cubicBezTo>
                <a:cubicBezTo>
                  <a:pt x="199" y="91"/>
                  <a:pt x="225" y="118"/>
                  <a:pt x="248" y="152"/>
                </a:cubicBezTo>
                <a:cubicBezTo>
                  <a:pt x="266" y="225"/>
                  <a:pt x="272" y="296"/>
                  <a:pt x="296" y="368"/>
                </a:cubicBezTo>
                <a:cubicBezTo>
                  <a:pt x="300" y="379"/>
                  <a:pt x="313" y="383"/>
                  <a:pt x="320" y="392"/>
                </a:cubicBezTo>
                <a:cubicBezTo>
                  <a:pt x="327" y="402"/>
                  <a:pt x="329" y="414"/>
                  <a:pt x="336" y="424"/>
                </a:cubicBezTo>
                <a:cubicBezTo>
                  <a:pt x="345" y="436"/>
                  <a:pt x="358" y="445"/>
                  <a:pt x="368" y="456"/>
                </a:cubicBezTo>
                <a:cubicBezTo>
                  <a:pt x="374" y="463"/>
                  <a:pt x="379" y="472"/>
                  <a:pt x="384" y="480"/>
                </a:cubicBezTo>
                <a:cubicBezTo>
                  <a:pt x="382" y="586"/>
                  <a:pt x="590" y="1041"/>
                  <a:pt x="328" y="1128"/>
                </a:cubicBezTo>
                <a:cubicBezTo>
                  <a:pt x="269" y="1125"/>
                  <a:pt x="258" y="1127"/>
                  <a:pt x="200" y="1120"/>
                </a:cubicBezTo>
                <a:cubicBezTo>
                  <a:pt x="124" y="1111"/>
                  <a:pt x="0" y="1028"/>
                  <a:pt x="0" y="100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4" name="Freeform 479"/>
          <p:cNvSpPr/>
          <p:nvPr/>
        </p:nvSpPr>
        <p:spPr>
          <a:xfrm>
            <a:off x="3869531" y="4135729"/>
            <a:ext cx="984647" cy="152400"/>
          </a:xfrm>
          <a:custGeom>
            <a:avLst/>
            <a:gdLst/>
            <a:ahLst/>
            <a:cxnLst>
              <a:cxn ang="0">
                <a:pos x="1312863" y="0"/>
              </a:cxn>
              <a:cxn ang="0">
                <a:pos x="1207834" y="6054"/>
              </a:cxn>
              <a:cxn ang="0">
                <a:pos x="1018782" y="42381"/>
              </a:cxn>
              <a:cxn ang="0">
                <a:pos x="924256" y="57517"/>
              </a:cxn>
              <a:cxn ang="0">
                <a:pos x="861238" y="69625"/>
              </a:cxn>
              <a:cxn ang="0">
                <a:pos x="840232" y="78707"/>
              </a:cxn>
              <a:cxn ang="0">
                <a:pos x="777215" y="90816"/>
              </a:cxn>
              <a:cxn ang="0">
                <a:pos x="661683" y="121088"/>
              </a:cxn>
              <a:cxn ang="0">
                <a:pos x="609168" y="139251"/>
              </a:cxn>
              <a:cxn ang="0">
                <a:pos x="546151" y="151359"/>
              </a:cxn>
              <a:cxn ang="0">
                <a:pos x="451625" y="166495"/>
              </a:cxn>
              <a:cxn ang="0">
                <a:pos x="315087" y="187686"/>
              </a:cxn>
              <a:cxn ang="0">
                <a:pos x="0" y="154387"/>
              </a:cxn>
            </a:cxnLst>
            <a:rect l="0" t="0" r="0" b="0"/>
            <a:pathLst>
              <a:path w="1000" h="537">
                <a:moveTo>
                  <a:pt x="1000" y="0"/>
                </a:moveTo>
                <a:cubicBezTo>
                  <a:pt x="986" y="2"/>
                  <a:pt x="939" y="5"/>
                  <a:pt x="920" y="16"/>
                </a:cubicBezTo>
                <a:cubicBezTo>
                  <a:pt x="879" y="39"/>
                  <a:pt x="820" y="97"/>
                  <a:pt x="776" y="112"/>
                </a:cubicBezTo>
                <a:cubicBezTo>
                  <a:pt x="734" y="126"/>
                  <a:pt x="759" y="115"/>
                  <a:pt x="704" y="152"/>
                </a:cubicBezTo>
                <a:cubicBezTo>
                  <a:pt x="688" y="163"/>
                  <a:pt x="656" y="184"/>
                  <a:pt x="656" y="184"/>
                </a:cubicBezTo>
                <a:cubicBezTo>
                  <a:pt x="651" y="192"/>
                  <a:pt x="647" y="202"/>
                  <a:pt x="640" y="208"/>
                </a:cubicBezTo>
                <a:cubicBezTo>
                  <a:pt x="626" y="221"/>
                  <a:pt x="592" y="240"/>
                  <a:pt x="592" y="240"/>
                </a:cubicBezTo>
                <a:cubicBezTo>
                  <a:pt x="567" y="278"/>
                  <a:pt x="543" y="294"/>
                  <a:pt x="504" y="320"/>
                </a:cubicBezTo>
                <a:cubicBezTo>
                  <a:pt x="444" y="360"/>
                  <a:pt x="511" y="327"/>
                  <a:pt x="464" y="368"/>
                </a:cubicBezTo>
                <a:cubicBezTo>
                  <a:pt x="450" y="381"/>
                  <a:pt x="432" y="389"/>
                  <a:pt x="416" y="400"/>
                </a:cubicBezTo>
                <a:cubicBezTo>
                  <a:pt x="356" y="440"/>
                  <a:pt x="440" y="344"/>
                  <a:pt x="344" y="440"/>
                </a:cubicBezTo>
                <a:cubicBezTo>
                  <a:pt x="283" y="501"/>
                  <a:pt x="318" y="485"/>
                  <a:pt x="240" y="496"/>
                </a:cubicBezTo>
                <a:cubicBezTo>
                  <a:pt x="127" y="492"/>
                  <a:pt x="0" y="537"/>
                  <a:pt x="0" y="408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5" name="Freeform 480"/>
          <p:cNvSpPr/>
          <p:nvPr/>
        </p:nvSpPr>
        <p:spPr>
          <a:xfrm>
            <a:off x="2789635" y="4234551"/>
            <a:ext cx="702469" cy="140494"/>
          </a:xfrm>
          <a:custGeom>
            <a:avLst/>
            <a:gdLst/>
            <a:ahLst/>
            <a:cxnLst>
              <a:cxn ang="0">
                <a:pos x="936625" y="0"/>
              </a:cxn>
              <a:cxn ang="0">
                <a:pos x="480321" y="82115"/>
              </a:cxn>
              <a:cxn ang="0">
                <a:pos x="0" y="0"/>
              </a:cxn>
            </a:cxnLst>
            <a:rect l="0" t="0" r="0" b="0"/>
            <a:pathLst>
              <a:path w="624" h="73">
                <a:moveTo>
                  <a:pt x="624" y="0"/>
                </a:moveTo>
                <a:cubicBezTo>
                  <a:pt x="522" y="8"/>
                  <a:pt x="422" y="23"/>
                  <a:pt x="320" y="32"/>
                </a:cubicBezTo>
                <a:cubicBezTo>
                  <a:pt x="282" y="31"/>
                  <a:pt x="73" y="73"/>
                  <a:pt x="0" y="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6" name="Freeform 481"/>
          <p:cNvSpPr/>
          <p:nvPr/>
        </p:nvSpPr>
        <p:spPr>
          <a:xfrm>
            <a:off x="2249091" y="2830804"/>
            <a:ext cx="1404938" cy="1403747"/>
          </a:xfrm>
          <a:custGeom>
            <a:avLst/>
            <a:gdLst/>
            <a:ahLst/>
            <a:cxnLst>
              <a:cxn ang="0">
                <a:pos x="261852" y="1845822"/>
              </a:cxn>
              <a:cxn ang="0">
                <a:pos x="212271" y="1786755"/>
              </a:cxn>
              <a:cxn ang="0">
                <a:pos x="113108" y="1698156"/>
              </a:cxn>
              <a:cxn ang="0">
                <a:pos x="88317" y="1639090"/>
              </a:cxn>
              <a:cxn ang="0">
                <a:pos x="38736" y="1580023"/>
              </a:cxn>
              <a:cxn ang="0">
                <a:pos x="1549" y="1186248"/>
              </a:cxn>
              <a:cxn ang="0">
                <a:pos x="13945" y="713718"/>
              </a:cxn>
              <a:cxn ang="0">
                <a:pos x="88317" y="457764"/>
              </a:cxn>
              <a:cxn ang="0">
                <a:pos x="212271" y="369164"/>
              </a:cxn>
              <a:cxn ang="0">
                <a:pos x="348620" y="260876"/>
              </a:cxn>
              <a:cxn ang="0">
                <a:pos x="435387" y="172277"/>
              </a:cxn>
              <a:cxn ang="0">
                <a:pos x="559341" y="113210"/>
              </a:cxn>
              <a:cxn ang="0">
                <a:pos x="931202" y="14767"/>
              </a:cxn>
              <a:cxn ang="0">
                <a:pos x="1873250" y="4922"/>
              </a:cxn>
            </a:cxnLst>
            <a:rect l="0" t="0" r="0" b="0"/>
            <a:pathLst>
              <a:path w="1209" h="1521">
                <a:moveTo>
                  <a:pt x="169" y="1500"/>
                </a:moveTo>
                <a:cubicBezTo>
                  <a:pt x="92" y="1423"/>
                  <a:pt x="183" y="1521"/>
                  <a:pt x="137" y="1452"/>
                </a:cubicBezTo>
                <a:cubicBezTo>
                  <a:pt x="121" y="1428"/>
                  <a:pt x="94" y="1401"/>
                  <a:pt x="73" y="1380"/>
                </a:cubicBezTo>
                <a:cubicBezTo>
                  <a:pt x="68" y="1364"/>
                  <a:pt x="62" y="1348"/>
                  <a:pt x="57" y="1332"/>
                </a:cubicBezTo>
                <a:cubicBezTo>
                  <a:pt x="51" y="1314"/>
                  <a:pt x="25" y="1284"/>
                  <a:pt x="25" y="1284"/>
                </a:cubicBezTo>
                <a:cubicBezTo>
                  <a:pt x="4" y="1156"/>
                  <a:pt x="7" y="1160"/>
                  <a:pt x="1" y="964"/>
                </a:cubicBezTo>
                <a:cubicBezTo>
                  <a:pt x="4" y="836"/>
                  <a:pt x="3" y="708"/>
                  <a:pt x="9" y="580"/>
                </a:cubicBezTo>
                <a:cubicBezTo>
                  <a:pt x="13" y="491"/>
                  <a:pt x="0" y="429"/>
                  <a:pt x="57" y="372"/>
                </a:cubicBezTo>
                <a:cubicBezTo>
                  <a:pt x="68" y="338"/>
                  <a:pt x="103" y="311"/>
                  <a:pt x="137" y="300"/>
                </a:cubicBezTo>
                <a:cubicBezTo>
                  <a:pt x="160" y="266"/>
                  <a:pt x="196" y="241"/>
                  <a:pt x="225" y="212"/>
                </a:cubicBezTo>
                <a:cubicBezTo>
                  <a:pt x="246" y="191"/>
                  <a:pt x="252" y="150"/>
                  <a:pt x="281" y="140"/>
                </a:cubicBezTo>
                <a:cubicBezTo>
                  <a:pt x="314" y="129"/>
                  <a:pt x="332" y="110"/>
                  <a:pt x="361" y="92"/>
                </a:cubicBezTo>
                <a:cubicBezTo>
                  <a:pt x="418" y="56"/>
                  <a:pt x="533" y="16"/>
                  <a:pt x="601" y="12"/>
                </a:cubicBezTo>
                <a:cubicBezTo>
                  <a:pt x="800" y="0"/>
                  <a:pt x="1011" y="4"/>
                  <a:pt x="1209" y="4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7" name="Freeform 482"/>
          <p:cNvSpPr/>
          <p:nvPr/>
        </p:nvSpPr>
        <p:spPr>
          <a:xfrm>
            <a:off x="2789635" y="3586851"/>
            <a:ext cx="108347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0412" y="308429"/>
              </a:cxn>
              <a:cxn ang="0">
                <a:pos x="140412" y="400957"/>
              </a:cxn>
              <a:cxn ang="0">
                <a:pos x="97208" y="493486"/>
              </a:cxn>
              <a:cxn ang="0">
                <a:pos x="54004" y="832757"/>
              </a:cxn>
              <a:cxn ang="0">
                <a:pos x="43204" y="863600"/>
              </a:cxn>
            </a:cxnLst>
            <a:rect l="0" t="0" r="0" b="0"/>
            <a:pathLst>
              <a:path w="107" h="672">
                <a:moveTo>
                  <a:pt x="0" y="0"/>
                </a:moveTo>
                <a:cubicBezTo>
                  <a:pt x="3" y="77"/>
                  <a:pt x="99" y="163"/>
                  <a:pt x="104" y="240"/>
                </a:cubicBezTo>
                <a:cubicBezTo>
                  <a:pt x="105" y="255"/>
                  <a:pt x="102" y="305"/>
                  <a:pt x="104" y="312"/>
                </a:cubicBezTo>
                <a:cubicBezTo>
                  <a:pt x="107" y="320"/>
                  <a:pt x="72" y="384"/>
                  <a:pt x="72" y="384"/>
                </a:cubicBezTo>
                <a:cubicBezTo>
                  <a:pt x="86" y="526"/>
                  <a:pt x="53" y="434"/>
                  <a:pt x="40" y="648"/>
                </a:cubicBezTo>
                <a:cubicBezTo>
                  <a:pt x="39" y="656"/>
                  <a:pt x="32" y="672"/>
                  <a:pt x="32" y="672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8" name="Freeform 483"/>
          <p:cNvSpPr/>
          <p:nvPr/>
        </p:nvSpPr>
        <p:spPr>
          <a:xfrm>
            <a:off x="2412206" y="3586851"/>
            <a:ext cx="161925" cy="647700"/>
          </a:xfrm>
          <a:custGeom>
            <a:avLst/>
            <a:gdLst/>
            <a:ahLst/>
            <a:cxnLst>
              <a:cxn ang="0">
                <a:pos x="215900" y="0"/>
              </a:cxn>
              <a:cxn ang="0">
                <a:pos x="100051" y="80335"/>
              </a:cxn>
              <a:cxn ang="0">
                <a:pos x="15798" y="512135"/>
              </a:cxn>
              <a:cxn ang="0">
                <a:pos x="26329" y="863600"/>
              </a:cxn>
            </a:cxnLst>
            <a:rect l="0" t="0" r="0" b="0"/>
            <a:pathLst>
              <a:path w="164" h="688">
                <a:moveTo>
                  <a:pt x="164" y="0"/>
                </a:moveTo>
                <a:cubicBezTo>
                  <a:pt x="140" y="36"/>
                  <a:pt x="110" y="41"/>
                  <a:pt x="76" y="64"/>
                </a:cubicBezTo>
                <a:cubicBezTo>
                  <a:pt x="7" y="167"/>
                  <a:pt x="50" y="295"/>
                  <a:pt x="12" y="408"/>
                </a:cubicBezTo>
                <a:cubicBezTo>
                  <a:pt x="0" y="503"/>
                  <a:pt x="20" y="594"/>
                  <a:pt x="20" y="688"/>
                </a:cubicBezTo>
              </a:path>
            </a:pathLst>
          </a:cu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19" name="Rectangle 484"/>
          <p:cNvSpPr/>
          <p:nvPr/>
        </p:nvSpPr>
        <p:spPr>
          <a:xfrm>
            <a:off x="362426" y="733875"/>
            <a:ext cx="8478203" cy="3996214"/>
          </a:xfrm>
          <a:prstGeom prst="rect">
            <a:avLst/>
          </a:prstGeom>
          <a:solidFill>
            <a:schemeClr val="bg1">
              <a:alpha val="85097"/>
            </a:schemeClr>
          </a:solidFill>
          <a:ln w="9525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8917" name="Rectangle 487"/>
          <p:cNvSpPr/>
          <p:nvPr/>
        </p:nvSpPr>
        <p:spPr>
          <a:xfrm>
            <a:off x="733425" y="1040765"/>
            <a:ext cx="78187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在调节滑动变阻器的滑片时，他发现灯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泡变亮了，而电压表的示数却减小了。</a:t>
            </a:r>
          </a:p>
        </p:txBody>
      </p:sp>
      <p:sp>
        <p:nvSpPr>
          <p:cNvPr id="18918" name="Rectangle 488"/>
          <p:cNvSpPr/>
          <p:nvPr/>
        </p:nvSpPr>
        <p:spPr>
          <a:xfrm>
            <a:off x="885190" y="2161276"/>
            <a:ext cx="69754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将电压表错接在了滑动变阻器两端。</a:t>
            </a:r>
          </a:p>
        </p:txBody>
      </p:sp>
      <p:sp>
        <p:nvSpPr>
          <p:cNvPr id="18919" name="Rectangle 489"/>
          <p:cNvSpPr/>
          <p:nvPr/>
        </p:nvSpPr>
        <p:spPr>
          <a:xfrm>
            <a:off x="676910" y="2844800"/>
            <a:ext cx="7849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</a:t>
            </a:r>
            <a:r>
              <a:rPr lang="en-US" altLang="zh-CN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 b="1" dirty="0">
                <a:solidFill>
                  <a:srgbClr val="2727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开关闭合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灯不亮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电流表有示数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电压表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无示数。</a:t>
            </a:r>
          </a:p>
        </p:txBody>
      </p:sp>
      <p:sp>
        <p:nvSpPr>
          <p:cNvPr id="18920" name="Rectangle 490"/>
          <p:cNvSpPr/>
          <p:nvPr/>
        </p:nvSpPr>
        <p:spPr>
          <a:xfrm>
            <a:off x="910749" y="3825690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原因：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灯泡短路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3542482" y="437647"/>
            <a:ext cx="1610543" cy="481330"/>
          </a:xfrm>
          <a:prstGeom prst="rect">
            <a:avLst/>
          </a:prstGeom>
          <a:solidFill>
            <a:schemeClr val="bg1"/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故障分析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1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17" grpId="0"/>
      <p:bldP spid="18918" grpId="0"/>
      <p:bldP spid="18919" grpId="0"/>
      <p:bldP spid="189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070" y="867066"/>
            <a:ext cx="8484394" cy="409342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srgbClr val="2727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600" b="1" dirty="0" smtClean="0">
                <a:solidFill>
                  <a:srgbClr val="2727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6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6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在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测量标准电压为3.8V的小灯泡电阻的实验中，电源电压恒为6V。</a:t>
            </a: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（1）小明连接如图甲所示的电路，准备闭合开关时，发现有接线错误。请你按</a:t>
            </a: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要求在图将需改错的导线</a:t>
            </a: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画“×“，并补画出正确</a:t>
            </a: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的导线。</a:t>
            </a:r>
          </a:p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要求：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闭合开关后，当滑</a:t>
            </a: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动变阻器滑片向左移动时</a:t>
            </a:r>
            <a:endParaRPr lang="en-US" altLang="zh-CN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，电流表示数增大。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589747"/>
              </p:ext>
            </p:extLst>
          </p:nvPr>
        </p:nvGraphicFramePr>
        <p:xfrm>
          <a:off x="4255135" y="2184400"/>
          <a:ext cx="4391025" cy="2914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r:id="rId3" imgW="2085714" imgH="1362265" progId="PBrush">
                  <p:embed/>
                </p:oleObj>
              </mc:Choice>
              <mc:Fallback>
                <p:oleObj r:id="rId3" imgW="2085714" imgH="1362265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5135" y="2184400"/>
                        <a:ext cx="4391025" cy="29140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5512435" y="4458970"/>
            <a:ext cx="45466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815330" y="4144645"/>
            <a:ext cx="905510" cy="314325"/>
          </a:xfrm>
          <a:custGeom>
            <a:avLst/>
            <a:gdLst>
              <a:gd name="connisteX0" fmla="*/ 1144905 w 1144905"/>
              <a:gd name="connsiteY0" fmla="*/ 372886 h 374449"/>
              <a:gd name="connisteX1" fmla="*/ 1080770 w 1144905"/>
              <a:gd name="connsiteY1" fmla="*/ 372886 h 374449"/>
              <a:gd name="connisteX2" fmla="*/ 1016000 w 1144905"/>
              <a:gd name="connsiteY2" fmla="*/ 356376 h 374449"/>
              <a:gd name="connisteX3" fmla="*/ 951230 w 1144905"/>
              <a:gd name="connsiteY3" fmla="*/ 340501 h 374449"/>
              <a:gd name="connisteX4" fmla="*/ 870585 w 1144905"/>
              <a:gd name="connsiteY4" fmla="*/ 323991 h 374449"/>
              <a:gd name="connisteX5" fmla="*/ 789940 w 1144905"/>
              <a:gd name="connsiteY5" fmla="*/ 275731 h 374449"/>
              <a:gd name="connisteX6" fmla="*/ 725805 w 1144905"/>
              <a:gd name="connsiteY6" fmla="*/ 195086 h 374449"/>
              <a:gd name="connisteX7" fmla="*/ 661035 w 1144905"/>
              <a:gd name="connsiteY7" fmla="*/ 146826 h 374449"/>
              <a:gd name="connisteX8" fmla="*/ 596900 w 1144905"/>
              <a:gd name="connsiteY8" fmla="*/ 114441 h 374449"/>
              <a:gd name="connisteX9" fmla="*/ 532130 w 1144905"/>
              <a:gd name="connsiteY9" fmla="*/ 50306 h 374449"/>
              <a:gd name="connisteX10" fmla="*/ 451485 w 1144905"/>
              <a:gd name="connsiteY10" fmla="*/ 33796 h 374449"/>
              <a:gd name="connisteX11" fmla="*/ 387350 w 1144905"/>
              <a:gd name="connsiteY11" fmla="*/ 17921 h 374449"/>
              <a:gd name="connisteX12" fmla="*/ 322580 w 1144905"/>
              <a:gd name="connsiteY12" fmla="*/ 1411 h 374449"/>
              <a:gd name="connisteX13" fmla="*/ 257810 w 1144905"/>
              <a:gd name="connsiteY13" fmla="*/ 1411 h 374449"/>
              <a:gd name="connisteX14" fmla="*/ 193675 w 1144905"/>
              <a:gd name="connsiteY14" fmla="*/ 1411 h 374449"/>
              <a:gd name="connisteX15" fmla="*/ 128905 w 1144905"/>
              <a:gd name="connsiteY15" fmla="*/ 17921 h 374449"/>
              <a:gd name="connisteX16" fmla="*/ 64770 w 1144905"/>
              <a:gd name="connsiteY16" fmla="*/ 33796 h 374449"/>
              <a:gd name="connisteX17" fmla="*/ 0 w 1144905"/>
              <a:gd name="connsiteY17" fmla="*/ 98566 h 37444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1144905" h="374449">
                <a:moveTo>
                  <a:pt x="1144905" y="372886"/>
                </a:moveTo>
                <a:cubicBezTo>
                  <a:pt x="1133475" y="373521"/>
                  <a:pt x="1106805" y="376061"/>
                  <a:pt x="1080770" y="372886"/>
                </a:cubicBezTo>
                <a:cubicBezTo>
                  <a:pt x="1054735" y="369711"/>
                  <a:pt x="1042035" y="362726"/>
                  <a:pt x="1016000" y="356376"/>
                </a:cubicBezTo>
                <a:cubicBezTo>
                  <a:pt x="989965" y="350026"/>
                  <a:pt x="980440" y="346851"/>
                  <a:pt x="951230" y="340501"/>
                </a:cubicBezTo>
                <a:cubicBezTo>
                  <a:pt x="922020" y="334151"/>
                  <a:pt x="902970" y="336691"/>
                  <a:pt x="870585" y="323991"/>
                </a:cubicBezTo>
                <a:cubicBezTo>
                  <a:pt x="838200" y="311291"/>
                  <a:pt x="819150" y="301766"/>
                  <a:pt x="789940" y="275731"/>
                </a:cubicBezTo>
                <a:cubicBezTo>
                  <a:pt x="760730" y="249696"/>
                  <a:pt x="751840" y="221121"/>
                  <a:pt x="725805" y="195086"/>
                </a:cubicBezTo>
                <a:cubicBezTo>
                  <a:pt x="699770" y="169051"/>
                  <a:pt x="687070" y="162701"/>
                  <a:pt x="661035" y="146826"/>
                </a:cubicBezTo>
                <a:cubicBezTo>
                  <a:pt x="635000" y="130951"/>
                  <a:pt x="622935" y="133491"/>
                  <a:pt x="596900" y="114441"/>
                </a:cubicBezTo>
                <a:cubicBezTo>
                  <a:pt x="570865" y="95391"/>
                  <a:pt x="561340" y="66181"/>
                  <a:pt x="532130" y="50306"/>
                </a:cubicBezTo>
                <a:cubicBezTo>
                  <a:pt x="502920" y="34431"/>
                  <a:pt x="480695" y="40146"/>
                  <a:pt x="451485" y="33796"/>
                </a:cubicBezTo>
                <a:cubicBezTo>
                  <a:pt x="422275" y="27446"/>
                  <a:pt x="413385" y="24271"/>
                  <a:pt x="387350" y="17921"/>
                </a:cubicBezTo>
                <a:cubicBezTo>
                  <a:pt x="361315" y="11571"/>
                  <a:pt x="348615" y="4586"/>
                  <a:pt x="322580" y="1411"/>
                </a:cubicBezTo>
                <a:cubicBezTo>
                  <a:pt x="296545" y="-1764"/>
                  <a:pt x="283845" y="1411"/>
                  <a:pt x="257810" y="1411"/>
                </a:cubicBezTo>
                <a:cubicBezTo>
                  <a:pt x="231775" y="1411"/>
                  <a:pt x="219710" y="-1764"/>
                  <a:pt x="193675" y="1411"/>
                </a:cubicBezTo>
                <a:cubicBezTo>
                  <a:pt x="167640" y="4586"/>
                  <a:pt x="154940" y="11571"/>
                  <a:pt x="128905" y="17921"/>
                </a:cubicBezTo>
                <a:cubicBezTo>
                  <a:pt x="102870" y="24271"/>
                  <a:pt x="90805" y="17921"/>
                  <a:pt x="64770" y="33796"/>
                </a:cubicBezTo>
                <a:cubicBezTo>
                  <a:pt x="38735" y="49671"/>
                  <a:pt x="11430" y="85866"/>
                  <a:pt x="0" y="9856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0E9B377-1B76-40F4-8071-E95EBA90DBAE}"/>
              </a:ext>
            </a:extLst>
          </p:cNvPr>
          <p:cNvSpPr txBox="1"/>
          <p:nvPr/>
        </p:nvSpPr>
        <p:spPr>
          <a:xfrm>
            <a:off x="7546312" y="4652387"/>
            <a:ext cx="70338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（甲）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879" y="527182"/>
            <a:ext cx="8013383" cy="28917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（2）检查电路连接无误后，闭合开关，灯泡不亮，电压表有示数，电流表示数为零导致这一现象的原因可能是</a:t>
            </a:r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lvl="1"/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A．电压表断路            </a:t>
            </a:r>
            <a:endParaRPr lang="zh-CN" altLang="en-US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lvl="1"/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B．小灯泡断路    </a:t>
            </a:r>
            <a:endParaRPr lang="zh-CN" altLang="en-US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lvl="1"/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C．滑动变阻器断路    </a:t>
            </a:r>
            <a:endParaRPr lang="zh-CN" altLang="en-US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lvl="1"/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D．电压表短路</a:t>
            </a:r>
            <a:endParaRPr lang="zh-CN" altLang="en-US" sz="26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673" y="3419131"/>
            <a:ext cx="8507254" cy="12915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）电路完善后，调节滑动变阻器的滑片</a:t>
            </a:r>
            <a:r>
              <a:rPr lang="zh-CN" altLang="en-US" sz="26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，当电压表的示数为3.8V时，电流表示数如图乙所示，其示数为</a:t>
            </a:r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A，此时小灯泡的电阻为</a:t>
            </a:r>
            <a:r>
              <a:rPr lang="en-US" altLang="zh-CN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</a:t>
            </a:r>
            <a:r>
              <a:rPr lang="zh-CN" altLang="en-US" sz="26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Ω．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6748" y="415462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0.32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35124" y="4249870"/>
            <a:ext cx="8515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11.88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840251"/>
              </p:ext>
            </p:extLst>
          </p:nvPr>
        </p:nvGraphicFramePr>
        <p:xfrm>
          <a:off x="4131310" y="1329766"/>
          <a:ext cx="3014980" cy="1833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r:id="rId3" imgW="1276190" imgH="980952" progId="PBrush">
                  <p:embed/>
                </p:oleObj>
              </mc:Choice>
              <mc:Fallback>
                <p:oleObj r:id="rId3" imgW="1276190" imgH="980952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4220"/>
                      <a:stretch>
                        <a:fillRect/>
                      </a:stretch>
                    </p:blipFill>
                    <p:spPr bwMode="auto">
                      <a:xfrm>
                        <a:off x="4131310" y="1329766"/>
                        <a:ext cx="3014980" cy="18332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152809" y="1277752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E28203A-5D16-40FB-94BC-826C2B9C373F}"/>
              </a:ext>
            </a:extLst>
          </p:cNvPr>
          <p:cNvSpPr txBox="1"/>
          <p:nvPr/>
        </p:nvSpPr>
        <p:spPr>
          <a:xfrm>
            <a:off x="5301663" y="3039122"/>
            <a:ext cx="67427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（乙）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365" y="561340"/>
            <a:ext cx="852360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（4）小明同学多次移动滑动变阻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器的滑片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，记下多组对应的电压表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和电流表的示数，并绘制成如图丙所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示的图象，通过图象可以发现灯丝的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电阻是变化的，这一现象表明：灯丝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的电阻随温度的升高而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（选填：“增大”、“不变”、“减小”）。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29819" y="3378809"/>
            <a:ext cx="84709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增大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113950"/>
              </p:ext>
            </p:extLst>
          </p:nvPr>
        </p:nvGraphicFramePr>
        <p:xfrm>
          <a:off x="5273357" y="368301"/>
          <a:ext cx="3713480" cy="2817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r:id="rId3" imgW="2305372" imgH="1533739" progId="PBrush">
                  <p:embed/>
                </p:oleObj>
              </mc:Choice>
              <mc:Fallback>
                <p:oleObj r:id="rId3" imgW="2305372" imgH="1533739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3357" y="368301"/>
                        <a:ext cx="3713480" cy="28174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2919E0B-40EF-4C05-BF42-6020C60A44A5}"/>
              </a:ext>
            </a:extLst>
          </p:cNvPr>
          <p:cNvSpPr txBox="1"/>
          <p:nvPr/>
        </p:nvSpPr>
        <p:spPr>
          <a:xfrm>
            <a:off x="6943412" y="3255222"/>
            <a:ext cx="15273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（丙）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矩形 4110"/>
          <p:cNvSpPr/>
          <p:nvPr/>
        </p:nvSpPr>
        <p:spPr>
          <a:xfrm>
            <a:off x="686753" y="1203934"/>
            <a:ext cx="804005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</a:rPr>
              <a:t>　　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．电流可以用电流表测量，电压可以用电压表测量。那么，用什么方法测量电阻呢？</a:t>
            </a:r>
          </a:p>
        </p:txBody>
      </p:sp>
      <p:sp>
        <p:nvSpPr>
          <p:cNvPr id="4112" name="矩形 4111"/>
          <p:cNvSpPr/>
          <p:nvPr/>
        </p:nvSpPr>
        <p:spPr>
          <a:xfrm>
            <a:off x="534353" y="2316454"/>
            <a:ext cx="834485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．如何运用欧姆定律找到间接测出导体的电阻的方法？</a:t>
            </a:r>
          </a:p>
        </p:txBody>
      </p:sp>
      <p:sp>
        <p:nvSpPr>
          <p:cNvPr id="4113" name="直接连接符 4112"/>
          <p:cNvSpPr/>
          <p:nvPr/>
        </p:nvSpPr>
        <p:spPr>
          <a:xfrm>
            <a:off x="3654901" y="3767111"/>
            <a:ext cx="539354" cy="0"/>
          </a:xfrm>
          <a:prstGeom prst="line">
            <a:avLst/>
          </a:prstGeom>
          <a:ln w="57150" cap="flat" cmpd="sng">
            <a:solidFill>
              <a:srgbClr val="00B050"/>
            </a:solidFill>
            <a:prstDash val="solid"/>
            <a:headEnd type="none" w="med" len="med"/>
            <a:tailEnd type="triangle" w="med" len="lg"/>
          </a:ln>
        </p:spPr>
      </p:sp>
      <p:grpSp>
        <p:nvGrpSpPr>
          <p:cNvPr id="5" name="组合 4129"/>
          <p:cNvGrpSpPr/>
          <p:nvPr/>
        </p:nvGrpSpPr>
        <p:grpSpPr>
          <a:xfrm>
            <a:off x="2386330" y="3277235"/>
            <a:ext cx="1143635" cy="829658"/>
            <a:chOff x="408" y="3809"/>
            <a:chExt cx="724" cy="536"/>
          </a:xfrm>
        </p:grpSpPr>
        <p:sp>
          <p:nvSpPr>
            <p:cNvPr id="4131" name="矩形 4130"/>
            <p:cNvSpPr/>
            <p:nvPr/>
          </p:nvSpPr>
          <p:spPr>
            <a:xfrm>
              <a:off x="408" y="3945"/>
              <a:ext cx="680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</a:rPr>
                <a:t>I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</a:p>
          </p:txBody>
        </p:sp>
        <p:sp>
          <p:nvSpPr>
            <p:cNvPr id="4132" name="矩形 4131"/>
            <p:cNvSpPr/>
            <p:nvPr/>
          </p:nvSpPr>
          <p:spPr>
            <a:xfrm>
              <a:off x="793" y="3809"/>
              <a:ext cx="339" cy="5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</a:rPr>
                <a:t>U</a:t>
              </a:r>
            </a:p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</a:rPr>
                <a:t>R</a:t>
              </a:r>
            </a:p>
          </p:txBody>
        </p:sp>
        <p:sp>
          <p:nvSpPr>
            <p:cNvPr id="4133" name="直接连接符 4132"/>
            <p:cNvSpPr/>
            <p:nvPr/>
          </p:nvSpPr>
          <p:spPr>
            <a:xfrm>
              <a:off x="793" y="4104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组合 4139"/>
          <p:cNvGrpSpPr/>
          <p:nvPr/>
        </p:nvGrpSpPr>
        <p:grpSpPr>
          <a:xfrm>
            <a:off x="4313555" y="3361543"/>
            <a:ext cx="1371298" cy="829680"/>
            <a:chOff x="408" y="3813"/>
            <a:chExt cx="652" cy="596"/>
          </a:xfrm>
        </p:grpSpPr>
        <p:sp>
          <p:nvSpPr>
            <p:cNvPr id="4141" name="矩形 4140"/>
            <p:cNvSpPr/>
            <p:nvPr/>
          </p:nvSpPr>
          <p:spPr>
            <a:xfrm>
              <a:off x="408" y="3945"/>
              <a:ext cx="555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</a:rPr>
                <a:t>R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</a:p>
          </p:txBody>
        </p:sp>
        <p:sp>
          <p:nvSpPr>
            <p:cNvPr id="4142" name="矩形 4141"/>
            <p:cNvSpPr/>
            <p:nvPr/>
          </p:nvSpPr>
          <p:spPr>
            <a:xfrm>
              <a:off x="721" y="3813"/>
              <a:ext cx="339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</a:rPr>
                <a:t>U</a:t>
              </a:r>
            </a:p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</a:rPr>
                <a:t>I</a:t>
              </a:r>
            </a:p>
          </p:txBody>
        </p:sp>
        <p:sp>
          <p:nvSpPr>
            <p:cNvPr id="4143" name="直接连接符 4142"/>
            <p:cNvSpPr/>
            <p:nvPr/>
          </p:nvSpPr>
          <p:spPr>
            <a:xfrm>
              <a:off x="718" y="4110"/>
              <a:ext cx="188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3" name="图片 2" descr="138333d255ed44df90ff3307a0e1b25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6075" y="277495"/>
            <a:ext cx="821690" cy="821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9180" y="431800"/>
            <a:ext cx="253492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想想议议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  <p:bldP spid="41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/>
          <p:nvPr/>
        </p:nvSpPr>
        <p:spPr>
          <a:xfrm>
            <a:off x="329089" y="1286166"/>
            <a:ext cx="217297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实验方案（</a:t>
            </a:r>
            <a:r>
              <a:rPr lang="en-US" altLang="zh-CN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）</a:t>
            </a:r>
          </a:p>
        </p:txBody>
      </p:sp>
      <p:sp>
        <p:nvSpPr>
          <p:cNvPr id="19459" name="Text Box 4"/>
          <p:cNvSpPr/>
          <p:nvPr/>
        </p:nvSpPr>
        <p:spPr>
          <a:xfrm>
            <a:off x="5938361" y="2452979"/>
            <a:ext cx="2571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9460" name="Text Box 28"/>
          <p:cNvSpPr/>
          <p:nvPr/>
        </p:nvSpPr>
        <p:spPr>
          <a:xfrm>
            <a:off x="6286500" y="400500"/>
            <a:ext cx="1657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43014" name="Text Box 34"/>
          <p:cNvSpPr/>
          <p:nvPr/>
        </p:nvSpPr>
        <p:spPr>
          <a:xfrm>
            <a:off x="368141" y="2866522"/>
            <a:ext cx="609294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断开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43015" name="Text Box 35"/>
          <p:cNvSpPr/>
          <p:nvPr/>
        </p:nvSpPr>
        <p:spPr>
          <a:xfrm>
            <a:off x="6390323" y="2890652"/>
            <a:ext cx="203596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</a:p>
        </p:txBody>
      </p:sp>
      <p:sp>
        <p:nvSpPr>
          <p:cNvPr id="43016" name="Text Box 36"/>
          <p:cNvSpPr/>
          <p:nvPr/>
        </p:nvSpPr>
        <p:spPr>
          <a:xfrm>
            <a:off x="368140" y="3568515"/>
            <a:ext cx="59183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断开、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闭合，电流表的示数为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43017" name="Text Box 37"/>
          <p:cNvSpPr/>
          <p:nvPr/>
        </p:nvSpPr>
        <p:spPr>
          <a:xfrm>
            <a:off x="6390323" y="3432625"/>
            <a:ext cx="178236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</a:p>
        </p:txBody>
      </p:sp>
      <p:sp>
        <p:nvSpPr>
          <p:cNvPr id="43018" name="Text Box 38"/>
          <p:cNvSpPr/>
          <p:nvPr/>
        </p:nvSpPr>
        <p:spPr>
          <a:xfrm>
            <a:off x="368141" y="4220819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sp>
        <p:nvSpPr>
          <p:cNvPr id="43020" name="Rectangle 40"/>
          <p:cNvSpPr/>
          <p:nvPr/>
        </p:nvSpPr>
        <p:spPr>
          <a:xfrm>
            <a:off x="518319" y="2278354"/>
            <a:ext cx="1508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:</a:t>
            </a:r>
          </a:p>
        </p:txBody>
      </p:sp>
      <p:sp>
        <p:nvSpPr>
          <p:cNvPr id="19468" name="Line 7"/>
          <p:cNvSpPr/>
          <p:nvPr/>
        </p:nvSpPr>
        <p:spPr>
          <a:xfrm>
            <a:off x="3537426" y="1424279"/>
            <a:ext cx="6286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69" name="Rectangle 8"/>
          <p:cNvSpPr/>
          <p:nvPr/>
        </p:nvSpPr>
        <p:spPr>
          <a:xfrm>
            <a:off x="4166076" y="1371891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19471" name="Line 10"/>
          <p:cNvSpPr/>
          <p:nvPr/>
        </p:nvSpPr>
        <p:spPr>
          <a:xfrm>
            <a:off x="3537426" y="1424279"/>
            <a:ext cx="0" cy="120015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2" name="Line 11"/>
          <p:cNvSpPr/>
          <p:nvPr/>
        </p:nvSpPr>
        <p:spPr>
          <a:xfrm>
            <a:off x="5537676" y="1458092"/>
            <a:ext cx="476" cy="1166336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3" name="Line 12"/>
          <p:cNvSpPr/>
          <p:nvPr/>
        </p:nvSpPr>
        <p:spPr>
          <a:xfrm>
            <a:off x="3537426" y="2043404"/>
            <a:ext cx="4572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oval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4" name="Oval 13"/>
          <p:cNvSpPr/>
          <p:nvPr/>
        </p:nvSpPr>
        <p:spPr>
          <a:xfrm>
            <a:off x="4794726" y="2452979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19475" name="Rectangle 14"/>
          <p:cNvSpPr/>
          <p:nvPr/>
        </p:nvSpPr>
        <p:spPr>
          <a:xfrm>
            <a:off x="3994626" y="1938629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19476" name="Line 15"/>
          <p:cNvSpPr/>
          <p:nvPr/>
        </p:nvSpPr>
        <p:spPr>
          <a:xfrm>
            <a:off x="4623276" y="1457616"/>
            <a:ext cx="3429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7" name="Line 16"/>
          <p:cNvSpPr/>
          <p:nvPr/>
        </p:nvSpPr>
        <p:spPr>
          <a:xfrm>
            <a:off x="3537426" y="2624429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8" name="Line 17"/>
          <p:cNvSpPr/>
          <p:nvPr/>
        </p:nvSpPr>
        <p:spPr>
          <a:xfrm>
            <a:off x="3880326" y="2452979"/>
            <a:ext cx="0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79" name="Line 18"/>
          <p:cNvSpPr/>
          <p:nvPr/>
        </p:nvSpPr>
        <p:spPr>
          <a:xfrm>
            <a:off x="3994626" y="2567279"/>
            <a:ext cx="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0" name="Line 19"/>
          <p:cNvSpPr/>
          <p:nvPr/>
        </p:nvSpPr>
        <p:spPr>
          <a:xfrm>
            <a:off x="3994626" y="2624429"/>
            <a:ext cx="2857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1" name="Line 20"/>
          <p:cNvSpPr/>
          <p:nvPr/>
        </p:nvSpPr>
        <p:spPr>
          <a:xfrm flipV="1">
            <a:off x="4280376" y="2452979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2" name="Line 21"/>
          <p:cNvSpPr/>
          <p:nvPr/>
        </p:nvSpPr>
        <p:spPr>
          <a:xfrm>
            <a:off x="4451826" y="2624429"/>
            <a:ext cx="3429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3" name="Text Box 22"/>
          <p:cNvSpPr/>
          <p:nvPr/>
        </p:nvSpPr>
        <p:spPr>
          <a:xfrm>
            <a:off x="3937476" y="1513347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19484" name="Text Box 24"/>
          <p:cNvSpPr/>
          <p:nvPr/>
        </p:nvSpPr>
        <p:spPr>
          <a:xfrm>
            <a:off x="4766151" y="2405830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19485" name="Line 25"/>
          <p:cNvSpPr/>
          <p:nvPr/>
        </p:nvSpPr>
        <p:spPr>
          <a:xfrm>
            <a:off x="5137626" y="2624429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6" name="Line 26"/>
          <p:cNvSpPr/>
          <p:nvPr/>
        </p:nvSpPr>
        <p:spPr>
          <a:xfrm flipV="1">
            <a:off x="4966176" y="1286166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7" name="Line 27"/>
          <p:cNvSpPr/>
          <p:nvPr/>
        </p:nvSpPr>
        <p:spPr>
          <a:xfrm>
            <a:off x="5080476" y="1457616"/>
            <a:ext cx="457200" cy="476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9488" name="Text Box 29"/>
          <p:cNvSpPr/>
          <p:nvPr/>
        </p:nvSpPr>
        <p:spPr>
          <a:xfrm>
            <a:off x="4673283" y="2015305"/>
            <a:ext cx="4643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</a:p>
        </p:txBody>
      </p:sp>
      <p:sp>
        <p:nvSpPr>
          <p:cNvPr id="19490" name="Text Box 28"/>
          <p:cNvSpPr/>
          <p:nvPr/>
        </p:nvSpPr>
        <p:spPr>
          <a:xfrm>
            <a:off x="5033010" y="1424305"/>
            <a:ext cx="607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</a:p>
        </p:txBody>
      </p:sp>
      <p:sp>
        <p:nvSpPr>
          <p:cNvPr id="43050" name="Text Box 7"/>
          <p:cNvSpPr/>
          <p:nvPr/>
        </p:nvSpPr>
        <p:spPr>
          <a:xfrm>
            <a:off x="6601301" y="3945070"/>
            <a:ext cx="21226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有：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</a:t>
            </a:r>
          </a:p>
        </p:txBody>
      </p:sp>
      <p:sp>
        <p:nvSpPr>
          <p:cNvPr id="3" name="Text Box 23"/>
          <p:cNvSpPr/>
          <p:nvPr/>
        </p:nvSpPr>
        <p:spPr>
          <a:xfrm>
            <a:off x="4051935" y="993775"/>
            <a:ext cx="62166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1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R</a:t>
            </a:r>
            <a:r>
              <a:rPr lang="en-US" altLang="zh-CN" sz="21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x</a:t>
            </a:r>
          </a:p>
        </p:txBody>
      </p:sp>
      <p:sp>
        <p:nvSpPr>
          <p:cNvPr id="4" name="Line 15"/>
          <p:cNvSpPr/>
          <p:nvPr/>
        </p:nvSpPr>
        <p:spPr>
          <a:xfrm>
            <a:off x="4451826" y="2042927"/>
            <a:ext cx="3429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5" name="Line 26"/>
          <p:cNvSpPr/>
          <p:nvPr/>
        </p:nvSpPr>
        <p:spPr>
          <a:xfrm flipV="1">
            <a:off x="4794726" y="1871477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6" name="Line 27"/>
          <p:cNvSpPr/>
          <p:nvPr/>
        </p:nvSpPr>
        <p:spPr>
          <a:xfrm>
            <a:off x="4966176" y="2042927"/>
            <a:ext cx="5715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694170" y="4382744"/>
          <a:ext cx="2029778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2" r:id="rId3" imgW="1066680" imgH="431640" progId="">
                  <p:embed/>
                </p:oleObj>
              </mc:Choice>
              <mc:Fallback>
                <p:oleObj r:id="rId3" imgW="1066680" imgH="431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4170" y="4382744"/>
                        <a:ext cx="2029778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028825" y="4078605"/>
          <a:ext cx="817245" cy="77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3" r:id="rId5" imgW="457200" imgH="431640" progId="">
                  <p:embed/>
                </p:oleObj>
              </mc:Choice>
              <mc:Fallback>
                <p:oleObj r:id="rId5" imgW="45720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825" y="4078605"/>
                        <a:ext cx="817245" cy="77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5972810" y="1772920"/>
            <a:ext cx="2751455" cy="4508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b="1" baseline="-250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zh-CN" altLang="zh-CN" sz="3600" b="1" baseline="-250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为已知电阻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635" y="535305"/>
            <a:ext cx="9142730" cy="49911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实验拓展 只有电流表（无电压表）如何测电阻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43014" grpId="0" bldLvl="0"/>
      <p:bldP spid="43015" grpId="0" bldLvl="0"/>
      <p:bldP spid="43016" grpId="0" bldLvl="0"/>
      <p:bldP spid="43017" grpId="0" bldLvl="0"/>
      <p:bldP spid="43018" grpId="0" bldLvl="0"/>
      <p:bldP spid="43020" grpId="0" bldLvl="0"/>
      <p:bldP spid="19469" grpId="0" bldLvl="0" animBg="1"/>
      <p:bldP spid="19474" grpId="0" bldLvl="0" animBg="1"/>
      <p:bldP spid="19475" grpId="0" bldLvl="0" animBg="1"/>
      <p:bldP spid="19483" grpId="0"/>
      <p:bldP spid="19484" grpId="0"/>
      <p:bldP spid="19488" grpId="0"/>
      <p:bldP spid="19490" grpId="0"/>
      <p:bldP spid="43050" grpId="0" bldLvl="0"/>
      <p:bldP spid="3" grpId="0"/>
      <p:bldP spid="14" grpId="0" animBg="1"/>
      <p:bldP spid="307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/>
          <p:nvPr/>
        </p:nvSpPr>
        <p:spPr>
          <a:xfrm>
            <a:off x="517525" y="810260"/>
            <a:ext cx="213042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 fontAlgn="base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实验方案（2）</a:t>
            </a:r>
          </a:p>
        </p:txBody>
      </p:sp>
      <p:sp>
        <p:nvSpPr>
          <p:cNvPr id="44035" name="Text Box 4"/>
          <p:cNvSpPr/>
          <p:nvPr/>
        </p:nvSpPr>
        <p:spPr>
          <a:xfrm>
            <a:off x="354330" y="2461234"/>
            <a:ext cx="65505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打开，测出电流表的示数为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; </a:t>
            </a:r>
          </a:p>
        </p:txBody>
      </p:sp>
      <p:sp>
        <p:nvSpPr>
          <p:cNvPr id="44036" name="Text Box 5"/>
          <p:cNvSpPr/>
          <p:nvPr/>
        </p:nvSpPr>
        <p:spPr>
          <a:xfrm>
            <a:off x="354330" y="3078295"/>
            <a:ext cx="602075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闭合，测出电流表的示数为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44037" name="Text Box 6"/>
          <p:cNvSpPr/>
          <p:nvPr/>
        </p:nvSpPr>
        <p:spPr>
          <a:xfrm>
            <a:off x="404495" y="4086992"/>
            <a:ext cx="5029676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）则待测电阻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</a:p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</a:t>
            </a: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———————————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.</a:t>
            </a:r>
          </a:p>
        </p:txBody>
      </p:sp>
      <p:sp>
        <p:nvSpPr>
          <p:cNvPr id="44038" name="Text Box 7"/>
          <p:cNvSpPr/>
          <p:nvPr/>
        </p:nvSpPr>
        <p:spPr>
          <a:xfrm>
            <a:off x="5999480" y="3626617"/>
            <a:ext cx="2661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有：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=(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-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)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0486" name="Line 8"/>
          <p:cNvSpPr/>
          <p:nvPr/>
        </p:nvSpPr>
        <p:spPr>
          <a:xfrm>
            <a:off x="3628390" y="768800"/>
            <a:ext cx="62865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87" name="Rectangle 9"/>
          <p:cNvSpPr/>
          <p:nvPr/>
        </p:nvSpPr>
        <p:spPr>
          <a:xfrm>
            <a:off x="4257040" y="711650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0488" name="Line 10"/>
          <p:cNvSpPr/>
          <p:nvPr/>
        </p:nvSpPr>
        <p:spPr>
          <a:xfrm>
            <a:off x="4714240" y="768800"/>
            <a:ext cx="9144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89" name="Line 11"/>
          <p:cNvSpPr/>
          <p:nvPr/>
        </p:nvSpPr>
        <p:spPr>
          <a:xfrm>
            <a:off x="3628390" y="768800"/>
            <a:ext cx="1191" cy="120015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0" name="Line 12"/>
          <p:cNvSpPr/>
          <p:nvPr/>
        </p:nvSpPr>
        <p:spPr>
          <a:xfrm>
            <a:off x="5628640" y="768800"/>
            <a:ext cx="1191" cy="12001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1" name="Line 13"/>
          <p:cNvSpPr/>
          <p:nvPr/>
        </p:nvSpPr>
        <p:spPr>
          <a:xfrm>
            <a:off x="3628390" y="1340300"/>
            <a:ext cx="4572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oval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2" name="Oval 14"/>
          <p:cNvSpPr/>
          <p:nvPr/>
        </p:nvSpPr>
        <p:spPr>
          <a:xfrm>
            <a:off x="4885690" y="1797500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0493" name="Rectangle 15"/>
          <p:cNvSpPr/>
          <p:nvPr/>
        </p:nvSpPr>
        <p:spPr>
          <a:xfrm>
            <a:off x="4085590" y="1283150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0494" name="Line 16"/>
          <p:cNvSpPr/>
          <p:nvPr/>
        </p:nvSpPr>
        <p:spPr>
          <a:xfrm>
            <a:off x="4542790" y="1340300"/>
            <a:ext cx="34290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5" name="Line 17"/>
          <p:cNvSpPr/>
          <p:nvPr/>
        </p:nvSpPr>
        <p:spPr>
          <a:xfrm>
            <a:off x="3628390" y="1968950"/>
            <a:ext cx="3429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6" name="Line 18"/>
          <p:cNvSpPr/>
          <p:nvPr/>
        </p:nvSpPr>
        <p:spPr>
          <a:xfrm>
            <a:off x="3971290" y="1797500"/>
            <a:ext cx="1191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7" name="Line 19"/>
          <p:cNvSpPr/>
          <p:nvPr/>
        </p:nvSpPr>
        <p:spPr>
          <a:xfrm>
            <a:off x="4085590" y="1911800"/>
            <a:ext cx="1191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8" name="Line 20"/>
          <p:cNvSpPr/>
          <p:nvPr/>
        </p:nvSpPr>
        <p:spPr>
          <a:xfrm>
            <a:off x="4085590" y="1968950"/>
            <a:ext cx="28575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499" name="Line 21"/>
          <p:cNvSpPr/>
          <p:nvPr/>
        </p:nvSpPr>
        <p:spPr>
          <a:xfrm flipV="1">
            <a:off x="4371340" y="1797500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500" name="Line 22"/>
          <p:cNvSpPr/>
          <p:nvPr/>
        </p:nvSpPr>
        <p:spPr>
          <a:xfrm>
            <a:off x="4542790" y="1968950"/>
            <a:ext cx="34290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501" name="Text Box 23"/>
          <p:cNvSpPr/>
          <p:nvPr/>
        </p:nvSpPr>
        <p:spPr>
          <a:xfrm>
            <a:off x="4257040" y="286368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20502" name="Text Box 24"/>
          <p:cNvSpPr/>
          <p:nvPr/>
        </p:nvSpPr>
        <p:spPr>
          <a:xfrm>
            <a:off x="4142740" y="857524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0503" name="Text Box 25"/>
          <p:cNvSpPr/>
          <p:nvPr/>
        </p:nvSpPr>
        <p:spPr>
          <a:xfrm>
            <a:off x="4885690" y="1749875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20504" name="Line 26"/>
          <p:cNvSpPr/>
          <p:nvPr/>
        </p:nvSpPr>
        <p:spPr>
          <a:xfrm>
            <a:off x="5228590" y="1968950"/>
            <a:ext cx="40005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505" name="Line 27"/>
          <p:cNvSpPr/>
          <p:nvPr/>
        </p:nvSpPr>
        <p:spPr>
          <a:xfrm flipV="1">
            <a:off x="4885690" y="1168850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506" name="Line 28"/>
          <p:cNvSpPr/>
          <p:nvPr/>
        </p:nvSpPr>
        <p:spPr>
          <a:xfrm>
            <a:off x="5057140" y="1340300"/>
            <a:ext cx="57150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0507" name="Text Box 29"/>
          <p:cNvSpPr/>
          <p:nvPr/>
        </p:nvSpPr>
        <p:spPr>
          <a:xfrm>
            <a:off x="4771390" y="1283150"/>
            <a:ext cx="6634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</a:p>
        </p:txBody>
      </p:sp>
      <p:sp>
        <p:nvSpPr>
          <p:cNvPr id="20508" name="Text Box 30"/>
          <p:cNvSpPr/>
          <p:nvPr/>
        </p:nvSpPr>
        <p:spPr>
          <a:xfrm>
            <a:off x="4371340" y="1911800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</a:p>
        </p:txBody>
      </p:sp>
      <p:sp>
        <p:nvSpPr>
          <p:cNvPr id="44064" name="Text Box 33"/>
          <p:cNvSpPr/>
          <p:nvPr/>
        </p:nvSpPr>
        <p:spPr>
          <a:xfrm>
            <a:off x="6906101" y="2461234"/>
            <a:ext cx="13492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44065" name="Text Box 34"/>
          <p:cNvSpPr/>
          <p:nvPr/>
        </p:nvSpPr>
        <p:spPr>
          <a:xfrm>
            <a:off x="6703536" y="3078295"/>
            <a:ext cx="1754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=(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-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)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44066" name="Rectangle 35"/>
          <p:cNvSpPr/>
          <p:nvPr/>
        </p:nvSpPr>
        <p:spPr>
          <a:xfrm>
            <a:off x="518319" y="1911800"/>
            <a:ext cx="1508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: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51630" y="4279874"/>
          <a:ext cx="2489359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6" r:id="rId3" imgW="1307880" imgH="431640" progId="">
                  <p:embed/>
                </p:oleObj>
              </mc:Choice>
              <mc:Fallback>
                <p:oleObj r:id="rId3" imgW="1307880" imgH="431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1630" y="4279874"/>
                        <a:ext cx="2489359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60103" y="3917447"/>
          <a:ext cx="1353503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7" r:id="rId5" imgW="711000" imgH="431640" progId="">
                  <p:embed/>
                </p:oleObj>
              </mc:Choice>
              <mc:Fallback>
                <p:oleObj r:id="rId5" imgW="71100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0103" y="3917447"/>
                        <a:ext cx="1353503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/>
      <p:bldP spid="44036" grpId="0" bldLvl="0"/>
      <p:bldP spid="44037" grpId="0" bldLvl="0"/>
      <p:bldP spid="44038" grpId="0" bldLvl="0"/>
      <p:bldP spid="20487" grpId="0" animBg="1"/>
      <p:bldP spid="20492" grpId="0" animBg="1"/>
      <p:bldP spid="20493" grpId="0" animBg="1"/>
      <p:bldP spid="20501" grpId="0"/>
      <p:bldP spid="20502" grpId="0"/>
      <p:bldP spid="20503" grpId="0"/>
      <p:bldP spid="20507" grpId="0"/>
      <p:bldP spid="20508" grpId="0"/>
      <p:bldP spid="44064" grpId="0" bldLvl="0"/>
      <p:bldP spid="44065" grpId="0" bldLvl="0"/>
      <p:bldP spid="4406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/>
          <p:nvPr/>
        </p:nvSpPr>
        <p:spPr>
          <a:xfrm>
            <a:off x="512445" y="762926"/>
            <a:ext cx="217297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 fontAlgn="base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实验方案（3）</a:t>
            </a:r>
          </a:p>
        </p:txBody>
      </p:sp>
      <p:sp>
        <p:nvSpPr>
          <p:cNvPr id="21507" name="Line 4"/>
          <p:cNvSpPr/>
          <p:nvPr/>
        </p:nvSpPr>
        <p:spPr>
          <a:xfrm>
            <a:off x="4457541" y="960252"/>
            <a:ext cx="4572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08" name="Rectangle 5"/>
          <p:cNvSpPr/>
          <p:nvPr/>
        </p:nvSpPr>
        <p:spPr>
          <a:xfrm>
            <a:off x="4914741" y="903102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509" name="Line 6"/>
          <p:cNvSpPr/>
          <p:nvPr/>
        </p:nvSpPr>
        <p:spPr>
          <a:xfrm>
            <a:off x="5371941" y="960252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0" name="Line 7"/>
          <p:cNvSpPr/>
          <p:nvPr/>
        </p:nvSpPr>
        <p:spPr>
          <a:xfrm>
            <a:off x="4457541" y="960252"/>
            <a:ext cx="1191" cy="120015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1" name="Line 8"/>
          <p:cNvSpPr/>
          <p:nvPr/>
        </p:nvSpPr>
        <p:spPr>
          <a:xfrm>
            <a:off x="6457791" y="1303152"/>
            <a:ext cx="1429" cy="8572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2" name="Line 9"/>
          <p:cNvSpPr/>
          <p:nvPr/>
        </p:nvSpPr>
        <p:spPr>
          <a:xfrm>
            <a:off x="4457541" y="1531752"/>
            <a:ext cx="4572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oval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3" name="Oval 10"/>
          <p:cNvSpPr/>
          <p:nvPr/>
        </p:nvSpPr>
        <p:spPr>
          <a:xfrm>
            <a:off x="5543391" y="1988952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514" name="Rectangle 11"/>
          <p:cNvSpPr/>
          <p:nvPr/>
        </p:nvSpPr>
        <p:spPr>
          <a:xfrm>
            <a:off x="4914741" y="1474602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515" name="Line 12"/>
          <p:cNvSpPr/>
          <p:nvPr/>
        </p:nvSpPr>
        <p:spPr>
          <a:xfrm>
            <a:off x="5371941" y="1531752"/>
            <a:ext cx="34290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6" name="Line 13"/>
          <p:cNvSpPr/>
          <p:nvPr/>
        </p:nvSpPr>
        <p:spPr>
          <a:xfrm>
            <a:off x="4457541" y="2160402"/>
            <a:ext cx="3429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7" name="Line 14"/>
          <p:cNvSpPr/>
          <p:nvPr/>
        </p:nvSpPr>
        <p:spPr>
          <a:xfrm>
            <a:off x="4800441" y="1988952"/>
            <a:ext cx="1191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8" name="Line 15"/>
          <p:cNvSpPr/>
          <p:nvPr/>
        </p:nvSpPr>
        <p:spPr>
          <a:xfrm>
            <a:off x="4914741" y="2103252"/>
            <a:ext cx="1191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19" name="Line 16"/>
          <p:cNvSpPr/>
          <p:nvPr/>
        </p:nvSpPr>
        <p:spPr>
          <a:xfrm>
            <a:off x="4914741" y="2160402"/>
            <a:ext cx="6286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20" name="Text Box 17"/>
          <p:cNvSpPr/>
          <p:nvPr/>
        </p:nvSpPr>
        <p:spPr>
          <a:xfrm>
            <a:off x="4916170" y="477821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0</a:t>
            </a:r>
          </a:p>
        </p:txBody>
      </p:sp>
      <p:sp>
        <p:nvSpPr>
          <p:cNvPr id="21521" name="Text Box 18"/>
          <p:cNvSpPr/>
          <p:nvPr/>
        </p:nvSpPr>
        <p:spPr>
          <a:xfrm>
            <a:off x="4914741" y="1055026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x</a:t>
            </a:r>
          </a:p>
        </p:txBody>
      </p:sp>
      <p:sp>
        <p:nvSpPr>
          <p:cNvPr id="21522" name="Text Box 19"/>
          <p:cNvSpPr/>
          <p:nvPr/>
        </p:nvSpPr>
        <p:spPr>
          <a:xfrm>
            <a:off x="5543391" y="1942280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A</a:t>
            </a:r>
          </a:p>
        </p:txBody>
      </p:sp>
      <p:sp>
        <p:nvSpPr>
          <p:cNvPr id="21523" name="Line 20"/>
          <p:cNvSpPr/>
          <p:nvPr/>
        </p:nvSpPr>
        <p:spPr>
          <a:xfrm>
            <a:off x="5886291" y="2160402"/>
            <a:ext cx="571500" cy="1191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24" name="Text Box 21"/>
          <p:cNvSpPr/>
          <p:nvPr/>
        </p:nvSpPr>
        <p:spPr>
          <a:xfrm>
            <a:off x="5886291" y="1360302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S</a:t>
            </a:r>
          </a:p>
        </p:txBody>
      </p:sp>
      <p:sp>
        <p:nvSpPr>
          <p:cNvPr id="21525" name="Line 22"/>
          <p:cNvSpPr/>
          <p:nvPr/>
        </p:nvSpPr>
        <p:spPr>
          <a:xfrm>
            <a:off x="6000591" y="1303152"/>
            <a:ext cx="457200" cy="1191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oval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26" name="Line 23"/>
          <p:cNvSpPr/>
          <p:nvPr/>
        </p:nvSpPr>
        <p:spPr>
          <a:xfrm flipH="1" flipV="1">
            <a:off x="5657691" y="1131702"/>
            <a:ext cx="3429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527" name="Text Box 24"/>
          <p:cNvSpPr/>
          <p:nvPr/>
        </p:nvSpPr>
        <p:spPr>
          <a:xfrm>
            <a:off x="5543391" y="536072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a</a:t>
            </a:r>
          </a:p>
        </p:txBody>
      </p:sp>
      <p:sp>
        <p:nvSpPr>
          <p:cNvPr id="21528" name="Text Box 25"/>
          <p:cNvSpPr/>
          <p:nvPr/>
        </p:nvSpPr>
        <p:spPr>
          <a:xfrm>
            <a:off x="5543391" y="1474602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b</a:t>
            </a:r>
          </a:p>
        </p:txBody>
      </p:sp>
      <p:sp>
        <p:nvSpPr>
          <p:cNvPr id="45082" name="Text Box 26"/>
          <p:cNvSpPr/>
          <p:nvPr/>
        </p:nvSpPr>
        <p:spPr>
          <a:xfrm>
            <a:off x="349568" y="2595060"/>
            <a:ext cx="5143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S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接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时电流表的示数为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；</a:t>
            </a:r>
          </a:p>
        </p:txBody>
      </p:sp>
      <p:sp>
        <p:nvSpPr>
          <p:cNvPr id="45083" name="Text Box 27"/>
          <p:cNvSpPr/>
          <p:nvPr/>
        </p:nvSpPr>
        <p:spPr>
          <a:xfrm>
            <a:off x="389096" y="3296100"/>
            <a:ext cx="5372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S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接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时电流表的示数为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；</a:t>
            </a:r>
          </a:p>
        </p:txBody>
      </p:sp>
      <p:sp>
        <p:nvSpPr>
          <p:cNvPr id="45084" name="Text Box 28"/>
          <p:cNvSpPr/>
          <p:nvPr/>
        </p:nvSpPr>
        <p:spPr>
          <a:xfrm>
            <a:off x="5886450" y="259506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a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0</a:t>
            </a:r>
          </a:p>
        </p:txBody>
      </p:sp>
      <p:sp>
        <p:nvSpPr>
          <p:cNvPr id="45085" name="Text Box 29"/>
          <p:cNvSpPr/>
          <p:nvPr/>
        </p:nvSpPr>
        <p:spPr>
          <a:xfrm>
            <a:off x="6000750" y="3296100"/>
            <a:ext cx="1543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=I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b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x</a:t>
            </a:r>
          </a:p>
        </p:txBody>
      </p:sp>
      <p:sp>
        <p:nvSpPr>
          <p:cNvPr id="45088" name="Rectangle 32"/>
          <p:cNvSpPr/>
          <p:nvPr/>
        </p:nvSpPr>
        <p:spPr>
          <a:xfrm>
            <a:off x="593884" y="1988952"/>
            <a:ext cx="1508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sym typeface="Times New Roman" panose="02020603050405020304" charset="0"/>
              </a:rPr>
              <a:t>:</a:t>
            </a:r>
          </a:p>
        </p:txBody>
      </p:sp>
      <p:sp>
        <p:nvSpPr>
          <p:cNvPr id="43018" name="Text Box 38"/>
          <p:cNvSpPr/>
          <p:nvPr/>
        </p:nvSpPr>
        <p:spPr>
          <a:xfrm>
            <a:off x="349568" y="4083817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83570" y="3869029"/>
          <a:ext cx="894398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5" r:id="rId3" imgW="469800" imgH="431640" progId="">
                  <p:embed/>
                </p:oleObj>
              </mc:Choice>
              <mc:Fallback>
                <p:oleObj r:id="rId3" imgW="469800" imgH="431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570" y="3869029"/>
                        <a:ext cx="894398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13" grpId="0" animBg="1"/>
      <p:bldP spid="21514" grpId="0" animBg="1"/>
      <p:bldP spid="21520" grpId="0"/>
      <p:bldP spid="21521" grpId="0"/>
      <p:bldP spid="21522" grpId="0"/>
      <p:bldP spid="21524" grpId="0"/>
      <p:bldP spid="21527" grpId="0"/>
      <p:bldP spid="21528" grpId="0"/>
      <p:bldP spid="45082" grpId="0" bldLvl="0"/>
      <p:bldP spid="45083" grpId="0" bldLvl="0"/>
      <p:bldP spid="45084" grpId="0" bldLvl="0"/>
      <p:bldP spid="45085" grpId="0" bldLvl="0"/>
      <p:bldP spid="45088" grpId="0" bldLvl="0"/>
      <p:bldP spid="43018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/>
          <p:nvPr/>
        </p:nvSpPr>
        <p:spPr>
          <a:xfrm>
            <a:off x="571500" y="821187"/>
            <a:ext cx="234696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实验方案（4）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54" name="Line 3"/>
          <p:cNvSpPr/>
          <p:nvPr/>
        </p:nvSpPr>
        <p:spPr>
          <a:xfrm>
            <a:off x="4575493" y="1051375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55" name="Rectangle 4"/>
          <p:cNvSpPr/>
          <p:nvPr/>
        </p:nvSpPr>
        <p:spPr>
          <a:xfrm>
            <a:off x="5089843" y="994225"/>
            <a:ext cx="51435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3556" name="Line 5"/>
          <p:cNvSpPr/>
          <p:nvPr/>
        </p:nvSpPr>
        <p:spPr>
          <a:xfrm>
            <a:off x="5604193" y="1051375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57" name="Rectangle 6"/>
          <p:cNvSpPr/>
          <p:nvPr/>
        </p:nvSpPr>
        <p:spPr>
          <a:xfrm>
            <a:off x="6004243" y="994225"/>
            <a:ext cx="51435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3558" name="Line 7"/>
          <p:cNvSpPr/>
          <p:nvPr/>
        </p:nvSpPr>
        <p:spPr>
          <a:xfrm>
            <a:off x="6232843" y="765625"/>
            <a:ext cx="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59" name="Line 8"/>
          <p:cNvSpPr/>
          <p:nvPr/>
        </p:nvSpPr>
        <p:spPr>
          <a:xfrm>
            <a:off x="6232843" y="765625"/>
            <a:ext cx="6286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0" name="Line 9"/>
          <p:cNvSpPr/>
          <p:nvPr/>
        </p:nvSpPr>
        <p:spPr>
          <a:xfrm>
            <a:off x="6861493" y="765625"/>
            <a:ext cx="0" cy="11430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1" name="Line 10"/>
          <p:cNvSpPr/>
          <p:nvPr/>
        </p:nvSpPr>
        <p:spPr>
          <a:xfrm>
            <a:off x="4575493" y="1051375"/>
            <a:ext cx="0" cy="8572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2" name="Line 11"/>
          <p:cNvSpPr/>
          <p:nvPr/>
        </p:nvSpPr>
        <p:spPr>
          <a:xfrm>
            <a:off x="4575493" y="1908625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3" name="Line 12"/>
          <p:cNvSpPr/>
          <p:nvPr/>
        </p:nvSpPr>
        <p:spPr>
          <a:xfrm>
            <a:off x="4575493" y="1908625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4" name="Line 13"/>
          <p:cNvSpPr/>
          <p:nvPr/>
        </p:nvSpPr>
        <p:spPr>
          <a:xfrm>
            <a:off x="5089843" y="1680025"/>
            <a:ext cx="0" cy="4572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5" name="Line 14"/>
          <p:cNvSpPr/>
          <p:nvPr/>
        </p:nvSpPr>
        <p:spPr>
          <a:xfrm>
            <a:off x="5204143" y="1794325"/>
            <a:ext cx="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6" name="Line 15"/>
          <p:cNvSpPr/>
          <p:nvPr/>
        </p:nvSpPr>
        <p:spPr>
          <a:xfrm>
            <a:off x="5204143" y="1908625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7" name="Line 16"/>
          <p:cNvSpPr/>
          <p:nvPr/>
        </p:nvSpPr>
        <p:spPr>
          <a:xfrm flipV="1">
            <a:off x="5604193" y="1680025"/>
            <a:ext cx="28575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8" name="Line 17"/>
          <p:cNvSpPr/>
          <p:nvPr/>
        </p:nvSpPr>
        <p:spPr>
          <a:xfrm>
            <a:off x="5889943" y="1908625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69" name="Oval 18"/>
          <p:cNvSpPr/>
          <p:nvPr/>
        </p:nvSpPr>
        <p:spPr>
          <a:xfrm>
            <a:off x="6232843" y="1737175"/>
            <a:ext cx="400050" cy="40005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3570" name="Text Box 19"/>
          <p:cNvSpPr/>
          <p:nvPr/>
        </p:nvSpPr>
        <p:spPr>
          <a:xfrm>
            <a:off x="6232843" y="1737175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23571" name="Line 20"/>
          <p:cNvSpPr/>
          <p:nvPr/>
        </p:nvSpPr>
        <p:spPr>
          <a:xfrm>
            <a:off x="6632893" y="1908625"/>
            <a:ext cx="2286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572" name="Text Box 21"/>
          <p:cNvSpPr/>
          <p:nvPr/>
        </p:nvSpPr>
        <p:spPr>
          <a:xfrm>
            <a:off x="5089843" y="1108525"/>
            <a:ext cx="514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3573" name="Text Box 22"/>
          <p:cNvSpPr/>
          <p:nvPr/>
        </p:nvSpPr>
        <p:spPr>
          <a:xfrm>
            <a:off x="5947093" y="1108525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</a:t>
            </a:r>
          </a:p>
        </p:txBody>
      </p:sp>
      <p:sp>
        <p:nvSpPr>
          <p:cNvPr id="23574" name="Text Box 23"/>
          <p:cNvSpPr/>
          <p:nvPr/>
        </p:nvSpPr>
        <p:spPr>
          <a:xfrm>
            <a:off x="5604193" y="1851475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23575" name="Text Box 24"/>
          <p:cNvSpPr/>
          <p:nvPr/>
        </p:nvSpPr>
        <p:spPr>
          <a:xfrm>
            <a:off x="5775643" y="708475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23576" name="Text Box 25"/>
          <p:cNvSpPr/>
          <p:nvPr/>
        </p:nvSpPr>
        <p:spPr>
          <a:xfrm>
            <a:off x="6461443" y="708475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</a:p>
        </p:txBody>
      </p:sp>
      <p:sp>
        <p:nvSpPr>
          <p:cNvPr id="47130" name="Rectangle 26"/>
          <p:cNvSpPr/>
          <p:nvPr/>
        </p:nvSpPr>
        <p:spPr>
          <a:xfrm>
            <a:off x="571500" y="1908625"/>
            <a:ext cx="1508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:</a:t>
            </a:r>
          </a:p>
        </p:txBody>
      </p:sp>
      <p:sp>
        <p:nvSpPr>
          <p:cNvPr id="47131" name="Text Box 27"/>
          <p:cNvSpPr/>
          <p:nvPr/>
        </p:nvSpPr>
        <p:spPr>
          <a:xfrm>
            <a:off x="517843" y="2564421"/>
            <a:ext cx="4457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(1)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时电流表的示数为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; </a:t>
            </a:r>
          </a:p>
        </p:txBody>
      </p:sp>
      <p:sp>
        <p:nvSpPr>
          <p:cNvPr id="47132" name="Text Box 28"/>
          <p:cNvSpPr/>
          <p:nvPr/>
        </p:nvSpPr>
        <p:spPr>
          <a:xfrm>
            <a:off x="517843" y="3220376"/>
            <a:ext cx="4000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(2)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时电流表的示数为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;</a:t>
            </a:r>
          </a:p>
        </p:txBody>
      </p:sp>
      <p:sp>
        <p:nvSpPr>
          <p:cNvPr id="47133" name="Text Box 29"/>
          <p:cNvSpPr/>
          <p:nvPr/>
        </p:nvSpPr>
        <p:spPr>
          <a:xfrm>
            <a:off x="5604193" y="2564421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47134" name="Text Box 30"/>
          <p:cNvSpPr/>
          <p:nvPr/>
        </p:nvSpPr>
        <p:spPr>
          <a:xfrm>
            <a:off x="5414963" y="3220376"/>
            <a:ext cx="237886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 (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+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)</a:t>
            </a:r>
          </a:p>
        </p:txBody>
      </p:sp>
      <p:sp>
        <p:nvSpPr>
          <p:cNvPr id="23584" name="Text Box 33"/>
          <p:cNvSpPr/>
          <p:nvPr/>
        </p:nvSpPr>
        <p:spPr>
          <a:xfrm>
            <a:off x="5947093" y="556551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</a:p>
        </p:txBody>
      </p:sp>
      <p:sp>
        <p:nvSpPr>
          <p:cNvPr id="43018" name="Text Box 38"/>
          <p:cNvSpPr/>
          <p:nvPr/>
        </p:nvSpPr>
        <p:spPr>
          <a:xfrm>
            <a:off x="348774" y="4047622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29356" y="3815530"/>
          <a:ext cx="1377791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r:id="rId3" imgW="723600" imgH="431640" progId="">
                  <p:embed/>
                </p:oleObj>
              </mc:Choice>
              <mc:Fallback>
                <p:oleObj r:id="rId3" imgW="72360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9356" y="3815530"/>
                        <a:ext cx="1377791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7" grpId="0" animBg="1"/>
      <p:bldP spid="23569" grpId="0" animBg="1"/>
      <p:bldP spid="23570" grpId="0"/>
      <p:bldP spid="23572" grpId="0"/>
      <p:bldP spid="23573" grpId="0"/>
      <p:bldP spid="23574" grpId="0"/>
      <p:bldP spid="23575" grpId="0"/>
      <p:bldP spid="23576" grpId="0"/>
      <p:bldP spid="47130" grpId="0" bldLvl="0"/>
      <p:bldP spid="47131" grpId="0" bldLvl="0"/>
      <p:bldP spid="47132" grpId="0" bldLvl="0"/>
      <p:bldP spid="47133" grpId="0" bldLvl="0"/>
      <p:bldP spid="47134" grpId="0" bldLvl="0"/>
      <p:bldP spid="23584" grpId="0"/>
      <p:bldP spid="43018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4"/>
          <p:cNvSpPr/>
          <p:nvPr/>
        </p:nvSpPr>
        <p:spPr>
          <a:xfrm>
            <a:off x="285750" y="629285"/>
            <a:ext cx="217741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实验方案（5）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4" name="Line 5"/>
          <p:cNvSpPr/>
          <p:nvPr/>
        </p:nvSpPr>
        <p:spPr>
          <a:xfrm>
            <a:off x="4403249" y="1146625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05" name="Rectangle 6"/>
          <p:cNvSpPr/>
          <p:nvPr/>
        </p:nvSpPr>
        <p:spPr>
          <a:xfrm>
            <a:off x="4746149" y="1089475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5606" name="Line 7"/>
          <p:cNvSpPr/>
          <p:nvPr/>
        </p:nvSpPr>
        <p:spPr>
          <a:xfrm>
            <a:off x="5203349" y="1146625"/>
            <a:ext cx="6858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07" name="Line 8"/>
          <p:cNvSpPr/>
          <p:nvPr/>
        </p:nvSpPr>
        <p:spPr>
          <a:xfrm>
            <a:off x="4403249" y="1146625"/>
            <a:ext cx="0" cy="68580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08" name="Rectangle 9"/>
          <p:cNvSpPr/>
          <p:nvPr/>
        </p:nvSpPr>
        <p:spPr>
          <a:xfrm>
            <a:off x="5889149" y="1089475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5609" name="Line 10"/>
          <p:cNvSpPr/>
          <p:nvPr/>
        </p:nvSpPr>
        <p:spPr>
          <a:xfrm>
            <a:off x="6346349" y="1146625"/>
            <a:ext cx="4572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0" name="Line 11"/>
          <p:cNvSpPr/>
          <p:nvPr/>
        </p:nvSpPr>
        <p:spPr>
          <a:xfrm>
            <a:off x="4403249" y="1832425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1" name="Line 12"/>
          <p:cNvSpPr/>
          <p:nvPr/>
        </p:nvSpPr>
        <p:spPr>
          <a:xfrm>
            <a:off x="4917599" y="1660975"/>
            <a:ext cx="0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2" name="Line 13"/>
          <p:cNvSpPr/>
          <p:nvPr/>
        </p:nvSpPr>
        <p:spPr>
          <a:xfrm>
            <a:off x="5031899" y="1775275"/>
            <a:ext cx="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3" name="Line 14"/>
          <p:cNvSpPr/>
          <p:nvPr/>
        </p:nvSpPr>
        <p:spPr>
          <a:xfrm>
            <a:off x="5031899" y="1832425"/>
            <a:ext cx="2857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4" name="Line 15"/>
          <p:cNvSpPr/>
          <p:nvPr/>
        </p:nvSpPr>
        <p:spPr>
          <a:xfrm flipV="1">
            <a:off x="5317649" y="1660975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5" name="Line 16"/>
          <p:cNvSpPr/>
          <p:nvPr/>
        </p:nvSpPr>
        <p:spPr>
          <a:xfrm>
            <a:off x="5546249" y="1832425"/>
            <a:ext cx="6286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6" name="Text Box 17"/>
          <p:cNvSpPr/>
          <p:nvPr/>
        </p:nvSpPr>
        <p:spPr>
          <a:xfrm>
            <a:off x="5889149" y="1203775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25617" name="Text Box 18"/>
          <p:cNvSpPr/>
          <p:nvPr/>
        </p:nvSpPr>
        <p:spPr>
          <a:xfrm>
            <a:off x="4746149" y="1203775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5618" name="Line 19"/>
          <p:cNvSpPr/>
          <p:nvPr/>
        </p:nvSpPr>
        <p:spPr>
          <a:xfrm>
            <a:off x="6803549" y="1146625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19" name="Line 20"/>
          <p:cNvSpPr/>
          <p:nvPr/>
        </p:nvSpPr>
        <p:spPr>
          <a:xfrm>
            <a:off x="6803549" y="1146625"/>
            <a:ext cx="0" cy="6858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0" name="Line 21"/>
          <p:cNvSpPr/>
          <p:nvPr/>
        </p:nvSpPr>
        <p:spPr>
          <a:xfrm>
            <a:off x="5660549" y="575125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1" name="Line 22"/>
          <p:cNvSpPr/>
          <p:nvPr/>
        </p:nvSpPr>
        <p:spPr>
          <a:xfrm>
            <a:off x="6289199" y="575125"/>
            <a:ext cx="4572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2" name="Line 23"/>
          <p:cNvSpPr/>
          <p:nvPr/>
        </p:nvSpPr>
        <p:spPr>
          <a:xfrm>
            <a:off x="5660549" y="575125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3" name="Line 24"/>
          <p:cNvSpPr/>
          <p:nvPr/>
        </p:nvSpPr>
        <p:spPr>
          <a:xfrm>
            <a:off x="6746399" y="575125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4" name="Text Box 25"/>
          <p:cNvSpPr/>
          <p:nvPr/>
        </p:nvSpPr>
        <p:spPr>
          <a:xfrm>
            <a:off x="5260499" y="1775275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25625" name="Line 26"/>
          <p:cNvSpPr/>
          <p:nvPr/>
        </p:nvSpPr>
        <p:spPr>
          <a:xfrm flipV="1">
            <a:off x="6060599" y="403675"/>
            <a:ext cx="17145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5626" name="Text Box 27"/>
          <p:cNvSpPr/>
          <p:nvPr/>
        </p:nvSpPr>
        <p:spPr>
          <a:xfrm>
            <a:off x="5431949" y="1832425"/>
            <a:ext cx="400050" cy="330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</a:p>
        </p:txBody>
      </p:sp>
      <p:sp>
        <p:nvSpPr>
          <p:cNvPr id="25627" name="Rectangle 28"/>
          <p:cNvSpPr/>
          <p:nvPr/>
        </p:nvSpPr>
        <p:spPr>
          <a:xfrm>
            <a:off x="6003449" y="517975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</a:p>
        </p:txBody>
      </p:sp>
      <p:sp>
        <p:nvSpPr>
          <p:cNvPr id="25628" name="Oval 29"/>
          <p:cNvSpPr/>
          <p:nvPr/>
        </p:nvSpPr>
        <p:spPr>
          <a:xfrm>
            <a:off x="6174899" y="1660975"/>
            <a:ext cx="400050" cy="40005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5629" name="Text Box 30"/>
          <p:cNvSpPr/>
          <p:nvPr/>
        </p:nvSpPr>
        <p:spPr>
          <a:xfrm>
            <a:off x="6174899" y="1660975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25630" name="Line 31"/>
          <p:cNvSpPr/>
          <p:nvPr/>
        </p:nvSpPr>
        <p:spPr>
          <a:xfrm>
            <a:off x="6574949" y="1832425"/>
            <a:ext cx="2286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49184" name="Text Box 32"/>
          <p:cNvSpPr/>
          <p:nvPr/>
        </p:nvSpPr>
        <p:spPr>
          <a:xfrm>
            <a:off x="401955" y="1946725"/>
            <a:ext cx="157400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实验步骤：</a:t>
            </a:r>
          </a:p>
        </p:txBody>
      </p:sp>
      <p:sp>
        <p:nvSpPr>
          <p:cNvPr id="49185" name="Text Box 33"/>
          <p:cNvSpPr/>
          <p:nvPr/>
        </p:nvSpPr>
        <p:spPr>
          <a:xfrm>
            <a:off x="237648" y="2585773"/>
            <a:ext cx="530859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闭合，电流表的示数为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49186" name="Text Box 34"/>
          <p:cNvSpPr/>
          <p:nvPr/>
        </p:nvSpPr>
        <p:spPr>
          <a:xfrm>
            <a:off x="218599" y="3224662"/>
            <a:ext cx="57848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打开，电流表的示数为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49187" name="Text Box 35"/>
          <p:cNvSpPr/>
          <p:nvPr/>
        </p:nvSpPr>
        <p:spPr>
          <a:xfrm>
            <a:off x="6060599" y="2585773"/>
            <a:ext cx="2571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49188" name="Rectangle 36"/>
          <p:cNvSpPr/>
          <p:nvPr/>
        </p:nvSpPr>
        <p:spPr>
          <a:xfrm>
            <a:off x="6048853" y="3175017"/>
            <a:ext cx="241220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· (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+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</a:p>
        </p:txBody>
      </p:sp>
      <p:sp>
        <p:nvSpPr>
          <p:cNvPr id="43018" name="Text Box 38"/>
          <p:cNvSpPr/>
          <p:nvPr/>
        </p:nvSpPr>
        <p:spPr>
          <a:xfrm>
            <a:off x="237649" y="4047622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932067" y="3813625"/>
          <a:ext cx="1353979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r:id="rId3" imgW="711000" imgH="431640" progId="">
                  <p:embed/>
                </p:oleObj>
              </mc:Choice>
              <mc:Fallback>
                <p:oleObj r:id="rId3" imgW="711000" imgH="431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2067" y="3813625"/>
                        <a:ext cx="1353979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8" grpId="0" animBg="1"/>
      <p:bldP spid="25616" grpId="0"/>
      <p:bldP spid="25617" grpId="0"/>
      <p:bldP spid="25624" grpId="0"/>
      <p:bldP spid="25626" grpId="0"/>
      <p:bldP spid="25627" grpId="0"/>
      <p:bldP spid="25628" grpId="0" animBg="1"/>
      <p:bldP spid="25629" grpId="0"/>
      <p:bldP spid="49184" grpId="0" bldLvl="0"/>
      <p:bldP spid="49185" grpId="0" bldLvl="0"/>
      <p:bldP spid="49186" grpId="0" bldLvl="0"/>
      <p:bldP spid="49187" grpId="0" bldLvl="0"/>
      <p:bldP spid="49188" grpId="0" bldLvl="0"/>
      <p:bldP spid="43018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Line 2"/>
          <p:cNvSpPr/>
          <p:nvPr/>
        </p:nvSpPr>
        <p:spPr>
          <a:xfrm>
            <a:off x="4814094" y="1777339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0" name="Rectangle 3"/>
          <p:cNvSpPr/>
          <p:nvPr/>
        </p:nvSpPr>
        <p:spPr>
          <a:xfrm>
            <a:off x="5156994" y="1720189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7651" name="Line 4"/>
          <p:cNvSpPr/>
          <p:nvPr/>
        </p:nvSpPr>
        <p:spPr>
          <a:xfrm>
            <a:off x="5614194" y="1777339"/>
            <a:ext cx="6858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2" name="Line 5"/>
          <p:cNvSpPr/>
          <p:nvPr/>
        </p:nvSpPr>
        <p:spPr>
          <a:xfrm>
            <a:off x="4814094" y="1777339"/>
            <a:ext cx="0" cy="68580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3" name="Line 6"/>
          <p:cNvSpPr/>
          <p:nvPr/>
        </p:nvSpPr>
        <p:spPr>
          <a:xfrm>
            <a:off x="4814094" y="1205839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4" name="Oval 7"/>
          <p:cNvSpPr/>
          <p:nvPr/>
        </p:nvSpPr>
        <p:spPr>
          <a:xfrm>
            <a:off x="5156994" y="1034389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7655" name="Line 8"/>
          <p:cNvSpPr/>
          <p:nvPr/>
        </p:nvSpPr>
        <p:spPr>
          <a:xfrm>
            <a:off x="4814094" y="1205839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6" name="Rectangle 9"/>
          <p:cNvSpPr/>
          <p:nvPr/>
        </p:nvSpPr>
        <p:spPr>
          <a:xfrm>
            <a:off x="6299994" y="1720189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7657" name="Line 10"/>
          <p:cNvSpPr/>
          <p:nvPr/>
        </p:nvSpPr>
        <p:spPr>
          <a:xfrm>
            <a:off x="6757194" y="1777339"/>
            <a:ext cx="4572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8" name="Line 11"/>
          <p:cNvSpPr/>
          <p:nvPr/>
        </p:nvSpPr>
        <p:spPr>
          <a:xfrm>
            <a:off x="4814094" y="2463139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59" name="Line 12"/>
          <p:cNvSpPr/>
          <p:nvPr/>
        </p:nvSpPr>
        <p:spPr>
          <a:xfrm>
            <a:off x="5328444" y="2291689"/>
            <a:ext cx="0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0" name="Line 13"/>
          <p:cNvSpPr/>
          <p:nvPr/>
        </p:nvSpPr>
        <p:spPr>
          <a:xfrm>
            <a:off x="5442744" y="2405989"/>
            <a:ext cx="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1" name="Line 14"/>
          <p:cNvSpPr/>
          <p:nvPr/>
        </p:nvSpPr>
        <p:spPr>
          <a:xfrm>
            <a:off x="5442744" y="2463139"/>
            <a:ext cx="2857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2" name="Line 15"/>
          <p:cNvSpPr/>
          <p:nvPr/>
        </p:nvSpPr>
        <p:spPr>
          <a:xfrm flipV="1">
            <a:off x="5728494" y="2291689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3" name="Line 16"/>
          <p:cNvSpPr/>
          <p:nvPr/>
        </p:nvSpPr>
        <p:spPr>
          <a:xfrm>
            <a:off x="5957094" y="2463139"/>
            <a:ext cx="12573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4" name="Text Box 17"/>
          <p:cNvSpPr/>
          <p:nvPr/>
        </p:nvSpPr>
        <p:spPr>
          <a:xfrm>
            <a:off x="5214144" y="1834489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27665" name="Text Box 18"/>
          <p:cNvSpPr/>
          <p:nvPr/>
        </p:nvSpPr>
        <p:spPr>
          <a:xfrm>
            <a:off x="6299994" y="1834489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7666" name="Line 20"/>
          <p:cNvSpPr/>
          <p:nvPr/>
        </p:nvSpPr>
        <p:spPr>
          <a:xfrm>
            <a:off x="7214394" y="1777339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7" name="Line 21"/>
          <p:cNvSpPr/>
          <p:nvPr/>
        </p:nvSpPr>
        <p:spPr>
          <a:xfrm>
            <a:off x="7214394" y="1777339"/>
            <a:ext cx="0" cy="6858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8" name="Line 22"/>
          <p:cNvSpPr/>
          <p:nvPr/>
        </p:nvSpPr>
        <p:spPr>
          <a:xfrm>
            <a:off x="5499894" y="1205839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7669" name="Line 23"/>
          <p:cNvSpPr/>
          <p:nvPr/>
        </p:nvSpPr>
        <p:spPr>
          <a:xfrm>
            <a:off x="5899944" y="1205839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51229" name="Text Box 30"/>
          <p:cNvSpPr/>
          <p:nvPr/>
        </p:nvSpPr>
        <p:spPr>
          <a:xfrm>
            <a:off x="5156994" y="1339665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27678" name="Text Box 32"/>
          <p:cNvSpPr/>
          <p:nvPr/>
        </p:nvSpPr>
        <p:spPr>
          <a:xfrm>
            <a:off x="5671344" y="2405989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51232" name="Text Box 34"/>
          <p:cNvSpPr/>
          <p:nvPr/>
        </p:nvSpPr>
        <p:spPr>
          <a:xfrm>
            <a:off x="518160" y="2434590"/>
            <a:ext cx="2622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实验步骤：</a:t>
            </a:r>
          </a:p>
        </p:txBody>
      </p:sp>
      <p:sp>
        <p:nvSpPr>
          <p:cNvPr id="51233" name="Text Box 35"/>
          <p:cNvSpPr/>
          <p:nvPr/>
        </p:nvSpPr>
        <p:spPr>
          <a:xfrm>
            <a:off x="925830" y="3075437"/>
            <a:ext cx="440578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闭合测出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的电压为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;</a:t>
            </a:r>
          </a:p>
        </p:txBody>
      </p:sp>
      <p:sp>
        <p:nvSpPr>
          <p:cNvPr id="51234" name="Text Box 36"/>
          <p:cNvSpPr/>
          <p:nvPr/>
        </p:nvSpPr>
        <p:spPr>
          <a:xfrm>
            <a:off x="929640" y="3764571"/>
            <a:ext cx="3916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）再测出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的电压为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;</a:t>
            </a:r>
          </a:p>
        </p:txBody>
      </p:sp>
      <p:sp>
        <p:nvSpPr>
          <p:cNvPr id="27688" name="Text Box 45"/>
          <p:cNvSpPr/>
          <p:nvPr/>
        </p:nvSpPr>
        <p:spPr>
          <a:xfrm>
            <a:off x="5157470" y="1034389"/>
            <a:ext cx="5138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rPr>
              <a:t>V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378166" y="957236"/>
            <a:ext cx="3157061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Line 2"/>
          <p:cNvSpPr/>
          <p:nvPr/>
        </p:nvSpPr>
        <p:spPr>
          <a:xfrm>
            <a:off x="4642644" y="1805914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5544" y="1748764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5" name="Line 4"/>
          <p:cNvSpPr/>
          <p:nvPr/>
        </p:nvSpPr>
        <p:spPr>
          <a:xfrm>
            <a:off x="5442744" y="1805914"/>
            <a:ext cx="6858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6" name="Line 5"/>
          <p:cNvSpPr/>
          <p:nvPr/>
        </p:nvSpPr>
        <p:spPr>
          <a:xfrm>
            <a:off x="4642644" y="1805914"/>
            <a:ext cx="0" cy="685800"/>
          </a:xfrm>
          <a:prstGeom prst="line">
            <a:avLst/>
          </a:prstGeom>
          <a:ln w="19050" cap="flat" cmpd="sng">
            <a:solidFill>
              <a:srgbClr val="121104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28544" y="1748764"/>
            <a:ext cx="45720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11" name="Line 10"/>
          <p:cNvSpPr/>
          <p:nvPr/>
        </p:nvSpPr>
        <p:spPr>
          <a:xfrm>
            <a:off x="6585744" y="1805914"/>
            <a:ext cx="4572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2" name="Line 11"/>
          <p:cNvSpPr/>
          <p:nvPr/>
        </p:nvSpPr>
        <p:spPr>
          <a:xfrm>
            <a:off x="4642644" y="2491714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" name="Line 12"/>
          <p:cNvSpPr/>
          <p:nvPr/>
        </p:nvSpPr>
        <p:spPr>
          <a:xfrm>
            <a:off x="5156994" y="2320264"/>
            <a:ext cx="0" cy="34290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4" name="Line 13"/>
          <p:cNvSpPr/>
          <p:nvPr/>
        </p:nvSpPr>
        <p:spPr>
          <a:xfrm>
            <a:off x="5271294" y="2434564"/>
            <a:ext cx="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5" name="Line 14"/>
          <p:cNvSpPr/>
          <p:nvPr/>
        </p:nvSpPr>
        <p:spPr>
          <a:xfrm>
            <a:off x="5271294" y="2491714"/>
            <a:ext cx="28575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6" name="Line 15"/>
          <p:cNvSpPr/>
          <p:nvPr/>
        </p:nvSpPr>
        <p:spPr>
          <a:xfrm flipV="1">
            <a:off x="5557044" y="2320264"/>
            <a:ext cx="228600" cy="1714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7" name="Line 16"/>
          <p:cNvSpPr/>
          <p:nvPr/>
        </p:nvSpPr>
        <p:spPr>
          <a:xfrm>
            <a:off x="5785644" y="2491714"/>
            <a:ext cx="1257300" cy="0"/>
          </a:xfrm>
          <a:prstGeom prst="line">
            <a:avLst/>
          </a:prstGeom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8" name="Text Box 17"/>
          <p:cNvSpPr/>
          <p:nvPr/>
        </p:nvSpPr>
        <p:spPr>
          <a:xfrm>
            <a:off x="5042694" y="1863064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sp>
        <p:nvSpPr>
          <p:cNvPr id="19" name="Text Box 18"/>
          <p:cNvSpPr/>
          <p:nvPr/>
        </p:nvSpPr>
        <p:spPr>
          <a:xfrm>
            <a:off x="6128544" y="1863064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20" name="Line 20"/>
          <p:cNvSpPr/>
          <p:nvPr/>
        </p:nvSpPr>
        <p:spPr>
          <a:xfrm>
            <a:off x="7042944" y="1805914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" name="Line 21"/>
          <p:cNvSpPr/>
          <p:nvPr/>
        </p:nvSpPr>
        <p:spPr>
          <a:xfrm>
            <a:off x="7042944" y="1805914"/>
            <a:ext cx="0" cy="6858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4" name="Oval 24"/>
          <p:cNvSpPr/>
          <p:nvPr/>
        </p:nvSpPr>
        <p:spPr>
          <a:xfrm>
            <a:off x="6242844" y="1062964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33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5" name="Line 25"/>
          <p:cNvSpPr/>
          <p:nvPr/>
        </p:nvSpPr>
        <p:spPr>
          <a:xfrm>
            <a:off x="5899944" y="1234414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6" name="Text Box 26"/>
          <p:cNvSpPr/>
          <p:nvPr/>
        </p:nvSpPr>
        <p:spPr>
          <a:xfrm>
            <a:off x="6242844" y="106296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V</a:t>
            </a:r>
          </a:p>
        </p:txBody>
      </p:sp>
      <p:sp>
        <p:nvSpPr>
          <p:cNvPr id="27" name="Line 27"/>
          <p:cNvSpPr/>
          <p:nvPr/>
        </p:nvSpPr>
        <p:spPr>
          <a:xfrm>
            <a:off x="6585744" y="1234414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8" name="Line 28"/>
          <p:cNvSpPr/>
          <p:nvPr/>
        </p:nvSpPr>
        <p:spPr>
          <a:xfrm>
            <a:off x="5899944" y="1234414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9" name="Line 29"/>
          <p:cNvSpPr/>
          <p:nvPr/>
        </p:nvSpPr>
        <p:spPr>
          <a:xfrm>
            <a:off x="6985794" y="1234414"/>
            <a:ext cx="0" cy="5715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" name="Text Box 31"/>
          <p:cNvSpPr/>
          <p:nvPr/>
        </p:nvSpPr>
        <p:spPr>
          <a:xfrm>
            <a:off x="6242844" y="1348714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32" name="Text Box 32"/>
          <p:cNvSpPr/>
          <p:nvPr/>
        </p:nvSpPr>
        <p:spPr>
          <a:xfrm>
            <a:off x="5499894" y="243456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34" name="Text Box 30"/>
          <p:cNvSpPr/>
          <p:nvPr/>
        </p:nvSpPr>
        <p:spPr>
          <a:xfrm>
            <a:off x="4928394" y="1272514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</a:p>
        </p:txBody>
      </p:sp>
      <p:graphicFrame>
        <p:nvGraphicFramePr>
          <p:cNvPr id="36" name="对象 3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50305" y="2862580"/>
          <a:ext cx="96393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r:id="rId3" imgW="469800" imgH="431640" progId="">
                  <p:embed/>
                </p:oleObj>
              </mc:Choice>
              <mc:Fallback>
                <p:oleObj r:id="rId3" imgW="469800" imgH="4316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0305" y="2862580"/>
                        <a:ext cx="963930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70930" y="3658870"/>
          <a:ext cx="1043305" cy="959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r:id="rId5" imgW="469800" imgH="431640" progId="">
                  <p:embed/>
                </p:oleObj>
              </mc:Choice>
              <mc:Fallback>
                <p:oleObj r:id="rId5" imgW="469800" imgH="4316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0930" y="3658870"/>
                        <a:ext cx="1043305" cy="959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8" name="Text Box 38"/>
          <p:cNvSpPr/>
          <p:nvPr/>
        </p:nvSpPr>
        <p:spPr>
          <a:xfrm>
            <a:off x="1006793" y="4424177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38" name="对象 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645331" y="4224787"/>
          <a:ext cx="967264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6" r:id="rId7" imgW="507960" imgH="431640" progId="">
                  <p:embed/>
                </p:oleObj>
              </mc:Choice>
              <mc:Fallback>
                <p:oleObj r:id="rId7" imgW="507960" imgH="4316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5331" y="4224787"/>
                        <a:ext cx="967264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34"/>
          <p:cNvSpPr/>
          <p:nvPr/>
        </p:nvSpPr>
        <p:spPr>
          <a:xfrm>
            <a:off x="587851" y="1316805"/>
            <a:ext cx="2171224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实验方案（</a:t>
            </a:r>
            <a:r>
              <a:rPr lang="en-US" altLang="zh-CN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）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635" y="535305"/>
            <a:ext cx="9142730" cy="49911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实验拓展 只有电压表如何测电阻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3771900" y="1034415"/>
            <a:ext cx="4598035" cy="19596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9" grpId="0" bldLvl="0"/>
      <p:bldP spid="51232" grpId="0" bldLvl="0"/>
      <p:bldP spid="51233" grpId="0" bldLvl="0"/>
      <p:bldP spid="51234" grpId="0" bldLvl="0"/>
      <p:bldP spid="35" grpId="0" bldLvl="0" animBg="1"/>
      <p:bldP spid="4" grpId="0" bldLvl="0" animBg="1"/>
      <p:bldP spid="10" grpId="0" bldLvl="0" animBg="1"/>
      <p:bldP spid="18" grpId="0"/>
      <p:bldP spid="19" grpId="0"/>
      <p:bldP spid="24" grpId="0" bldLvl="0" animBg="1"/>
      <p:bldP spid="26" grpId="0"/>
      <p:bldP spid="31" grpId="0" bldLvl="0"/>
      <p:bldP spid="31" grpId="1"/>
      <p:bldP spid="32" grpId="0"/>
      <p:bldP spid="34" grpId="0"/>
      <p:bldP spid="43018" grpId="0" bldLvl="0"/>
      <p:bldP spid="39" grpId="0" bldLvl="0" animBg="1"/>
      <p:bldP spid="30731" grpId="0" bldLvl="0" animBg="1"/>
      <p:bldP spid="23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/>
          <p:nvPr/>
        </p:nvSpPr>
        <p:spPr>
          <a:xfrm>
            <a:off x="328613" y="781500"/>
            <a:ext cx="247777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charset="0"/>
              </a:rPr>
              <a:t>实验方案（2）</a:t>
            </a:r>
          </a:p>
        </p:txBody>
      </p:sp>
      <p:sp>
        <p:nvSpPr>
          <p:cNvPr id="28701" name="Text Box 31"/>
          <p:cNvSpPr/>
          <p:nvPr/>
        </p:nvSpPr>
        <p:spPr>
          <a:xfrm>
            <a:off x="328613" y="1977364"/>
            <a:ext cx="176736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: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27525" y="673100"/>
            <a:ext cx="2400300" cy="1831340"/>
            <a:chOff x="6815" y="1060"/>
            <a:chExt cx="3780" cy="2884"/>
          </a:xfrm>
        </p:grpSpPr>
        <p:sp>
          <p:nvSpPr>
            <p:cNvPr id="28674" name="Line 4"/>
            <p:cNvSpPr/>
            <p:nvPr/>
          </p:nvSpPr>
          <p:spPr>
            <a:xfrm>
              <a:off x="6815" y="2230"/>
              <a:ext cx="54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75" name="Rectangle 5"/>
            <p:cNvSpPr/>
            <p:nvPr/>
          </p:nvSpPr>
          <p:spPr>
            <a:xfrm>
              <a:off x="7355" y="2140"/>
              <a:ext cx="720" cy="270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8676" name="Line 6"/>
            <p:cNvSpPr/>
            <p:nvPr/>
          </p:nvSpPr>
          <p:spPr>
            <a:xfrm>
              <a:off x="8075" y="2230"/>
              <a:ext cx="108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77" name="Line 7"/>
            <p:cNvSpPr/>
            <p:nvPr/>
          </p:nvSpPr>
          <p:spPr>
            <a:xfrm>
              <a:off x="6815" y="2230"/>
              <a:ext cx="0" cy="1080"/>
            </a:xfrm>
            <a:prstGeom prst="line">
              <a:avLst/>
            </a:prstGeom>
            <a:ln w="19050" cap="flat" cmpd="sng">
              <a:solidFill>
                <a:srgbClr val="121104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78" name="Line 8"/>
            <p:cNvSpPr/>
            <p:nvPr/>
          </p:nvSpPr>
          <p:spPr>
            <a:xfrm>
              <a:off x="6815" y="1330"/>
              <a:ext cx="0" cy="9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79" name="Oval 9"/>
            <p:cNvSpPr/>
            <p:nvPr/>
          </p:nvSpPr>
          <p:spPr>
            <a:xfrm>
              <a:off x="7355" y="1060"/>
              <a:ext cx="540" cy="540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33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8680" name="Line 10"/>
            <p:cNvSpPr/>
            <p:nvPr/>
          </p:nvSpPr>
          <p:spPr>
            <a:xfrm>
              <a:off x="6815" y="1330"/>
              <a:ext cx="54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1" name="Rectangle 11"/>
            <p:cNvSpPr/>
            <p:nvPr/>
          </p:nvSpPr>
          <p:spPr>
            <a:xfrm>
              <a:off x="9155" y="2140"/>
              <a:ext cx="720" cy="270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8682" name="Line 12"/>
            <p:cNvSpPr/>
            <p:nvPr/>
          </p:nvSpPr>
          <p:spPr>
            <a:xfrm>
              <a:off x="9875" y="2230"/>
              <a:ext cx="720" cy="0"/>
            </a:xfrm>
            <a:prstGeom prst="line">
              <a:avLst/>
            </a:prstGeom>
            <a:ln w="19050" cap="flat" cmpd="sng">
              <a:solidFill>
                <a:srgbClr val="33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3" name="Line 13"/>
            <p:cNvSpPr/>
            <p:nvPr/>
          </p:nvSpPr>
          <p:spPr>
            <a:xfrm>
              <a:off x="6815" y="3310"/>
              <a:ext cx="8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4" name="Line 14"/>
            <p:cNvSpPr/>
            <p:nvPr/>
          </p:nvSpPr>
          <p:spPr>
            <a:xfrm>
              <a:off x="7625" y="3040"/>
              <a:ext cx="0" cy="540"/>
            </a:xfrm>
            <a:prstGeom prst="line">
              <a:avLst/>
            </a:prstGeom>
            <a:ln w="19050" cap="flat" cmpd="sng">
              <a:solidFill>
                <a:srgbClr val="33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5" name="Line 15"/>
            <p:cNvSpPr/>
            <p:nvPr/>
          </p:nvSpPr>
          <p:spPr>
            <a:xfrm>
              <a:off x="7805" y="3220"/>
              <a:ext cx="0" cy="27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6" name="Line 16"/>
            <p:cNvSpPr/>
            <p:nvPr/>
          </p:nvSpPr>
          <p:spPr>
            <a:xfrm>
              <a:off x="7805" y="3310"/>
              <a:ext cx="450" cy="0"/>
            </a:xfrm>
            <a:prstGeom prst="line">
              <a:avLst/>
            </a:prstGeom>
            <a:ln w="19050" cap="flat" cmpd="sng">
              <a:solidFill>
                <a:srgbClr val="33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7" name="Line 17"/>
            <p:cNvSpPr/>
            <p:nvPr/>
          </p:nvSpPr>
          <p:spPr>
            <a:xfrm flipV="1">
              <a:off x="8255" y="3115"/>
              <a:ext cx="540" cy="1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8" name="Line 18"/>
            <p:cNvSpPr/>
            <p:nvPr/>
          </p:nvSpPr>
          <p:spPr>
            <a:xfrm>
              <a:off x="8615" y="3310"/>
              <a:ext cx="1980" cy="0"/>
            </a:xfrm>
            <a:prstGeom prst="line">
              <a:avLst/>
            </a:prstGeom>
            <a:ln w="19050" cap="flat" cmpd="sng">
              <a:solidFill>
                <a:srgbClr val="33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89" name="Text Box 19"/>
            <p:cNvSpPr/>
            <p:nvPr/>
          </p:nvSpPr>
          <p:spPr>
            <a:xfrm>
              <a:off x="7445" y="2320"/>
              <a:ext cx="9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0</a:t>
              </a:r>
            </a:p>
          </p:txBody>
        </p:sp>
        <p:sp>
          <p:nvSpPr>
            <p:cNvPr id="28690" name="Text Box 20"/>
            <p:cNvSpPr/>
            <p:nvPr/>
          </p:nvSpPr>
          <p:spPr>
            <a:xfrm>
              <a:off x="9155" y="2320"/>
              <a:ext cx="9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R</a:t>
              </a:r>
              <a:r>
                <a:rPr lang="en-US" altLang="zh-CN" sz="2400" b="1" i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x</a:t>
              </a:r>
            </a:p>
          </p:txBody>
        </p:sp>
        <p:sp>
          <p:nvSpPr>
            <p:cNvPr id="28691" name="Text Box 21"/>
            <p:cNvSpPr/>
            <p:nvPr/>
          </p:nvSpPr>
          <p:spPr>
            <a:xfrm>
              <a:off x="7355" y="1060"/>
              <a:ext cx="5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V</a:t>
              </a:r>
            </a:p>
          </p:txBody>
        </p:sp>
        <p:sp>
          <p:nvSpPr>
            <p:cNvPr id="28692" name="Line 22"/>
            <p:cNvSpPr/>
            <p:nvPr/>
          </p:nvSpPr>
          <p:spPr>
            <a:xfrm>
              <a:off x="10595" y="2230"/>
              <a:ext cx="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3" name="Line 23"/>
            <p:cNvSpPr/>
            <p:nvPr/>
          </p:nvSpPr>
          <p:spPr>
            <a:xfrm>
              <a:off x="10595" y="2230"/>
              <a:ext cx="0" cy="108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4" name="Line 24"/>
            <p:cNvSpPr/>
            <p:nvPr/>
          </p:nvSpPr>
          <p:spPr>
            <a:xfrm>
              <a:off x="7895" y="1330"/>
              <a:ext cx="63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5" name="Line 25"/>
            <p:cNvSpPr/>
            <p:nvPr/>
          </p:nvSpPr>
          <p:spPr>
            <a:xfrm>
              <a:off x="8525" y="1330"/>
              <a:ext cx="0" cy="9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6" name="Line 26"/>
            <p:cNvSpPr/>
            <p:nvPr/>
          </p:nvSpPr>
          <p:spPr>
            <a:xfrm>
              <a:off x="8795" y="1330"/>
              <a:ext cx="63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7" name="Line 27"/>
            <p:cNvSpPr/>
            <p:nvPr/>
          </p:nvSpPr>
          <p:spPr>
            <a:xfrm>
              <a:off x="9785" y="1330"/>
              <a:ext cx="72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8" name="Line 28"/>
            <p:cNvSpPr/>
            <p:nvPr/>
          </p:nvSpPr>
          <p:spPr>
            <a:xfrm>
              <a:off x="8795" y="1330"/>
              <a:ext cx="0" cy="9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699" name="Line 29"/>
            <p:cNvSpPr/>
            <p:nvPr/>
          </p:nvSpPr>
          <p:spPr>
            <a:xfrm>
              <a:off x="10505" y="1330"/>
              <a:ext cx="0" cy="9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700" name="Text Box 30"/>
            <p:cNvSpPr/>
            <p:nvPr/>
          </p:nvSpPr>
          <p:spPr>
            <a:xfrm>
              <a:off x="8165" y="3220"/>
              <a:ext cx="5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S</a:t>
              </a:r>
            </a:p>
          </p:txBody>
        </p:sp>
        <p:sp>
          <p:nvSpPr>
            <p:cNvPr id="28702" name="Line 32"/>
            <p:cNvSpPr/>
            <p:nvPr/>
          </p:nvSpPr>
          <p:spPr>
            <a:xfrm flipV="1">
              <a:off x="9425" y="1060"/>
              <a:ext cx="548" cy="26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703" name="Text Box 33"/>
            <p:cNvSpPr/>
            <p:nvPr/>
          </p:nvSpPr>
          <p:spPr>
            <a:xfrm>
              <a:off x="8435" y="3310"/>
              <a:ext cx="630" cy="5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</a:p>
          </p:txBody>
        </p:sp>
        <p:sp>
          <p:nvSpPr>
            <p:cNvPr id="28704" name="Rectangle 34"/>
            <p:cNvSpPr/>
            <p:nvPr/>
          </p:nvSpPr>
          <p:spPr>
            <a:xfrm>
              <a:off x="9335" y="1240"/>
              <a:ext cx="71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S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2</a:t>
              </a:r>
            </a:p>
          </p:txBody>
        </p:sp>
      </p:grpSp>
      <p:sp>
        <p:nvSpPr>
          <p:cNvPr id="52258" name="Text Box 35"/>
          <p:cNvSpPr/>
          <p:nvPr/>
        </p:nvSpPr>
        <p:spPr>
          <a:xfrm>
            <a:off x="204788" y="2696501"/>
            <a:ext cx="538067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(1)S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都闭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电压表的示数为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sp>
        <p:nvSpPr>
          <p:cNvPr id="52259" name="Text Box 36"/>
          <p:cNvSpPr/>
          <p:nvPr/>
        </p:nvSpPr>
        <p:spPr>
          <a:xfrm>
            <a:off x="204788" y="3443261"/>
            <a:ext cx="59859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(2)S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闭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合、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断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开，电压表的示数为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；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13584" y="2836042"/>
          <a:ext cx="3132773" cy="968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r:id="rId3" imgW="1396800" imgH="431640" progId="">
                  <p:embed/>
                </p:oleObj>
              </mc:Choice>
              <mc:Fallback>
                <p:oleObj r:id="rId3" imgW="1396800" imgH="43164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3584" y="2836042"/>
                        <a:ext cx="3132773" cy="9686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右大括号 2"/>
          <p:cNvSpPr/>
          <p:nvPr/>
        </p:nvSpPr>
        <p:spPr>
          <a:xfrm>
            <a:off x="5640375" y="2856838"/>
            <a:ext cx="114141" cy="816610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3018" name="Text Box 38"/>
          <p:cNvSpPr/>
          <p:nvPr/>
        </p:nvSpPr>
        <p:spPr>
          <a:xfrm>
            <a:off x="-13335" y="4168590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38" name="对象 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99156" y="3903160"/>
          <a:ext cx="1499711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r:id="rId5" imgW="787320" imgH="431640" progId="">
                  <p:embed/>
                </p:oleObj>
              </mc:Choice>
              <mc:Fallback>
                <p:oleObj r:id="rId5" imgW="787320" imgH="4316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9156" y="3903160"/>
                        <a:ext cx="1499711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1" grpId="0"/>
      <p:bldP spid="52258" grpId="0" bldLvl="0"/>
      <p:bldP spid="52259" grpId="0" bldLvl="0"/>
      <p:bldP spid="3" grpId="0" bldLvl="0" animBg="1"/>
      <p:bldP spid="43018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/>
          <p:nvPr/>
        </p:nvSpPr>
        <p:spPr>
          <a:xfrm>
            <a:off x="342424" y="681964"/>
            <a:ext cx="2343626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实验方案（3）</a:t>
            </a:r>
          </a:p>
        </p:txBody>
      </p:sp>
      <p:sp>
        <p:nvSpPr>
          <p:cNvPr id="31767" name="Rectangle 24"/>
          <p:cNvSpPr/>
          <p:nvPr/>
        </p:nvSpPr>
        <p:spPr>
          <a:xfrm>
            <a:off x="342424" y="2221680"/>
            <a:ext cx="1508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:</a:t>
            </a:r>
          </a:p>
        </p:txBody>
      </p:sp>
      <p:sp>
        <p:nvSpPr>
          <p:cNvPr id="55321" name="Text Box 25"/>
          <p:cNvSpPr/>
          <p:nvPr/>
        </p:nvSpPr>
        <p:spPr>
          <a:xfrm>
            <a:off x="360521" y="2796514"/>
            <a:ext cx="4457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(1)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时电压表的示数为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; </a:t>
            </a:r>
          </a:p>
        </p:txBody>
      </p:sp>
      <p:sp>
        <p:nvSpPr>
          <p:cNvPr id="55322" name="Text Box 26"/>
          <p:cNvSpPr/>
          <p:nvPr/>
        </p:nvSpPr>
        <p:spPr>
          <a:xfrm>
            <a:off x="426006" y="3387540"/>
            <a:ext cx="404931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(2)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时电压表的示数为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;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76550" y="873125"/>
            <a:ext cx="2286000" cy="1717040"/>
            <a:chOff x="4530" y="1375"/>
            <a:chExt cx="3600" cy="2704"/>
          </a:xfrm>
        </p:grpSpPr>
        <p:sp>
          <p:nvSpPr>
            <p:cNvPr id="31746" name="Line 3"/>
            <p:cNvSpPr/>
            <p:nvPr/>
          </p:nvSpPr>
          <p:spPr>
            <a:xfrm>
              <a:off x="4530" y="2185"/>
              <a:ext cx="63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47" name="Rectangle 4"/>
            <p:cNvSpPr/>
            <p:nvPr/>
          </p:nvSpPr>
          <p:spPr>
            <a:xfrm>
              <a:off x="5160" y="2095"/>
              <a:ext cx="810" cy="270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1748" name="Line 5"/>
            <p:cNvSpPr/>
            <p:nvPr/>
          </p:nvSpPr>
          <p:spPr>
            <a:xfrm>
              <a:off x="5970" y="2185"/>
              <a:ext cx="8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49" name="Rectangle 6"/>
            <p:cNvSpPr/>
            <p:nvPr/>
          </p:nvSpPr>
          <p:spPr>
            <a:xfrm>
              <a:off x="6780" y="2095"/>
              <a:ext cx="810" cy="270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1750" name="Line 7"/>
            <p:cNvSpPr/>
            <p:nvPr/>
          </p:nvSpPr>
          <p:spPr>
            <a:xfrm>
              <a:off x="7140" y="1735"/>
              <a:ext cx="0" cy="36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1" name="Line 8"/>
            <p:cNvSpPr/>
            <p:nvPr/>
          </p:nvSpPr>
          <p:spPr>
            <a:xfrm>
              <a:off x="7140" y="1735"/>
              <a:ext cx="99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2" name="Line 9"/>
            <p:cNvSpPr/>
            <p:nvPr/>
          </p:nvSpPr>
          <p:spPr>
            <a:xfrm>
              <a:off x="8130" y="1763"/>
              <a:ext cx="0" cy="162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3" name="Line 10"/>
            <p:cNvSpPr/>
            <p:nvPr/>
          </p:nvSpPr>
          <p:spPr>
            <a:xfrm>
              <a:off x="4530" y="2185"/>
              <a:ext cx="0" cy="117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4" name="Line 11"/>
            <p:cNvSpPr/>
            <p:nvPr/>
          </p:nvSpPr>
          <p:spPr>
            <a:xfrm>
              <a:off x="4530" y="3355"/>
              <a:ext cx="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5" name="Line 12"/>
            <p:cNvSpPr/>
            <p:nvPr/>
          </p:nvSpPr>
          <p:spPr>
            <a:xfrm>
              <a:off x="4530" y="3355"/>
              <a:ext cx="8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6" name="Line 13"/>
            <p:cNvSpPr/>
            <p:nvPr/>
          </p:nvSpPr>
          <p:spPr>
            <a:xfrm>
              <a:off x="5340" y="2995"/>
              <a:ext cx="0" cy="72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7" name="Line 14"/>
            <p:cNvSpPr/>
            <p:nvPr/>
          </p:nvSpPr>
          <p:spPr>
            <a:xfrm>
              <a:off x="5520" y="3175"/>
              <a:ext cx="0" cy="36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8" name="Line 15"/>
            <p:cNvSpPr/>
            <p:nvPr/>
          </p:nvSpPr>
          <p:spPr>
            <a:xfrm>
              <a:off x="5520" y="3355"/>
              <a:ext cx="63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59" name="Line 16"/>
            <p:cNvSpPr/>
            <p:nvPr/>
          </p:nvSpPr>
          <p:spPr>
            <a:xfrm flipV="1">
              <a:off x="6150" y="2995"/>
              <a:ext cx="450" cy="36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60" name="Line 17"/>
            <p:cNvSpPr/>
            <p:nvPr/>
          </p:nvSpPr>
          <p:spPr>
            <a:xfrm>
              <a:off x="6600" y="3355"/>
              <a:ext cx="153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61" name="Oval 18"/>
            <p:cNvSpPr/>
            <p:nvPr/>
          </p:nvSpPr>
          <p:spPr>
            <a:xfrm>
              <a:off x="5250" y="1375"/>
              <a:ext cx="540" cy="540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1762" name="Text Box 19"/>
            <p:cNvSpPr/>
            <p:nvPr/>
          </p:nvSpPr>
          <p:spPr>
            <a:xfrm>
              <a:off x="5340" y="2275"/>
              <a:ext cx="8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R</a:t>
              </a:r>
              <a:r>
                <a:rPr lang="en-US" altLang="zh-CN" sz="2400" b="1" i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x</a:t>
              </a:r>
            </a:p>
          </p:txBody>
        </p:sp>
        <p:sp>
          <p:nvSpPr>
            <p:cNvPr id="31763" name="Text Box 20"/>
            <p:cNvSpPr/>
            <p:nvPr/>
          </p:nvSpPr>
          <p:spPr>
            <a:xfrm>
              <a:off x="6690" y="2275"/>
              <a:ext cx="11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R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0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</a:t>
              </a:r>
            </a:p>
          </p:txBody>
        </p:sp>
        <p:sp>
          <p:nvSpPr>
            <p:cNvPr id="31764" name="Text Box 21"/>
            <p:cNvSpPr/>
            <p:nvPr/>
          </p:nvSpPr>
          <p:spPr>
            <a:xfrm>
              <a:off x="6600" y="3355"/>
              <a:ext cx="5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S</a:t>
              </a:r>
            </a:p>
          </p:txBody>
        </p:sp>
        <p:sp>
          <p:nvSpPr>
            <p:cNvPr id="31765" name="Text Box 22"/>
            <p:cNvSpPr/>
            <p:nvPr/>
          </p:nvSpPr>
          <p:spPr>
            <a:xfrm>
              <a:off x="6420" y="1645"/>
              <a:ext cx="4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a</a:t>
              </a:r>
            </a:p>
          </p:txBody>
        </p:sp>
        <p:sp>
          <p:nvSpPr>
            <p:cNvPr id="31766" name="Text Box 23"/>
            <p:cNvSpPr/>
            <p:nvPr/>
          </p:nvSpPr>
          <p:spPr>
            <a:xfrm>
              <a:off x="7500" y="1645"/>
              <a:ext cx="45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b</a:t>
              </a:r>
            </a:p>
          </p:txBody>
        </p:sp>
        <p:sp>
          <p:nvSpPr>
            <p:cNvPr id="31771" name="Text Box 28"/>
            <p:cNvSpPr/>
            <p:nvPr/>
          </p:nvSpPr>
          <p:spPr>
            <a:xfrm>
              <a:off x="6780" y="1375"/>
              <a:ext cx="63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P</a:t>
              </a:r>
            </a:p>
          </p:txBody>
        </p:sp>
        <p:sp>
          <p:nvSpPr>
            <p:cNvPr id="31772" name="Line 29"/>
            <p:cNvSpPr/>
            <p:nvPr/>
          </p:nvSpPr>
          <p:spPr>
            <a:xfrm>
              <a:off x="4530" y="1645"/>
              <a:ext cx="0" cy="54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73" name="Line 30"/>
            <p:cNvSpPr/>
            <p:nvPr/>
          </p:nvSpPr>
          <p:spPr>
            <a:xfrm>
              <a:off x="4530" y="1645"/>
              <a:ext cx="72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74" name="Line 31"/>
            <p:cNvSpPr/>
            <p:nvPr/>
          </p:nvSpPr>
          <p:spPr>
            <a:xfrm>
              <a:off x="5790" y="1645"/>
              <a:ext cx="54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75" name="Line 32"/>
            <p:cNvSpPr/>
            <p:nvPr/>
          </p:nvSpPr>
          <p:spPr>
            <a:xfrm>
              <a:off x="6330" y="1645"/>
              <a:ext cx="0" cy="54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bevel/>
              <a:headEnd type="none" w="med" len="med"/>
              <a:tailEnd type="oval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776" name="Text Box 33"/>
            <p:cNvSpPr/>
            <p:nvPr/>
          </p:nvSpPr>
          <p:spPr>
            <a:xfrm>
              <a:off x="5250" y="1375"/>
              <a:ext cx="5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V</a:t>
              </a:r>
            </a:p>
          </p:txBody>
        </p:sp>
      </p:grpSp>
      <p:sp>
        <p:nvSpPr>
          <p:cNvPr id="31777" name="AutoShape 34"/>
          <p:cNvSpPr/>
          <p:nvPr/>
        </p:nvSpPr>
        <p:spPr>
          <a:xfrm>
            <a:off x="6230779" y="596239"/>
            <a:ext cx="2628900" cy="3600450"/>
          </a:xfrm>
          <a:prstGeom prst="wedgeRoundRectCallout">
            <a:avLst>
              <a:gd name="adj1" fmla="val -113894"/>
              <a:gd name="adj2" fmla="val 28465"/>
              <a:gd name="adj3" fmla="val 16667"/>
            </a:avLst>
          </a:prstGeom>
          <a:solidFill>
            <a:srgbClr val="FDF1B7"/>
          </a:solidFill>
          <a:ln w="38100" cap="flat" cmpd="sng">
            <a:solidFill>
              <a:srgbClr val="F9AF6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1778" name="Line 35"/>
          <p:cNvSpPr/>
          <p:nvPr/>
        </p:nvSpPr>
        <p:spPr>
          <a:xfrm>
            <a:off x="6745129" y="1196314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79" name="Rectangle 36"/>
          <p:cNvSpPr/>
          <p:nvPr/>
        </p:nvSpPr>
        <p:spPr>
          <a:xfrm>
            <a:off x="7145179" y="1139164"/>
            <a:ext cx="51435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1780" name="Line 37"/>
          <p:cNvSpPr/>
          <p:nvPr/>
        </p:nvSpPr>
        <p:spPr>
          <a:xfrm>
            <a:off x="7659529" y="1196314"/>
            <a:ext cx="6286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1" name="Line 38"/>
          <p:cNvSpPr/>
          <p:nvPr/>
        </p:nvSpPr>
        <p:spPr>
          <a:xfrm>
            <a:off x="8288179" y="1196314"/>
            <a:ext cx="0" cy="7429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2" name="Line 39"/>
          <p:cNvSpPr/>
          <p:nvPr/>
        </p:nvSpPr>
        <p:spPr>
          <a:xfrm>
            <a:off x="6745129" y="1196314"/>
            <a:ext cx="0" cy="7429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3" name="Line 40"/>
          <p:cNvSpPr/>
          <p:nvPr/>
        </p:nvSpPr>
        <p:spPr>
          <a:xfrm>
            <a:off x="6745129" y="1939264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4" name="Line 41"/>
          <p:cNvSpPr/>
          <p:nvPr/>
        </p:nvSpPr>
        <p:spPr>
          <a:xfrm>
            <a:off x="6745129" y="1939264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5" name="Line 42"/>
          <p:cNvSpPr/>
          <p:nvPr/>
        </p:nvSpPr>
        <p:spPr>
          <a:xfrm>
            <a:off x="7259479" y="1710664"/>
            <a:ext cx="0" cy="4572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6" name="Line 43"/>
          <p:cNvSpPr/>
          <p:nvPr/>
        </p:nvSpPr>
        <p:spPr>
          <a:xfrm>
            <a:off x="7373779" y="1824964"/>
            <a:ext cx="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7" name="Line 44"/>
          <p:cNvSpPr/>
          <p:nvPr/>
        </p:nvSpPr>
        <p:spPr>
          <a:xfrm>
            <a:off x="7373779" y="1939264"/>
            <a:ext cx="2857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8" name="Line 45"/>
          <p:cNvSpPr/>
          <p:nvPr/>
        </p:nvSpPr>
        <p:spPr>
          <a:xfrm flipV="1">
            <a:off x="7659529" y="1882114"/>
            <a:ext cx="285750" cy="571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89" name="Line 46"/>
          <p:cNvSpPr/>
          <p:nvPr/>
        </p:nvSpPr>
        <p:spPr>
          <a:xfrm>
            <a:off x="7888129" y="1939264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0" name="Oval 47"/>
          <p:cNvSpPr/>
          <p:nvPr/>
        </p:nvSpPr>
        <p:spPr>
          <a:xfrm>
            <a:off x="7202329" y="681964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1791" name="Text Box 48"/>
          <p:cNvSpPr/>
          <p:nvPr/>
        </p:nvSpPr>
        <p:spPr>
          <a:xfrm>
            <a:off x="7259479" y="1253464"/>
            <a:ext cx="514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31792" name="Text Box 49"/>
          <p:cNvSpPr/>
          <p:nvPr/>
        </p:nvSpPr>
        <p:spPr>
          <a:xfrm>
            <a:off x="7659529" y="193926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31793" name="Line 50"/>
          <p:cNvSpPr/>
          <p:nvPr/>
        </p:nvSpPr>
        <p:spPr>
          <a:xfrm>
            <a:off x="6745129" y="853414"/>
            <a:ext cx="0" cy="3429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4" name="Line 51"/>
          <p:cNvSpPr/>
          <p:nvPr/>
        </p:nvSpPr>
        <p:spPr>
          <a:xfrm>
            <a:off x="6745129" y="853414"/>
            <a:ext cx="4572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5" name="Line 52"/>
          <p:cNvSpPr/>
          <p:nvPr/>
        </p:nvSpPr>
        <p:spPr>
          <a:xfrm>
            <a:off x="7545229" y="853414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6" name="Line 53"/>
          <p:cNvSpPr/>
          <p:nvPr/>
        </p:nvSpPr>
        <p:spPr>
          <a:xfrm>
            <a:off x="7888129" y="853414"/>
            <a:ext cx="0" cy="3429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7" name="Text Box 54"/>
          <p:cNvSpPr/>
          <p:nvPr/>
        </p:nvSpPr>
        <p:spPr>
          <a:xfrm>
            <a:off x="7202329" y="68196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V</a:t>
            </a:r>
          </a:p>
        </p:txBody>
      </p:sp>
      <p:sp>
        <p:nvSpPr>
          <p:cNvPr id="31798" name="Line 55"/>
          <p:cNvSpPr/>
          <p:nvPr/>
        </p:nvSpPr>
        <p:spPr>
          <a:xfrm>
            <a:off x="6516529" y="2967964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799" name="Rectangle 56"/>
          <p:cNvSpPr/>
          <p:nvPr/>
        </p:nvSpPr>
        <p:spPr>
          <a:xfrm>
            <a:off x="6916579" y="2910814"/>
            <a:ext cx="51435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1800" name="Line 57"/>
          <p:cNvSpPr/>
          <p:nvPr/>
        </p:nvSpPr>
        <p:spPr>
          <a:xfrm>
            <a:off x="7430929" y="2967964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1" name="Rectangle 58"/>
          <p:cNvSpPr/>
          <p:nvPr/>
        </p:nvSpPr>
        <p:spPr>
          <a:xfrm>
            <a:off x="7945279" y="2910814"/>
            <a:ext cx="514350" cy="171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1802" name="Line 59"/>
          <p:cNvSpPr/>
          <p:nvPr/>
        </p:nvSpPr>
        <p:spPr>
          <a:xfrm>
            <a:off x="8459629" y="2682214"/>
            <a:ext cx="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3" name="Line 60"/>
          <p:cNvSpPr/>
          <p:nvPr/>
        </p:nvSpPr>
        <p:spPr>
          <a:xfrm>
            <a:off x="8459629" y="2682214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4" name="Line 61"/>
          <p:cNvSpPr/>
          <p:nvPr/>
        </p:nvSpPr>
        <p:spPr>
          <a:xfrm>
            <a:off x="8802529" y="2682214"/>
            <a:ext cx="0" cy="10287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5" name="Line 62"/>
          <p:cNvSpPr/>
          <p:nvPr/>
        </p:nvSpPr>
        <p:spPr>
          <a:xfrm>
            <a:off x="6516529" y="2967964"/>
            <a:ext cx="0" cy="7429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6" name="Line 63"/>
          <p:cNvSpPr/>
          <p:nvPr/>
        </p:nvSpPr>
        <p:spPr>
          <a:xfrm>
            <a:off x="6516529" y="3710914"/>
            <a:ext cx="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7" name="Line 64"/>
          <p:cNvSpPr/>
          <p:nvPr/>
        </p:nvSpPr>
        <p:spPr>
          <a:xfrm>
            <a:off x="6516529" y="3710914"/>
            <a:ext cx="5143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8" name="Line 65"/>
          <p:cNvSpPr/>
          <p:nvPr/>
        </p:nvSpPr>
        <p:spPr>
          <a:xfrm>
            <a:off x="7030879" y="3482314"/>
            <a:ext cx="0" cy="4572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09" name="Line 66"/>
          <p:cNvSpPr/>
          <p:nvPr/>
        </p:nvSpPr>
        <p:spPr>
          <a:xfrm>
            <a:off x="7145179" y="3596614"/>
            <a:ext cx="0" cy="228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10" name="Line 67"/>
          <p:cNvSpPr/>
          <p:nvPr/>
        </p:nvSpPr>
        <p:spPr>
          <a:xfrm>
            <a:off x="7145179" y="3710914"/>
            <a:ext cx="4000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11" name="Line 68"/>
          <p:cNvSpPr/>
          <p:nvPr/>
        </p:nvSpPr>
        <p:spPr>
          <a:xfrm flipV="1">
            <a:off x="7545229" y="3653764"/>
            <a:ext cx="400050" cy="5715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12" name="Line 69"/>
          <p:cNvSpPr/>
          <p:nvPr/>
        </p:nvSpPr>
        <p:spPr>
          <a:xfrm>
            <a:off x="7830979" y="3710914"/>
            <a:ext cx="97155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13" name="Oval 70"/>
          <p:cNvSpPr/>
          <p:nvPr/>
        </p:nvSpPr>
        <p:spPr>
          <a:xfrm>
            <a:off x="6973729" y="2453614"/>
            <a:ext cx="342900" cy="342900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1814" name="Text Box 71"/>
          <p:cNvSpPr/>
          <p:nvPr/>
        </p:nvSpPr>
        <p:spPr>
          <a:xfrm>
            <a:off x="7030879" y="3025114"/>
            <a:ext cx="514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</a:p>
        </p:txBody>
      </p:sp>
      <p:sp>
        <p:nvSpPr>
          <p:cNvPr id="31815" name="Text Box 72"/>
          <p:cNvSpPr/>
          <p:nvPr/>
        </p:nvSpPr>
        <p:spPr>
          <a:xfrm>
            <a:off x="7888129" y="3025114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 </a:t>
            </a:r>
          </a:p>
        </p:txBody>
      </p:sp>
      <p:sp>
        <p:nvSpPr>
          <p:cNvPr id="31816" name="Text Box 73"/>
          <p:cNvSpPr/>
          <p:nvPr/>
        </p:nvSpPr>
        <p:spPr>
          <a:xfrm>
            <a:off x="7830979" y="371091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S</a:t>
            </a:r>
          </a:p>
        </p:txBody>
      </p:sp>
      <p:sp>
        <p:nvSpPr>
          <p:cNvPr id="31817" name="Text Box 74"/>
          <p:cNvSpPr/>
          <p:nvPr/>
        </p:nvSpPr>
        <p:spPr>
          <a:xfrm>
            <a:off x="7716679" y="2625064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a</a:t>
            </a:r>
          </a:p>
        </p:txBody>
      </p:sp>
      <p:sp>
        <p:nvSpPr>
          <p:cNvPr id="31818" name="Text Box 75"/>
          <p:cNvSpPr/>
          <p:nvPr/>
        </p:nvSpPr>
        <p:spPr>
          <a:xfrm>
            <a:off x="8459629" y="2796514"/>
            <a:ext cx="285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b</a:t>
            </a:r>
          </a:p>
        </p:txBody>
      </p:sp>
      <p:sp>
        <p:nvSpPr>
          <p:cNvPr id="31819" name="Text Box 76"/>
          <p:cNvSpPr/>
          <p:nvPr/>
        </p:nvSpPr>
        <p:spPr>
          <a:xfrm>
            <a:off x="8182903" y="2519788"/>
            <a:ext cx="4000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000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P</a:t>
            </a:r>
          </a:p>
        </p:txBody>
      </p:sp>
      <p:sp>
        <p:nvSpPr>
          <p:cNvPr id="31820" name="Line 77"/>
          <p:cNvSpPr/>
          <p:nvPr/>
        </p:nvSpPr>
        <p:spPr>
          <a:xfrm>
            <a:off x="6516529" y="2625064"/>
            <a:ext cx="0" cy="3429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21" name="Line 78"/>
          <p:cNvSpPr/>
          <p:nvPr/>
        </p:nvSpPr>
        <p:spPr>
          <a:xfrm>
            <a:off x="6516529" y="2625064"/>
            <a:ext cx="4572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22" name="Line 79"/>
          <p:cNvSpPr/>
          <p:nvPr/>
        </p:nvSpPr>
        <p:spPr>
          <a:xfrm>
            <a:off x="7316629" y="2625064"/>
            <a:ext cx="34290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23" name="Line 80"/>
          <p:cNvSpPr/>
          <p:nvPr/>
        </p:nvSpPr>
        <p:spPr>
          <a:xfrm>
            <a:off x="7659529" y="2625064"/>
            <a:ext cx="0" cy="3429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oval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1824" name="Text Box 81"/>
          <p:cNvSpPr/>
          <p:nvPr/>
        </p:nvSpPr>
        <p:spPr>
          <a:xfrm>
            <a:off x="6973729" y="2453614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V</a:t>
            </a:r>
          </a:p>
        </p:txBody>
      </p:sp>
      <p:sp>
        <p:nvSpPr>
          <p:cNvPr id="31825" name="Rectangle 82"/>
          <p:cNvSpPr/>
          <p:nvPr/>
        </p:nvSpPr>
        <p:spPr>
          <a:xfrm>
            <a:off x="6773704" y="1444440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</a:p>
        </p:txBody>
      </p:sp>
      <p:sp>
        <p:nvSpPr>
          <p:cNvPr id="31826" name="Rectangle 83"/>
          <p:cNvSpPr/>
          <p:nvPr/>
        </p:nvSpPr>
        <p:spPr>
          <a:xfrm>
            <a:off x="6516529" y="2587440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0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0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</a:p>
        </p:txBody>
      </p:sp>
      <p:sp>
        <p:nvSpPr>
          <p:cNvPr id="31827" name="Rectangle 84"/>
          <p:cNvSpPr/>
          <p:nvPr/>
        </p:nvSpPr>
        <p:spPr>
          <a:xfrm>
            <a:off x="6973729" y="3825214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U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</a:p>
        </p:txBody>
      </p:sp>
      <p:sp>
        <p:nvSpPr>
          <p:cNvPr id="31829" name="Line 86"/>
          <p:cNvSpPr/>
          <p:nvPr/>
        </p:nvSpPr>
        <p:spPr>
          <a:xfrm>
            <a:off x="6230779" y="2396464"/>
            <a:ext cx="2628900" cy="0"/>
          </a:xfrm>
          <a:prstGeom prst="line">
            <a:avLst/>
          </a:prstGeom>
          <a:ln w="25400" cap="flat" cmpd="sng">
            <a:solidFill>
              <a:srgbClr val="99336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43018" name="Text Box 38"/>
          <p:cNvSpPr/>
          <p:nvPr/>
        </p:nvSpPr>
        <p:spPr>
          <a:xfrm>
            <a:off x="54293" y="4196689"/>
            <a:ext cx="376189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）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R</a:t>
            </a:r>
            <a:r>
              <a:rPr lang="en-US" altLang="zh-CN" sz="2400" b="1" i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x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= </a:t>
            </a:r>
            <a:endParaRPr lang="en-US" altLang="zh-CN" sz="12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                                     ———</a:t>
            </a:r>
            <a:r>
              <a:rPr lang="en-US" sz="12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Times New Roman" panose="02020603050405020304" charset="0"/>
              </a:rPr>
              <a:t>———————</a:t>
            </a:r>
          </a:p>
        </p:txBody>
      </p:sp>
      <p:graphicFrame>
        <p:nvGraphicFramePr>
          <p:cNvPr id="38" name="对象 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89472" y="3939355"/>
          <a:ext cx="1499711" cy="821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r:id="rId3" imgW="787320" imgH="431640" progId="">
                  <p:embed/>
                </p:oleObj>
              </mc:Choice>
              <mc:Fallback>
                <p:oleObj r:id="rId3" imgW="78732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472" y="3939355"/>
                        <a:ext cx="1499711" cy="821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7" grpId="0"/>
      <p:bldP spid="55321" grpId="0" bldLvl="0"/>
      <p:bldP spid="55322" grpId="0" bldLvl="0"/>
      <p:bldP spid="31777" grpId="0" bldLvl="0" animBg="1"/>
      <p:bldP spid="31779" grpId="0" bldLvl="0" animBg="1"/>
      <p:bldP spid="31790" grpId="0" bldLvl="0" animBg="1"/>
      <p:bldP spid="31791" grpId="0"/>
      <p:bldP spid="31792" grpId="0"/>
      <p:bldP spid="31797" grpId="0"/>
      <p:bldP spid="31799" grpId="0" bldLvl="0" animBg="1"/>
      <p:bldP spid="31801" grpId="0" bldLvl="0" animBg="1"/>
      <p:bldP spid="31813" grpId="0" bldLvl="0" animBg="1"/>
      <p:bldP spid="31814" grpId="0"/>
      <p:bldP spid="31815" grpId="0"/>
      <p:bldP spid="31816" grpId="0"/>
      <p:bldP spid="31817" grpId="0"/>
      <p:bldP spid="31818" grpId="0"/>
      <p:bldP spid="31819" grpId="0"/>
      <p:bldP spid="31824" grpId="0"/>
      <p:bldP spid="31825" grpId="0"/>
      <p:bldP spid="31826" grpId="0"/>
      <p:bldP spid="31827" grpId="0"/>
      <p:bldP spid="430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843" y="516229"/>
            <a:ext cx="8495348" cy="19862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2727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某同学设计了只有电流表或电压表测量未知电阻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阻值的电路图，其中电源电压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U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未知但保持不变，定值电阻和滑动变阻器的最大阻值均已知，在图所示的电路中，测不出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阻值的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7226" y="2628239"/>
          <a:ext cx="7942898" cy="2152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r:id="rId3" imgW="10580952" imgH="2866667" progId="PBrush">
                  <p:embed/>
                </p:oleObj>
              </mc:Choice>
              <mc:Fallback>
                <p:oleObj r:id="rId3" imgW="10580952" imgH="2866667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226" y="2628239"/>
                        <a:ext cx="7942898" cy="21521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5430969" y="1964462"/>
            <a:ext cx="6826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AD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31629" y="540359"/>
            <a:ext cx="8346281" cy="16414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2727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如图所示，几个同学在只有电流表或电压表时，利用一个已知阻值的电阻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设计了四个测未知电阻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的电路，其中不可行的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9" name="图片 18" descr="db90736d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" y="2291212"/>
            <a:ext cx="1921193" cy="1654493"/>
          </a:xfrm>
          <a:prstGeom prst="rect">
            <a:avLst/>
          </a:prstGeom>
        </p:spPr>
      </p:pic>
      <p:pic>
        <p:nvPicPr>
          <p:cNvPr id="20" name="图片 19" descr="ba0693f9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5994" y="2182151"/>
            <a:ext cx="2046446" cy="1788795"/>
          </a:xfrm>
          <a:prstGeom prst="rect">
            <a:avLst/>
          </a:prstGeom>
        </p:spPr>
      </p:pic>
      <p:pic>
        <p:nvPicPr>
          <p:cNvPr id="21" name="图片 20" descr="20a1f732[1]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61046" y="2468854"/>
            <a:ext cx="2113598" cy="1425416"/>
          </a:xfrm>
          <a:prstGeom prst="rect">
            <a:avLst/>
          </a:prstGeom>
        </p:spPr>
      </p:pic>
      <p:pic>
        <p:nvPicPr>
          <p:cNvPr id="22" name="图片 21" descr="0099e848[1]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8951" y="2182151"/>
            <a:ext cx="1975485" cy="170830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34816" y="4023334"/>
            <a:ext cx="81400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       A                         B                           C                           D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78425" y="1619462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991870" y="2680335"/>
            <a:ext cx="7118985" cy="1372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进一步掌握使用电压表和电流表的方法</a:t>
            </a:r>
            <a:r>
              <a:rPr lang="en-US" altLang="zh-CN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;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学会用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伏安法测量电阻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677353" y="1296485"/>
            <a:ext cx="6772275" cy="1023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加深对欧姆定律及其应用的理解。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5165" y="760095"/>
            <a:ext cx="8068310" cy="3641725"/>
            <a:chOff x="987" y="1207"/>
            <a:chExt cx="12706" cy="5735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0"/>
              <a:ext cx="700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641" y="1207"/>
              <a:ext cx="0" cy="2835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文本框 65538"/>
          <p:cNvSpPr txBox="1"/>
          <p:nvPr/>
        </p:nvSpPr>
        <p:spPr>
          <a:xfrm>
            <a:off x="197644" y="1065345"/>
            <a:ext cx="8749189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一个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20Ω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的电阻，接在由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节干电池串联的电源上，要测这个电阻中的电流和两端的电压，电流表、电压表选的量程应为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0.6A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3V                    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0.6A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15V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 V                     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15 V</a:t>
            </a:r>
          </a:p>
        </p:txBody>
      </p:sp>
      <p:sp>
        <p:nvSpPr>
          <p:cNvPr id="65541" name="矩形 65540"/>
          <p:cNvSpPr/>
          <p:nvPr/>
        </p:nvSpPr>
        <p:spPr>
          <a:xfrm>
            <a:off x="3973592" y="1775672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auto">
              <a:spcBef>
                <a:spcPts val="0"/>
              </a:spcBef>
            </a:pPr>
            <a:endParaRPr lang="zh-CN" altLang="en-US" sz="1350"/>
          </a:p>
        </p:txBody>
      </p:sp>
      <p:sp>
        <p:nvSpPr>
          <p:cNvPr id="65542" name="文本框 65541"/>
          <p:cNvSpPr txBox="1"/>
          <p:nvPr/>
        </p:nvSpPr>
        <p:spPr>
          <a:xfrm>
            <a:off x="3247059" y="2465938"/>
            <a:ext cx="3429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buClrTx/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18498" y="52377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183970" y="48090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65537" descr="0004"/>
          <p:cNvPicPr>
            <a:picLocks noChangeAspect="1"/>
          </p:cNvPicPr>
          <p:nvPr/>
        </p:nvPicPr>
        <p:blipFill>
          <a:blip r:embed="rId2" cstate="print">
            <a:lum contrast="60000"/>
          </a:blip>
          <a:srcRect l="4362" t="16759" r="9678" b="680"/>
          <a:stretch>
            <a:fillRect/>
          </a:stretch>
        </p:blipFill>
        <p:spPr>
          <a:xfrm>
            <a:off x="6263005" y="1907540"/>
            <a:ext cx="2792095" cy="253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文本框 65539"/>
          <p:cNvSpPr txBox="1"/>
          <p:nvPr/>
        </p:nvSpPr>
        <p:spPr>
          <a:xfrm>
            <a:off x="518160" y="955040"/>
            <a:ext cx="843407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某同学按下图所示电路连好实验器材后，闭合开关，灯泡正常发光，但电压表指针不动，这可能是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          ) </a:t>
            </a:r>
            <a:endParaRPr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A．电流表烧坏，电路开路　　　　</a:t>
            </a: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B．电流表完好，与电流表相连的导</a:t>
            </a: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线断了</a:t>
            </a: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C．电压表接线柱处导线短路　　</a:t>
            </a: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 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电压表接线柱处导线接触不良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65541" name="矩形 65540"/>
          <p:cNvSpPr/>
          <p:nvPr/>
        </p:nvSpPr>
        <p:spPr>
          <a:xfrm>
            <a:off x="3973592" y="1775672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auto">
              <a:spcBef>
                <a:spcPts val="0"/>
              </a:spcBef>
            </a:pPr>
            <a:endParaRPr lang="zh-CN" altLang="en-US" sz="1350"/>
          </a:p>
        </p:txBody>
      </p:sp>
      <p:sp>
        <p:nvSpPr>
          <p:cNvPr id="65543" name="文本框 65542"/>
          <p:cNvSpPr txBox="1"/>
          <p:nvPr/>
        </p:nvSpPr>
        <p:spPr>
          <a:xfrm>
            <a:off x="1005046" y="2143575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buClrTx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18498" y="52377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183970" y="48090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4578"/>
          <p:cNvSpPr txBox="1"/>
          <p:nvPr/>
        </p:nvSpPr>
        <p:spPr>
          <a:xfrm>
            <a:off x="2357438" y="1356572"/>
            <a:ext cx="426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201295" y="756920"/>
            <a:ext cx="8742045" cy="193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小东同学做“测量小灯泡电阻”的实验： （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）请完成如图实验电路的连接；（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）小东正确连接电路后闭合开关，调节滑动变阻器使电压表的示数为图（甲）所示，此时电流表的示数如图（乙）所示，小灯泡的电阻是</a:t>
            </a:r>
            <a:r>
              <a:rPr lang="zh-CN" altLang="en-US" sz="2400" b="1" u="sng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Ω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 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5721350" y="2169762"/>
            <a:ext cx="43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charset="0"/>
              </a:rPr>
              <a:t>5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charset="0"/>
              </a:rPr>
              <a:t> </a:t>
            </a:r>
          </a:p>
        </p:txBody>
      </p:sp>
      <p:pic>
        <p:nvPicPr>
          <p:cNvPr id="24582" name="图片 24581"/>
          <p:cNvPicPr>
            <a:picLocks noChangeAspect="1"/>
          </p:cNvPicPr>
          <p:nvPr/>
        </p:nvPicPr>
        <p:blipFill>
          <a:blip r:embed="rId2" cstate="print"/>
          <a:srcRect l="2678" t="17102" r="7126"/>
          <a:stretch>
            <a:fillRect/>
          </a:stretch>
        </p:blipFill>
        <p:spPr>
          <a:xfrm>
            <a:off x="4412615" y="2901950"/>
            <a:ext cx="3821430" cy="2012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3" name="组合 24582"/>
          <p:cNvGrpSpPr/>
          <p:nvPr/>
        </p:nvGrpSpPr>
        <p:grpSpPr>
          <a:xfrm>
            <a:off x="890905" y="2731770"/>
            <a:ext cx="3166110" cy="2326005"/>
            <a:chOff x="0" y="0"/>
            <a:chExt cx="2699" cy="1854"/>
          </a:xfrm>
        </p:grpSpPr>
        <p:pic>
          <p:nvPicPr>
            <p:cNvPr id="24584" name="Picture 3" descr="H:\2\人教教参资源\九\图\铡刀开关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" y="976"/>
              <a:ext cx="599" cy="3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5" name="Picture 5" descr="H:\2\人教教参资源\九\图\小灯泡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8" y="273"/>
              <a:ext cx="594" cy="4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6" name="Picture 6" descr="H:\2\人教教参资源\九\图\电流表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" y="91"/>
              <a:ext cx="517" cy="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7" descr="H:\2\人教教参资源\九\图\电压表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5" y="1180"/>
              <a:ext cx="602" cy="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8" name="图片 24587" descr="无标题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56" y="182"/>
              <a:ext cx="976" cy="4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9" name="Picture 10" descr="H:\2\人教教参资源\九\图\电池组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47" y="1202"/>
              <a:ext cx="725" cy="2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0" name="未知"/>
            <p:cNvSpPr/>
            <p:nvPr/>
          </p:nvSpPr>
          <p:spPr>
            <a:xfrm>
              <a:off x="840" y="567"/>
              <a:ext cx="214" cy="1076"/>
            </a:xfrm>
            <a:custGeom>
              <a:avLst/>
              <a:gdLst/>
              <a:ahLst/>
              <a:cxnLst/>
              <a:rect l="0" t="0" r="0" b="0"/>
              <a:pathLst>
                <a:path w="214" h="1076">
                  <a:moveTo>
                    <a:pt x="191" y="0"/>
                  </a:moveTo>
                  <a:cubicBezTo>
                    <a:pt x="188" y="51"/>
                    <a:pt x="193" y="214"/>
                    <a:pt x="171" y="309"/>
                  </a:cubicBezTo>
                  <a:cubicBezTo>
                    <a:pt x="149" y="404"/>
                    <a:pt x="86" y="486"/>
                    <a:pt x="59" y="571"/>
                  </a:cubicBezTo>
                  <a:cubicBezTo>
                    <a:pt x="32" y="656"/>
                    <a:pt x="0" y="741"/>
                    <a:pt x="6" y="818"/>
                  </a:cubicBezTo>
                  <a:cubicBezTo>
                    <a:pt x="12" y="895"/>
                    <a:pt x="61" y="994"/>
                    <a:pt x="96" y="1035"/>
                  </a:cubicBezTo>
                  <a:cubicBezTo>
                    <a:pt x="131" y="1076"/>
                    <a:pt x="190" y="1060"/>
                    <a:pt x="214" y="1066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1" name="未知"/>
            <p:cNvSpPr/>
            <p:nvPr/>
          </p:nvSpPr>
          <p:spPr>
            <a:xfrm>
              <a:off x="1180" y="545"/>
              <a:ext cx="420" cy="1195"/>
            </a:xfrm>
            <a:custGeom>
              <a:avLst/>
              <a:gdLst/>
              <a:ahLst/>
              <a:cxnLst/>
              <a:rect l="0" t="0" r="0" b="0"/>
              <a:pathLst>
                <a:path w="420" h="1195">
                  <a:moveTo>
                    <a:pt x="202" y="0"/>
                  </a:moveTo>
                  <a:cubicBezTo>
                    <a:pt x="228" y="30"/>
                    <a:pt x="323" y="77"/>
                    <a:pt x="359" y="172"/>
                  </a:cubicBezTo>
                  <a:cubicBezTo>
                    <a:pt x="395" y="267"/>
                    <a:pt x="420" y="426"/>
                    <a:pt x="419" y="568"/>
                  </a:cubicBezTo>
                  <a:cubicBezTo>
                    <a:pt x="418" y="710"/>
                    <a:pt x="402" y="924"/>
                    <a:pt x="351" y="1027"/>
                  </a:cubicBezTo>
                  <a:cubicBezTo>
                    <a:pt x="300" y="1130"/>
                    <a:pt x="170" y="1173"/>
                    <a:pt x="112" y="1184"/>
                  </a:cubicBezTo>
                  <a:cubicBezTo>
                    <a:pt x="54" y="1195"/>
                    <a:pt x="23" y="1113"/>
                    <a:pt x="0" y="1094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未知"/>
            <p:cNvSpPr/>
            <p:nvPr/>
          </p:nvSpPr>
          <p:spPr>
            <a:xfrm>
              <a:off x="2427" y="295"/>
              <a:ext cx="175" cy="1077"/>
            </a:xfrm>
            <a:custGeom>
              <a:avLst/>
              <a:gdLst/>
              <a:ahLst/>
              <a:cxnLst/>
              <a:rect l="0" t="0" r="0" b="0"/>
              <a:pathLst>
                <a:path w="175" h="1077">
                  <a:moveTo>
                    <a:pt x="127" y="0"/>
                  </a:moveTo>
                  <a:cubicBezTo>
                    <a:pt x="134" y="55"/>
                    <a:pt x="162" y="233"/>
                    <a:pt x="168" y="336"/>
                  </a:cubicBezTo>
                  <a:cubicBezTo>
                    <a:pt x="174" y="439"/>
                    <a:pt x="175" y="521"/>
                    <a:pt x="164" y="621"/>
                  </a:cubicBezTo>
                  <a:cubicBezTo>
                    <a:pt x="153" y="721"/>
                    <a:pt x="131" y="859"/>
                    <a:pt x="104" y="935"/>
                  </a:cubicBezTo>
                  <a:cubicBezTo>
                    <a:pt x="77" y="1011"/>
                    <a:pt x="22" y="1047"/>
                    <a:pt x="0" y="1077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未知"/>
            <p:cNvSpPr/>
            <p:nvPr/>
          </p:nvSpPr>
          <p:spPr>
            <a:xfrm>
              <a:off x="590" y="1248"/>
              <a:ext cx="1209" cy="606"/>
            </a:xfrm>
            <a:custGeom>
              <a:avLst/>
              <a:gdLst/>
              <a:ahLst/>
              <a:cxnLst/>
              <a:rect l="0" t="0" r="0" b="0"/>
              <a:pathLst>
                <a:path w="1209" h="584">
                  <a:moveTo>
                    <a:pt x="1209" y="88"/>
                  </a:moveTo>
                  <a:cubicBezTo>
                    <a:pt x="1192" y="103"/>
                    <a:pt x="1160" y="110"/>
                    <a:pt x="1108" y="179"/>
                  </a:cubicBezTo>
                  <a:cubicBezTo>
                    <a:pt x="1056" y="248"/>
                    <a:pt x="1039" y="447"/>
                    <a:pt x="898" y="501"/>
                  </a:cubicBezTo>
                  <a:cubicBezTo>
                    <a:pt x="757" y="555"/>
                    <a:pt x="412" y="584"/>
                    <a:pt x="262" y="501"/>
                  </a:cubicBezTo>
                  <a:cubicBezTo>
                    <a:pt x="112" y="418"/>
                    <a:pt x="55" y="104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4" name="未知"/>
            <p:cNvSpPr/>
            <p:nvPr/>
          </p:nvSpPr>
          <p:spPr>
            <a:xfrm>
              <a:off x="363" y="545"/>
              <a:ext cx="661" cy="224"/>
            </a:xfrm>
            <a:custGeom>
              <a:avLst/>
              <a:gdLst/>
              <a:ahLst/>
              <a:cxnLst/>
              <a:rect l="0" t="0" r="0" b="0"/>
              <a:pathLst>
                <a:path w="661" h="224">
                  <a:moveTo>
                    <a:pt x="661" y="23"/>
                  </a:moveTo>
                  <a:cubicBezTo>
                    <a:pt x="645" y="39"/>
                    <a:pt x="615" y="88"/>
                    <a:pt x="564" y="120"/>
                  </a:cubicBezTo>
                  <a:cubicBezTo>
                    <a:pt x="513" y="152"/>
                    <a:pt x="439" y="210"/>
                    <a:pt x="354" y="217"/>
                  </a:cubicBezTo>
                  <a:cubicBezTo>
                    <a:pt x="269" y="224"/>
                    <a:pt x="110" y="201"/>
                    <a:pt x="55" y="165"/>
                  </a:cubicBezTo>
                  <a:cubicBezTo>
                    <a:pt x="0" y="129"/>
                    <a:pt x="31" y="34"/>
                    <a:pt x="25" y="0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未知"/>
            <p:cNvSpPr/>
            <p:nvPr/>
          </p:nvSpPr>
          <p:spPr>
            <a:xfrm>
              <a:off x="0" y="567"/>
              <a:ext cx="292" cy="676"/>
            </a:xfrm>
            <a:custGeom>
              <a:avLst/>
              <a:gdLst/>
              <a:ahLst/>
              <a:cxnLst/>
              <a:rect l="0" t="0" r="0" b="0"/>
              <a:pathLst>
                <a:path w="292" h="676">
                  <a:moveTo>
                    <a:pt x="292" y="0"/>
                  </a:moveTo>
                  <a:cubicBezTo>
                    <a:pt x="224" y="29"/>
                    <a:pt x="157" y="58"/>
                    <a:pt x="114" y="111"/>
                  </a:cubicBezTo>
                  <a:cubicBezTo>
                    <a:pt x="72" y="164"/>
                    <a:pt x="55" y="250"/>
                    <a:pt x="38" y="319"/>
                  </a:cubicBezTo>
                  <a:cubicBezTo>
                    <a:pt x="21" y="388"/>
                    <a:pt x="0" y="473"/>
                    <a:pt x="12" y="526"/>
                  </a:cubicBezTo>
                  <a:cubicBezTo>
                    <a:pt x="25" y="579"/>
                    <a:pt x="73" y="612"/>
                    <a:pt x="114" y="637"/>
                  </a:cubicBezTo>
                  <a:cubicBezTo>
                    <a:pt x="155" y="662"/>
                    <a:pt x="227" y="668"/>
                    <a:pt x="256" y="676"/>
                  </a:cubicBezTo>
                </a:path>
              </a:pathLst>
            </a:custGeom>
            <a:noFill/>
            <a:ln w="28575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6" name="文本框 24595"/>
            <p:cNvSpPr txBox="1"/>
            <p:nvPr/>
          </p:nvSpPr>
          <p:spPr>
            <a:xfrm>
              <a:off x="1792" y="409"/>
              <a:ext cx="204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charset="0"/>
                </a:rPr>
                <a:t>a</a:t>
              </a:r>
            </a:p>
          </p:txBody>
        </p:sp>
        <p:sp>
          <p:nvSpPr>
            <p:cNvPr id="24597" name="文本框 24596"/>
            <p:cNvSpPr txBox="1"/>
            <p:nvPr/>
          </p:nvSpPr>
          <p:spPr>
            <a:xfrm>
              <a:off x="2314" y="454"/>
              <a:ext cx="204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charset="0"/>
                </a:rPr>
                <a:t>b</a:t>
              </a:r>
            </a:p>
          </p:txBody>
        </p:sp>
        <p:sp>
          <p:nvSpPr>
            <p:cNvPr id="24598" name="文本框 24597"/>
            <p:cNvSpPr txBox="1"/>
            <p:nvPr/>
          </p:nvSpPr>
          <p:spPr>
            <a:xfrm>
              <a:off x="1656" y="0"/>
              <a:ext cx="204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charset="0"/>
                </a:rPr>
                <a:t>c</a:t>
              </a:r>
            </a:p>
          </p:txBody>
        </p:sp>
        <p:sp>
          <p:nvSpPr>
            <p:cNvPr id="24599" name="文本框 24598"/>
            <p:cNvSpPr txBox="1"/>
            <p:nvPr/>
          </p:nvSpPr>
          <p:spPr>
            <a:xfrm>
              <a:off x="2495" y="23"/>
              <a:ext cx="204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charset="0"/>
                </a:rPr>
                <a:t>d</a:t>
              </a: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2523656" y="3104171"/>
            <a:ext cx="427189" cy="254602"/>
          </a:xfrm>
          <a:custGeom>
            <a:avLst/>
            <a:gdLst>
              <a:gd name="connisteX0" fmla="*/ 790575 w 790575"/>
              <a:gd name="connsiteY0" fmla="*/ 0 h 193040"/>
              <a:gd name="connisteX1" fmla="*/ 725805 w 790575"/>
              <a:gd name="connsiteY1" fmla="*/ 32385 h 193040"/>
              <a:gd name="connisteX2" fmla="*/ 661670 w 790575"/>
              <a:gd name="connsiteY2" fmla="*/ 32385 h 193040"/>
              <a:gd name="connisteX3" fmla="*/ 596900 w 790575"/>
              <a:gd name="connsiteY3" fmla="*/ 32385 h 193040"/>
              <a:gd name="connisteX4" fmla="*/ 532130 w 790575"/>
              <a:gd name="connsiteY4" fmla="*/ 32385 h 193040"/>
              <a:gd name="connisteX5" fmla="*/ 467995 w 790575"/>
              <a:gd name="connsiteY5" fmla="*/ 32385 h 193040"/>
              <a:gd name="connisteX6" fmla="*/ 403225 w 790575"/>
              <a:gd name="connsiteY6" fmla="*/ 32385 h 193040"/>
              <a:gd name="connisteX7" fmla="*/ 339090 w 790575"/>
              <a:gd name="connsiteY7" fmla="*/ 48260 h 193040"/>
              <a:gd name="connisteX8" fmla="*/ 258445 w 790575"/>
              <a:gd name="connsiteY8" fmla="*/ 96520 h 193040"/>
              <a:gd name="connisteX9" fmla="*/ 193675 w 790575"/>
              <a:gd name="connsiteY9" fmla="*/ 96520 h 193040"/>
              <a:gd name="connisteX10" fmla="*/ 128905 w 790575"/>
              <a:gd name="connsiteY10" fmla="*/ 128905 h 193040"/>
              <a:gd name="connisteX11" fmla="*/ 64770 w 790575"/>
              <a:gd name="connsiteY11" fmla="*/ 161290 h 193040"/>
              <a:gd name="connisteX12" fmla="*/ 0 w 790575"/>
              <a:gd name="connsiteY12" fmla="*/ 193040 h 193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790575" h="193040">
                <a:moveTo>
                  <a:pt x="790575" y="0"/>
                </a:moveTo>
                <a:cubicBezTo>
                  <a:pt x="779145" y="6350"/>
                  <a:pt x="751840" y="26035"/>
                  <a:pt x="725805" y="32385"/>
                </a:cubicBezTo>
                <a:cubicBezTo>
                  <a:pt x="699770" y="38735"/>
                  <a:pt x="687705" y="32385"/>
                  <a:pt x="661670" y="32385"/>
                </a:cubicBezTo>
                <a:cubicBezTo>
                  <a:pt x="635635" y="32385"/>
                  <a:pt x="622935" y="32385"/>
                  <a:pt x="596900" y="32385"/>
                </a:cubicBezTo>
                <a:cubicBezTo>
                  <a:pt x="570865" y="32385"/>
                  <a:pt x="558165" y="32385"/>
                  <a:pt x="532130" y="32385"/>
                </a:cubicBezTo>
                <a:cubicBezTo>
                  <a:pt x="506095" y="32385"/>
                  <a:pt x="494030" y="32385"/>
                  <a:pt x="467995" y="32385"/>
                </a:cubicBezTo>
                <a:cubicBezTo>
                  <a:pt x="441960" y="32385"/>
                  <a:pt x="429260" y="29210"/>
                  <a:pt x="403225" y="32385"/>
                </a:cubicBezTo>
                <a:cubicBezTo>
                  <a:pt x="377190" y="35560"/>
                  <a:pt x="368300" y="35560"/>
                  <a:pt x="339090" y="48260"/>
                </a:cubicBezTo>
                <a:cubicBezTo>
                  <a:pt x="309880" y="60960"/>
                  <a:pt x="287655" y="86995"/>
                  <a:pt x="258445" y="96520"/>
                </a:cubicBezTo>
                <a:cubicBezTo>
                  <a:pt x="229235" y="106045"/>
                  <a:pt x="219710" y="90170"/>
                  <a:pt x="193675" y="96520"/>
                </a:cubicBezTo>
                <a:cubicBezTo>
                  <a:pt x="167640" y="102870"/>
                  <a:pt x="154940" y="116205"/>
                  <a:pt x="128905" y="128905"/>
                </a:cubicBezTo>
                <a:cubicBezTo>
                  <a:pt x="102870" y="141605"/>
                  <a:pt x="90805" y="148590"/>
                  <a:pt x="64770" y="161290"/>
                </a:cubicBezTo>
                <a:cubicBezTo>
                  <a:pt x="38735" y="173990"/>
                  <a:pt x="11430" y="187325"/>
                  <a:pt x="0" y="19304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18498" y="39423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183970" y="35136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264" y="825791"/>
            <a:ext cx="8652986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甲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图是实验小组用伏安法测未知电阻R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的实物电路，电源电压未知但恒定，已知滑动变阻器的最大阻值为R。（电阻均不受温度影响）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（1）在甲图中找出连接错误的一根导线，并在导线上画“×”，用笔画线代替导线将实物图连接正确。（所画的导线要用实线，不可用虚线，导线不能交叉）</a:t>
            </a:r>
          </a:p>
        </p:txBody>
      </p:sp>
      <p:pic>
        <p:nvPicPr>
          <p:cNvPr id="3" name="图片 2" descr="e7975725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5090" y="3009265"/>
            <a:ext cx="5982335" cy="2156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7339" y="3736631"/>
            <a:ext cx="571024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3522345" y="3141980"/>
            <a:ext cx="584835" cy="816610"/>
          </a:xfrm>
          <a:custGeom>
            <a:avLst/>
            <a:gdLst>
              <a:gd name="connisteX0" fmla="*/ 712961 w 909458"/>
              <a:gd name="connsiteY0" fmla="*/ 1160780 h 1160780"/>
              <a:gd name="connisteX1" fmla="*/ 793606 w 909458"/>
              <a:gd name="connsiteY1" fmla="*/ 1144905 h 1160780"/>
              <a:gd name="connisteX2" fmla="*/ 825991 w 909458"/>
              <a:gd name="connsiteY2" fmla="*/ 1080135 h 1160780"/>
              <a:gd name="connisteX3" fmla="*/ 874251 w 909458"/>
              <a:gd name="connsiteY3" fmla="*/ 1016000 h 1160780"/>
              <a:gd name="connisteX4" fmla="*/ 906636 w 909458"/>
              <a:gd name="connsiteY4" fmla="*/ 951230 h 1160780"/>
              <a:gd name="connisteX5" fmla="*/ 906636 w 909458"/>
              <a:gd name="connsiteY5" fmla="*/ 886460 h 1160780"/>
              <a:gd name="connisteX6" fmla="*/ 906636 w 909458"/>
              <a:gd name="connsiteY6" fmla="*/ 822325 h 1160780"/>
              <a:gd name="connisteX7" fmla="*/ 890126 w 909458"/>
              <a:gd name="connsiteY7" fmla="*/ 757555 h 1160780"/>
              <a:gd name="connisteX8" fmla="*/ 825991 w 909458"/>
              <a:gd name="connsiteY8" fmla="*/ 693420 h 1160780"/>
              <a:gd name="connisteX9" fmla="*/ 793606 w 909458"/>
              <a:gd name="connsiteY9" fmla="*/ 628650 h 1160780"/>
              <a:gd name="connisteX10" fmla="*/ 728836 w 909458"/>
              <a:gd name="connsiteY10" fmla="*/ 596265 h 1160780"/>
              <a:gd name="connisteX11" fmla="*/ 664701 w 909458"/>
              <a:gd name="connsiteY11" fmla="*/ 563880 h 1160780"/>
              <a:gd name="connisteX12" fmla="*/ 584056 w 909458"/>
              <a:gd name="connsiteY12" fmla="*/ 548005 h 1160780"/>
              <a:gd name="connisteX13" fmla="*/ 503411 w 909458"/>
              <a:gd name="connsiteY13" fmla="*/ 532130 h 1160780"/>
              <a:gd name="connisteX14" fmla="*/ 438641 w 909458"/>
              <a:gd name="connsiteY14" fmla="*/ 515620 h 1160780"/>
              <a:gd name="connisteX15" fmla="*/ 374506 w 909458"/>
              <a:gd name="connsiteY15" fmla="*/ 483235 h 1160780"/>
              <a:gd name="connisteX16" fmla="*/ 309736 w 909458"/>
              <a:gd name="connsiteY16" fmla="*/ 467360 h 1160780"/>
              <a:gd name="connisteX17" fmla="*/ 244966 w 909458"/>
              <a:gd name="connsiteY17" fmla="*/ 451485 h 1160780"/>
              <a:gd name="connisteX18" fmla="*/ 180831 w 909458"/>
              <a:gd name="connsiteY18" fmla="*/ 434975 h 1160780"/>
              <a:gd name="connisteX19" fmla="*/ 100186 w 909458"/>
              <a:gd name="connsiteY19" fmla="*/ 434975 h 1160780"/>
              <a:gd name="connisteX20" fmla="*/ 35416 w 909458"/>
              <a:gd name="connsiteY20" fmla="*/ 402590 h 1160780"/>
              <a:gd name="connisteX21" fmla="*/ 3666 w 909458"/>
              <a:gd name="connsiteY21" fmla="*/ 338455 h 1160780"/>
              <a:gd name="connisteX22" fmla="*/ 3666 w 909458"/>
              <a:gd name="connsiteY22" fmla="*/ 273685 h 1160780"/>
              <a:gd name="connisteX23" fmla="*/ 19541 w 909458"/>
              <a:gd name="connsiteY23" fmla="*/ 209550 h 1160780"/>
              <a:gd name="connisteX24" fmla="*/ 83676 w 909458"/>
              <a:gd name="connsiteY24" fmla="*/ 144780 h 1160780"/>
              <a:gd name="connisteX25" fmla="*/ 116061 w 909458"/>
              <a:gd name="connsiteY25" fmla="*/ 80645 h 1160780"/>
              <a:gd name="connisteX26" fmla="*/ 180831 w 909458"/>
              <a:gd name="connsiteY26" fmla="*/ 64135 h 1160780"/>
              <a:gd name="connisteX27" fmla="*/ 229091 w 909458"/>
              <a:gd name="connsiteY27" fmla="*/ 0 h 11607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</a:cxnLst>
            <a:rect l="l" t="t" r="r" b="b"/>
            <a:pathLst>
              <a:path w="909458" h="1160780">
                <a:moveTo>
                  <a:pt x="712961" y="1160780"/>
                </a:moveTo>
                <a:cubicBezTo>
                  <a:pt x="728201" y="1158875"/>
                  <a:pt x="770746" y="1160780"/>
                  <a:pt x="793606" y="1144905"/>
                </a:cubicBezTo>
                <a:cubicBezTo>
                  <a:pt x="816466" y="1129030"/>
                  <a:pt x="810116" y="1106170"/>
                  <a:pt x="825991" y="1080135"/>
                </a:cubicBezTo>
                <a:cubicBezTo>
                  <a:pt x="841866" y="1054100"/>
                  <a:pt x="858376" y="1042035"/>
                  <a:pt x="874251" y="1016000"/>
                </a:cubicBezTo>
                <a:cubicBezTo>
                  <a:pt x="890126" y="989965"/>
                  <a:pt x="900286" y="977265"/>
                  <a:pt x="906636" y="951230"/>
                </a:cubicBezTo>
                <a:cubicBezTo>
                  <a:pt x="912986" y="925195"/>
                  <a:pt x="906636" y="912495"/>
                  <a:pt x="906636" y="886460"/>
                </a:cubicBezTo>
                <a:cubicBezTo>
                  <a:pt x="906636" y="860425"/>
                  <a:pt x="909811" y="848360"/>
                  <a:pt x="906636" y="822325"/>
                </a:cubicBezTo>
                <a:cubicBezTo>
                  <a:pt x="903461" y="796290"/>
                  <a:pt x="906001" y="783590"/>
                  <a:pt x="890126" y="757555"/>
                </a:cubicBezTo>
                <a:cubicBezTo>
                  <a:pt x="874251" y="731520"/>
                  <a:pt x="845041" y="719455"/>
                  <a:pt x="825991" y="693420"/>
                </a:cubicBezTo>
                <a:cubicBezTo>
                  <a:pt x="806941" y="667385"/>
                  <a:pt x="813291" y="648335"/>
                  <a:pt x="793606" y="628650"/>
                </a:cubicBezTo>
                <a:cubicBezTo>
                  <a:pt x="773921" y="608965"/>
                  <a:pt x="754871" y="608965"/>
                  <a:pt x="728836" y="596265"/>
                </a:cubicBezTo>
                <a:cubicBezTo>
                  <a:pt x="702801" y="583565"/>
                  <a:pt x="693911" y="573405"/>
                  <a:pt x="664701" y="563880"/>
                </a:cubicBezTo>
                <a:cubicBezTo>
                  <a:pt x="635491" y="554355"/>
                  <a:pt x="616441" y="554355"/>
                  <a:pt x="584056" y="548005"/>
                </a:cubicBezTo>
                <a:cubicBezTo>
                  <a:pt x="551671" y="541655"/>
                  <a:pt x="532621" y="538480"/>
                  <a:pt x="503411" y="532130"/>
                </a:cubicBezTo>
                <a:cubicBezTo>
                  <a:pt x="474201" y="525780"/>
                  <a:pt x="464676" y="525145"/>
                  <a:pt x="438641" y="515620"/>
                </a:cubicBezTo>
                <a:cubicBezTo>
                  <a:pt x="412606" y="506095"/>
                  <a:pt x="400541" y="492760"/>
                  <a:pt x="374506" y="483235"/>
                </a:cubicBezTo>
                <a:cubicBezTo>
                  <a:pt x="348471" y="473710"/>
                  <a:pt x="335771" y="473710"/>
                  <a:pt x="309736" y="467360"/>
                </a:cubicBezTo>
                <a:cubicBezTo>
                  <a:pt x="283701" y="461010"/>
                  <a:pt x="271001" y="457835"/>
                  <a:pt x="244966" y="451485"/>
                </a:cubicBezTo>
                <a:cubicBezTo>
                  <a:pt x="218931" y="445135"/>
                  <a:pt x="210041" y="438150"/>
                  <a:pt x="180831" y="434975"/>
                </a:cubicBezTo>
                <a:cubicBezTo>
                  <a:pt x="151621" y="431800"/>
                  <a:pt x="129396" y="441325"/>
                  <a:pt x="100186" y="434975"/>
                </a:cubicBezTo>
                <a:cubicBezTo>
                  <a:pt x="70976" y="428625"/>
                  <a:pt x="54466" y="421640"/>
                  <a:pt x="35416" y="402590"/>
                </a:cubicBezTo>
                <a:cubicBezTo>
                  <a:pt x="16366" y="383540"/>
                  <a:pt x="10016" y="364490"/>
                  <a:pt x="3666" y="338455"/>
                </a:cubicBezTo>
                <a:cubicBezTo>
                  <a:pt x="-2684" y="312420"/>
                  <a:pt x="491" y="299720"/>
                  <a:pt x="3666" y="273685"/>
                </a:cubicBezTo>
                <a:cubicBezTo>
                  <a:pt x="6841" y="247650"/>
                  <a:pt x="3666" y="235585"/>
                  <a:pt x="19541" y="209550"/>
                </a:cubicBezTo>
                <a:cubicBezTo>
                  <a:pt x="35416" y="183515"/>
                  <a:pt x="64626" y="170815"/>
                  <a:pt x="83676" y="144780"/>
                </a:cubicBezTo>
                <a:cubicBezTo>
                  <a:pt x="102726" y="118745"/>
                  <a:pt x="96376" y="96520"/>
                  <a:pt x="116061" y="80645"/>
                </a:cubicBezTo>
                <a:cubicBezTo>
                  <a:pt x="135746" y="64770"/>
                  <a:pt x="157971" y="80010"/>
                  <a:pt x="180831" y="64135"/>
                </a:cubicBezTo>
                <a:cubicBezTo>
                  <a:pt x="203691" y="48260"/>
                  <a:pt x="220836" y="12700"/>
                  <a:pt x="229091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18498" y="39423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183970" y="35136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591476"/>
            <a:ext cx="8689181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（2）连接电路时开关应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，滑动变阻器的滑片应位于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（选填“左”或“右”）端；</a:t>
            </a:r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（3）该实验的原理是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4283" y="591476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断开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8194" y="960570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右</a:t>
            </a: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3753" y="1398244"/>
          <a:ext cx="728186" cy="645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3" r:id="rId3" imgW="444240" imgH="393480" progId="">
                  <p:embed/>
                </p:oleObj>
              </mc:Choice>
              <mc:Fallback>
                <p:oleObj r:id="rId3" imgW="444240" imgH="3934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3753" y="1398244"/>
                        <a:ext cx="728186" cy="6453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84296" y="2137384"/>
            <a:ext cx="8974455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（4）在实验操作中，发现电流表已损坏，电压表完好，于是小组的同学设计了如乙图所示的电路图也完成了实验。请你帮助他们把以下实验步骤填写完整：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①闭合开关S，调节滑动变阻器的滑片，当滑片位于最左端时，读出此时电压表的示数，记为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U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②再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，读出此时电压表的示数，记为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U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③则未知电阻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69169" y="3975232"/>
            <a:ext cx="29375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将滑片移动到最右端</a:t>
            </a:r>
          </a:p>
        </p:txBody>
      </p:sp>
      <p:graphicFrame>
        <p:nvGraphicFramePr>
          <p:cNvPr id="38" name="对象 3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87943" y="4412906"/>
          <a:ext cx="1233964" cy="67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r:id="rId5" imgW="787320" imgH="431640" progId="">
                  <p:embed/>
                </p:oleObj>
              </mc:Choice>
              <mc:Fallback>
                <p:oleObj r:id="rId5" imgW="787320" imgH="4316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943" y="4412906"/>
                        <a:ext cx="1233964" cy="6757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7" name="17梳理3.eps" descr="id:2147512724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" y="434340"/>
            <a:ext cx="8119745" cy="46532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774065" y="1419675"/>
            <a:ext cx="758952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Segoe Print" panose="02000600000000000000" charset="0"/>
                <a:ea typeface="Segoe Print" panose="02000600000000000000" charset="0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634264" y="3262921"/>
            <a:ext cx="2787491" cy="17532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需知道</a:t>
            </a:r>
            <a:r>
              <a:rPr lang="en-US" sz="2700" b="1" noProof="0">
                <a:solidFill>
                  <a:srgbClr val="4A0AFE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  <a:endParaRPr kumimoji="0" lang="en-US" sz="2700" b="1" kern="1200" cap="none" spc="0" normalizeH="0" baseline="0" noProof="0">
              <a:solidFill>
                <a:srgbClr val="4A0AFE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700" b="1" i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zh-CN" altLang="en-US" sz="2700" b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两端的</a:t>
            </a:r>
            <a:r>
              <a:rPr lang="zh-CN" altLang="en-US" sz="2700" b="1" noProof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电压</a:t>
            </a:r>
            <a:r>
              <a:rPr lang="en-US" sz="2700" b="1" i="1" noProof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endParaRPr kumimoji="0" lang="en-US" sz="2700" b="1" kern="1200" cap="none" spc="0" normalizeH="0" baseline="0" noProof="0">
              <a:solidFill>
                <a:srgbClr val="4A0AFE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和通过</a:t>
            </a:r>
            <a:r>
              <a:rPr lang="en-US" sz="2700" b="1" i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zh-CN" altLang="en-US" sz="2700" b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</a:t>
            </a:r>
            <a:r>
              <a:rPr lang="zh-CN" altLang="en-US" sz="2700" b="1" noProof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电流</a:t>
            </a:r>
            <a:r>
              <a:rPr lang="en-US" sz="2700" b="1" i="1" noProof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endParaRPr lang="en-US" altLang="en-US" sz="2700" b="1" i="1" noProof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196" name="AutoShape 4" descr="蓝色面巾纸"/>
          <p:cNvSpPr/>
          <p:nvPr/>
        </p:nvSpPr>
        <p:spPr>
          <a:xfrm>
            <a:off x="6653530" y="3167036"/>
            <a:ext cx="2108359" cy="562928"/>
          </a:xfrm>
          <a:prstGeom prst="wedgeRoundRectCallout">
            <a:avLst>
              <a:gd name="adj1" fmla="val -58493"/>
              <a:gd name="adj2" fmla="val 9940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电压表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测出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607060" y="1283335"/>
            <a:ext cx="144716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要测量电阻</a:t>
            </a:r>
            <a:r>
              <a:rPr lang="en-US" altLang="zh-CN" sz="2800" b="1" i="1" dirty="0">
                <a:solidFill>
                  <a:srgbClr val="4A0AFE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altLang="zh-CN" sz="2800" b="1" dirty="0">
                <a:solidFill>
                  <a:srgbClr val="4A0AFE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=?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795270" y="1043940"/>
            <a:ext cx="4947285" cy="15684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kern="1200" cap="none" spc="0" normalizeH="0" baseline="0" noProof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根据欧姆定律               </a:t>
            </a:r>
            <a:r>
              <a:rPr lang="zh-CN" altLang="en-US" sz="2400" b="1" noProof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得到</a:t>
            </a:r>
            <a:endParaRPr kumimoji="0" lang="zh-CN" altLang="en-US" sz="2400" b="1" kern="1200" cap="none" spc="0" normalizeH="0" baseline="0" noProof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kern="1200" cap="none" spc="0" normalizeH="0" baseline="0" noProof="0">
              <a:solidFill>
                <a:srgbClr val="FF0066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2054225" y="1548130"/>
            <a:ext cx="741045" cy="45910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 rot="5400000">
            <a:off x="4692174" y="2786195"/>
            <a:ext cx="671989" cy="32385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66005" y="1392555"/>
          <a:ext cx="897890" cy="843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4" imgW="419040" imgH="393480" progId="">
                  <p:embed/>
                </p:oleObj>
              </mc:Choice>
              <mc:Fallback>
                <p:oleObj r:id="rId4" imgW="419040" imgH="3934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6005" y="1392555"/>
                        <a:ext cx="897890" cy="8439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503035" y="1406525"/>
          <a:ext cx="1047115" cy="92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r:id="rId6" imgW="444240" imgH="393480" progId="">
                  <p:embed/>
                </p:oleObj>
              </mc:Choice>
              <mc:Fallback>
                <p:oleObj r:id="rId6" imgW="444240" imgH="39348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3035" y="1406525"/>
                        <a:ext cx="1047115" cy="9277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7"/>
          <p:cNvGrpSpPr/>
          <p:nvPr/>
        </p:nvGrpSpPr>
        <p:grpSpPr>
          <a:xfrm>
            <a:off x="592455" y="4001823"/>
            <a:ext cx="1138238" cy="828675"/>
            <a:chOff x="0" y="0"/>
            <a:chExt cx="2389" cy="1740"/>
          </a:xfrm>
          <a:noFill/>
        </p:grpSpPr>
        <p:grpSp>
          <p:nvGrpSpPr>
            <p:cNvPr id="9223" name="Group 8"/>
            <p:cNvGrpSpPr/>
            <p:nvPr/>
          </p:nvGrpSpPr>
          <p:grpSpPr>
            <a:xfrm>
              <a:off x="0" y="0"/>
              <a:ext cx="2389" cy="1740"/>
              <a:chOff x="0" y="0"/>
              <a:chExt cx="2389" cy="1740"/>
            </a:xfrm>
            <a:grpFill/>
          </p:grpSpPr>
          <p:sp>
            <p:nvSpPr>
              <p:cNvPr id="9224" name="Oval 97"/>
              <p:cNvSpPr/>
              <p:nvPr/>
            </p:nvSpPr>
            <p:spPr>
              <a:xfrm>
                <a:off x="565" y="606"/>
                <a:ext cx="1114" cy="1134"/>
              </a:xfrm>
              <a:prstGeom prst="ellips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b="1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5" name="Line 98"/>
              <p:cNvSpPr/>
              <p:nvPr/>
            </p:nvSpPr>
            <p:spPr>
              <a:xfrm>
                <a:off x="1679" y="1212"/>
                <a:ext cx="710" cy="0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6" name="Line 99"/>
              <p:cNvSpPr/>
              <p:nvPr/>
            </p:nvSpPr>
            <p:spPr>
              <a:xfrm>
                <a:off x="0" y="1212"/>
                <a:ext cx="550" cy="0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7" name="Line 100"/>
              <p:cNvSpPr/>
              <p:nvPr/>
            </p:nvSpPr>
            <p:spPr>
              <a:xfrm flipV="1">
                <a:off x="40" y="0"/>
                <a:ext cx="0" cy="121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8" name="Line 101"/>
              <p:cNvSpPr/>
              <p:nvPr/>
            </p:nvSpPr>
            <p:spPr>
              <a:xfrm flipV="1">
                <a:off x="2343" y="0"/>
                <a:ext cx="0" cy="121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29" name="Text Box 102"/>
            <p:cNvSpPr txBox="1"/>
            <p:nvPr/>
          </p:nvSpPr>
          <p:spPr>
            <a:xfrm>
              <a:off x="751" y="640"/>
              <a:ext cx="702" cy="89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 lIns="57607" tIns="28803" rIns="57607" bIns="28803">
              <a:spAutoFit/>
            </a:bodyPr>
            <a:lstStyle/>
            <a:p>
              <a:pPr algn="just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151914" y="3383889"/>
            <a:ext cx="1663313" cy="738188"/>
            <a:chOff x="-140" y="0"/>
            <a:chExt cx="3492" cy="1550"/>
          </a:xfrm>
          <a:noFill/>
        </p:grpSpPr>
        <p:sp>
          <p:nvSpPr>
            <p:cNvPr id="9232" name="Line 117"/>
            <p:cNvSpPr/>
            <p:nvPr/>
          </p:nvSpPr>
          <p:spPr>
            <a:xfrm>
              <a:off x="-140" y="1297"/>
              <a:ext cx="1235" cy="0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33" name="Line 118"/>
            <p:cNvSpPr/>
            <p:nvPr/>
          </p:nvSpPr>
          <p:spPr>
            <a:xfrm>
              <a:off x="2761" y="1298"/>
              <a:ext cx="591" cy="0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34" name="Text Box 119"/>
            <p:cNvSpPr txBox="1"/>
            <p:nvPr/>
          </p:nvSpPr>
          <p:spPr>
            <a:xfrm>
              <a:off x="1425" y="0"/>
              <a:ext cx="1110" cy="895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57607" tIns="28803" rIns="57607" bIns="28803">
              <a:spAutoFit/>
            </a:bodyPr>
            <a:lstStyle/>
            <a:p>
              <a:pPr algn="just"/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Rx</a:t>
              </a:r>
            </a:p>
          </p:txBody>
        </p:sp>
        <p:sp>
          <p:nvSpPr>
            <p:cNvPr id="9235" name="Rectangle 120"/>
            <p:cNvSpPr/>
            <p:nvPr/>
          </p:nvSpPr>
          <p:spPr>
            <a:xfrm>
              <a:off x="1095" y="1021"/>
              <a:ext cx="1707" cy="529"/>
            </a:xfrm>
            <a:prstGeom prst="rect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1749796" y="3734171"/>
            <a:ext cx="1485609" cy="540544"/>
            <a:chOff x="-572" y="0"/>
            <a:chExt cx="3120" cy="1135"/>
          </a:xfrm>
          <a:noFill/>
        </p:grpSpPr>
        <p:sp>
          <p:nvSpPr>
            <p:cNvPr id="9237" name="Line 122"/>
            <p:cNvSpPr/>
            <p:nvPr/>
          </p:nvSpPr>
          <p:spPr>
            <a:xfrm flipV="1">
              <a:off x="-572" y="561"/>
              <a:ext cx="895" cy="1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9238" name="Group 23"/>
            <p:cNvGrpSpPr/>
            <p:nvPr/>
          </p:nvGrpSpPr>
          <p:grpSpPr>
            <a:xfrm>
              <a:off x="323" y="0"/>
              <a:ext cx="1113" cy="1135"/>
              <a:chOff x="0" y="0"/>
              <a:chExt cx="529" cy="539"/>
            </a:xfrm>
            <a:grpFill/>
          </p:grpSpPr>
          <p:sp>
            <p:nvSpPr>
              <p:cNvPr id="9239" name="Oval 124"/>
              <p:cNvSpPr/>
              <p:nvPr/>
            </p:nvSpPr>
            <p:spPr>
              <a:xfrm>
                <a:off x="0" y="0"/>
                <a:ext cx="529" cy="539"/>
              </a:xfrm>
              <a:prstGeom prst="ellips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sz="2400" b="1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40" name="Text Box 125"/>
              <p:cNvSpPr txBox="1"/>
              <p:nvPr/>
            </p:nvSpPr>
            <p:spPr>
              <a:xfrm>
                <a:off x="75" y="2"/>
                <a:ext cx="370" cy="480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lIns="57607" tIns="28803" rIns="57607" bIns="28803"/>
              <a:lstStyle/>
              <a:p>
                <a:pPr algn="just"/>
                <a:r>
                  <a:rPr lang="en-US" altLang="zh-CN" sz="2400" b="1" dirty="0"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  <p:sp>
          <p:nvSpPr>
            <p:cNvPr id="9241" name="Line 126"/>
            <p:cNvSpPr/>
            <p:nvPr/>
          </p:nvSpPr>
          <p:spPr>
            <a:xfrm>
              <a:off x="1437" y="562"/>
              <a:ext cx="1111" cy="3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AutoShape 10"/>
          <p:cNvSpPr>
            <a:spLocks noChangeArrowheads="1"/>
          </p:cNvSpPr>
          <p:nvPr/>
        </p:nvSpPr>
        <p:spPr bwMode="auto">
          <a:xfrm rot="10800000">
            <a:off x="3182303" y="3829182"/>
            <a:ext cx="671989" cy="32385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745" y="2706370"/>
            <a:ext cx="1624330" cy="52197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伏安法</a:t>
            </a:r>
          </a:p>
        </p:txBody>
      </p:sp>
      <p:grpSp>
        <p:nvGrpSpPr>
          <p:cNvPr id="21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22" name="圆角矩形 21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281170" y="553720"/>
            <a:ext cx="22218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伏安法测电阻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78775" y="1065530"/>
            <a:ext cx="613410" cy="154686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 b="1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实验原理</a:t>
            </a:r>
          </a:p>
        </p:txBody>
      </p:sp>
      <p:sp>
        <p:nvSpPr>
          <p:cNvPr id="26" name="AutoShape 4" descr="蓝色面巾纸"/>
          <p:cNvSpPr/>
          <p:nvPr/>
        </p:nvSpPr>
        <p:spPr>
          <a:xfrm>
            <a:off x="6570980" y="4001426"/>
            <a:ext cx="2108359" cy="562928"/>
          </a:xfrm>
          <a:prstGeom prst="wedgeRoundRectCallout">
            <a:avLst>
              <a:gd name="adj1" fmla="val -58493"/>
              <a:gd name="adj2" fmla="val 9940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电流表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测出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8196" grpId="0" bldLvl="0" animBg="1"/>
      <p:bldP spid="8198" grpId="0" bldLvl="0" animBg="1"/>
      <p:bldP spid="8199" grpId="0" bldLvl="0" animBg="1"/>
      <p:bldP spid="8200" grpId="0" bldLvl="0" animBg="1"/>
      <p:bldP spid="8202" grpId="0" bldLvl="0" animBg="1"/>
      <p:bldP spid="9" grpId="0" bldLvl="0" animBg="1"/>
      <p:bldP spid="10" grpId="0" bldLvl="0" animBg="1"/>
      <p:bldP spid="25" grpId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0"/>
          <p:cNvSpPr/>
          <p:nvPr/>
        </p:nvSpPr>
        <p:spPr>
          <a:xfrm>
            <a:off x="416560" y="1120140"/>
            <a:ext cx="2646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实验电路设计</a:t>
            </a:r>
          </a:p>
        </p:txBody>
      </p:sp>
      <p:sp>
        <p:nvSpPr>
          <p:cNvPr id="13317" name="Rectangle 33"/>
          <p:cNvSpPr/>
          <p:nvPr/>
        </p:nvSpPr>
        <p:spPr>
          <a:xfrm>
            <a:off x="767477" y="1512306"/>
            <a:ext cx="2051447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核心电路：</a:t>
            </a:r>
          </a:p>
        </p:txBody>
      </p:sp>
      <p:sp>
        <p:nvSpPr>
          <p:cNvPr id="13318" name="Rectangle 94"/>
          <p:cNvSpPr/>
          <p:nvPr/>
        </p:nvSpPr>
        <p:spPr>
          <a:xfrm>
            <a:off x="767477" y="1954266"/>
            <a:ext cx="2753915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添加必要元件：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5393531" y="2701661"/>
            <a:ext cx="1138238" cy="828675"/>
            <a:chOff x="0" y="0"/>
            <a:chExt cx="2389" cy="1740"/>
          </a:xfrm>
        </p:grpSpPr>
        <p:grpSp>
          <p:nvGrpSpPr>
            <p:cNvPr id="9223" name="Group 8"/>
            <p:cNvGrpSpPr/>
            <p:nvPr/>
          </p:nvGrpSpPr>
          <p:grpSpPr>
            <a:xfrm>
              <a:off x="0" y="0"/>
              <a:ext cx="2389" cy="1740"/>
              <a:chOff x="0" y="0"/>
              <a:chExt cx="2389" cy="1740"/>
            </a:xfrm>
          </p:grpSpPr>
          <p:sp>
            <p:nvSpPr>
              <p:cNvPr id="9224" name="Oval 97"/>
              <p:cNvSpPr/>
              <p:nvPr/>
            </p:nvSpPr>
            <p:spPr>
              <a:xfrm>
                <a:off x="565" y="606"/>
                <a:ext cx="1114" cy="1134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5" name="Line 98"/>
              <p:cNvSpPr/>
              <p:nvPr/>
            </p:nvSpPr>
            <p:spPr>
              <a:xfrm>
                <a:off x="1679" y="1212"/>
                <a:ext cx="710" cy="0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6" name="Line 99"/>
              <p:cNvSpPr/>
              <p:nvPr/>
            </p:nvSpPr>
            <p:spPr>
              <a:xfrm>
                <a:off x="0" y="1212"/>
                <a:ext cx="550" cy="0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7" name="Line 100"/>
              <p:cNvSpPr/>
              <p:nvPr/>
            </p:nvSpPr>
            <p:spPr>
              <a:xfrm flipV="1">
                <a:off x="40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8" name="Line 101"/>
              <p:cNvSpPr/>
              <p:nvPr/>
            </p:nvSpPr>
            <p:spPr>
              <a:xfrm flipV="1">
                <a:off x="2343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29" name="Text Box 102"/>
            <p:cNvSpPr txBox="1"/>
            <p:nvPr/>
          </p:nvSpPr>
          <p:spPr>
            <a:xfrm>
              <a:off x="714" y="640"/>
              <a:ext cx="77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57607" tIns="28803" rIns="57607" bIns="28803">
              <a:spAutoFit/>
            </a:bodyPr>
            <a:lstStyle/>
            <a:p>
              <a:pPr algn="just"/>
              <a:r>
                <a:rPr lang="en-US" altLang="zh-CN" sz="2775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V</a:t>
              </a:r>
              <a:endParaRPr lang="en-US" altLang="zh-CN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27" name="Line 115"/>
          <p:cNvSpPr/>
          <p:nvPr/>
        </p:nvSpPr>
        <p:spPr>
          <a:xfrm rot="-5400000">
            <a:off x="8228410" y="2275417"/>
            <a:ext cx="0" cy="817959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5019675" y="2083726"/>
            <a:ext cx="1596629" cy="738188"/>
            <a:chOff x="0" y="0"/>
            <a:chExt cx="3352" cy="1550"/>
          </a:xfrm>
        </p:grpSpPr>
        <p:sp>
          <p:nvSpPr>
            <p:cNvPr id="9232" name="Line 117"/>
            <p:cNvSpPr/>
            <p:nvPr/>
          </p:nvSpPr>
          <p:spPr>
            <a:xfrm>
              <a:off x="0" y="1297"/>
              <a:ext cx="1235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33" name="Line 118"/>
            <p:cNvSpPr/>
            <p:nvPr/>
          </p:nvSpPr>
          <p:spPr>
            <a:xfrm>
              <a:off x="2761" y="1298"/>
              <a:ext cx="591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34" name="Text Box 119"/>
            <p:cNvSpPr txBox="1"/>
            <p:nvPr/>
          </p:nvSpPr>
          <p:spPr>
            <a:xfrm>
              <a:off x="1425" y="0"/>
              <a:ext cx="1110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57607" tIns="28803" rIns="57607" bIns="28803">
              <a:spAutoFit/>
            </a:bodyPr>
            <a:lstStyle/>
            <a:p>
              <a:pPr algn="just"/>
              <a:r>
                <a:rPr lang="en-US" altLang="zh-CN" sz="2775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Rx</a:t>
              </a:r>
            </a:p>
          </p:txBody>
        </p:sp>
        <p:sp>
          <p:nvSpPr>
            <p:cNvPr id="9235" name="Rectangle 120"/>
            <p:cNvSpPr/>
            <p:nvPr/>
          </p:nvSpPr>
          <p:spPr>
            <a:xfrm>
              <a:off x="1095" y="1021"/>
              <a:ext cx="1707" cy="529"/>
            </a:xfrm>
            <a:prstGeom prst="rect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6606064" y="2414958"/>
            <a:ext cx="1213247" cy="540544"/>
            <a:chOff x="0" y="0"/>
            <a:chExt cx="2548" cy="1135"/>
          </a:xfrm>
        </p:grpSpPr>
        <p:sp>
          <p:nvSpPr>
            <p:cNvPr id="9237" name="Line 122"/>
            <p:cNvSpPr/>
            <p:nvPr/>
          </p:nvSpPr>
          <p:spPr>
            <a:xfrm>
              <a:off x="0" y="590"/>
              <a:ext cx="817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9238" name="Group 23"/>
            <p:cNvGrpSpPr/>
            <p:nvPr/>
          </p:nvGrpSpPr>
          <p:grpSpPr>
            <a:xfrm>
              <a:off x="323" y="0"/>
              <a:ext cx="1113" cy="1135"/>
              <a:chOff x="0" y="0"/>
              <a:chExt cx="529" cy="539"/>
            </a:xfrm>
          </p:grpSpPr>
          <p:sp>
            <p:nvSpPr>
              <p:cNvPr id="9239" name="Oval 124"/>
              <p:cNvSpPr/>
              <p:nvPr/>
            </p:nvSpPr>
            <p:spPr>
              <a:xfrm>
                <a:off x="0" y="0"/>
                <a:ext cx="529" cy="539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40" name="Text Box 125"/>
              <p:cNvSpPr txBox="1"/>
              <p:nvPr/>
            </p:nvSpPr>
            <p:spPr>
              <a:xfrm>
                <a:off x="75" y="2"/>
                <a:ext cx="370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57607" tIns="28803" rIns="57607" bIns="28803"/>
              <a:lstStyle/>
              <a:p>
                <a:pPr algn="just"/>
                <a:r>
                  <a:rPr lang="en-US" altLang="zh-CN" sz="2775" dirty="0"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A</a:t>
                </a:r>
                <a:endParaRPr lang="en-US" altLang="zh-CN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41" name="Line 126"/>
            <p:cNvSpPr/>
            <p:nvPr/>
          </p:nvSpPr>
          <p:spPr>
            <a:xfrm>
              <a:off x="1437" y="562"/>
              <a:ext cx="1111" cy="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39" name="Line 114"/>
          <p:cNvSpPr/>
          <p:nvPr/>
        </p:nvSpPr>
        <p:spPr>
          <a:xfrm>
            <a:off x="8637270" y="2298277"/>
            <a:ext cx="0" cy="403622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340" name="Line 132"/>
          <p:cNvSpPr/>
          <p:nvPr/>
        </p:nvSpPr>
        <p:spPr>
          <a:xfrm flipH="1">
            <a:off x="5039201" y="2298039"/>
            <a:ext cx="2858" cy="40386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anose="02010600040101010101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7" name="Group 29"/>
          <p:cNvGrpSpPr/>
          <p:nvPr/>
        </p:nvGrpSpPr>
        <p:grpSpPr>
          <a:xfrm>
            <a:off x="7758113" y="2319470"/>
            <a:ext cx="895350" cy="451247"/>
            <a:chOff x="0" y="0"/>
            <a:chExt cx="1880" cy="948"/>
          </a:xfrm>
        </p:grpSpPr>
        <p:sp>
          <p:nvSpPr>
            <p:cNvPr id="9245" name="Rectangle 136"/>
            <p:cNvSpPr/>
            <p:nvPr/>
          </p:nvSpPr>
          <p:spPr>
            <a:xfrm>
              <a:off x="0" y="533"/>
              <a:ext cx="1274" cy="415"/>
            </a:xfrm>
            <a:prstGeom prst="rect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6" name="Line 137"/>
            <p:cNvSpPr/>
            <p:nvPr/>
          </p:nvSpPr>
          <p:spPr>
            <a:xfrm>
              <a:off x="701" y="0"/>
              <a:ext cx="0" cy="53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7" name="Line 138"/>
            <p:cNvSpPr/>
            <p:nvPr/>
          </p:nvSpPr>
          <p:spPr>
            <a:xfrm flipV="1">
              <a:off x="654" y="0"/>
              <a:ext cx="1226" cy="17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6" name="Rectangle 139"/>
          <p:cNvSpPr/>
          <p:nvPr/>
        </p:nvSpPr>
        <p:spPr>
          <a:xfrm>
            <a:off x="767477" y="2333122"/>
            <a:ext cx="2051447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完善电路：</a:t>
            </a:r>
          </a:p>
        </p:txBody>
      </p:sp>
      <p:grpSp>
        <p:nvGrpSpPr>
          <p:cNvPr id="8" name="Group 34"/>
          <p:cNvGrpSpPr/>
          <p:nvPr/>
        </p:nvGrpSpPr>
        <p:grpSpPr>
          <a:xfrm>
            <a:off x="5042535" y="989780"/>
            <a:ext cx="3614738" cy="1337786"/>
            <a:chOff x="0" y="0"/>
            <a:chExt cx="3055" cy="755"/>
          </a:xfrm>
        </p:grpSpPr>
        <p:grpSp>
          <p:nvGrpSpPr>
            <p:cNvPr id="9250" name="Group 35"/>
            <p:cNvGrpSpPr/>
            <p:nvPr/>
          </p:nvGrpSpPr>
          <p:grpSpPr>
            <a:xfrm>
              <a:off x="0" y="0"/>
              <a:ext cx="3055" cy="755"/>
              <a:chOff x="0" y="0"/>
              <a:chExt cx="3055" cy="755"/>
            </a:xfrm>
          </p:grpSpPr>
          <p:grpSp>
            <p:nvGrpSpPr>
              <p:cNvPr id="9251" name="Group 36"/>
              <p:cNvGrpSpPr/>
              <p:nvPr/>
            </p:nvGrpSpPr>
            <p:grpSpPr>
              <a:xfrm>
                <a:off x="0" y="0"/>
                <a:ext cx="1766" cy="405"/>
                <a:chOff x="0" y="0"/>
                <a:chExt cx="1728" cy="480"/>
              </a:xfrm>
            </p:grpSpPr>
            <p:sp>
              <p:nvSpPr>
                <p:cNvPr id="9252" name="Line 105"/>
                <p:cNvSpPr/>
                <p:nvPr/>
              </p:nvSpPr>
              <p:spPr>
                <a:xfrm>
                  <a:off x="960" y="0"/>
                  <a:ext cx="0" cy="48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3" name="Line 106"/>
                <p:cNvSpPr/>
                <p:nvPr/>
              </p:nvSpPr>
              <p:spPr>
                <a:xfrm>
                  <a:off x="1056" y="144"/>
                  <a:ext cx="0" cy="192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4" name="Line 107"/>
                <p:cNvSpPr/>
                <p:nvPr/>
              </p:nvSpPr>
              <p:spPr>
                <a:xfrm>
                  <a:off x="1056" y="240"/>
                  <a:ext cx="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5" name="Line 108"/>
                <p:cNvSpPr/>
                <p:nvPr/>
              </p:nvSpPr>
              <p:spPr>
                <a:xfrm>
                  <a:off x="1056" y="240"/>
                  <a:ext cx="672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6" name="Line 109"/>
                <p:cNvSpPr/>
                <p:nvPr/>
              </p:nvSpPr>
              <p:spPr>
                <a:xfrm>
                  <a:off x="0" y="24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sp>
            <p:nvSpPr>
              <p:cNvPr id="9257" name="Line 111"/>
              <p:cNvSpPr/>
              <p:nvPr/>
            </p:nvSpPr>
            <p:spPr>
              <a:xfrm>
                <a:off x="3038" y="191"/>
                <a:ext cx="0" cy="564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8" name="Line 112"/>
              <p:cNvSpPr/>
              <p:nvPr/>
            </p:nvSpPr>
            <p:spPr>
              <a:xfrm flipV="1">
                <a:off x="1774" y="38"/>
                <a:ext cx="342" cy="16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9" name="Line 113"/>
              <p:cNvSpPr/>
              <p:nvPr/>
            </p:nvSpPr>
            <p:spPr>
              <a:xfrm flipV="1">
                <a:off x="2142" y="191"/>
                <a:ext cx="913" cy="9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60" name="Line 131"/>
              <p:cNvSpPr/>
              <p:nvPr/>
            </p:nvSpPr>
            <p:spPr>
              <a:xfrm>
                <a:off x="0" y="187"/>
                <a:ext cx="0" cy="564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61" name="Oval 140"/>
            <p:cNvSpPr/>
            <p:nvPr/>
          </p:nvSpPr>
          <p:spPr>
            <a:xfrm>
              <a:off x="1747" y="179"/>
              <a:ext cx="46" cy="49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0245" name="Text Box 5"/>
          <p:cNvSpPr txBox="1"/>
          <p:nvPr/>
        </p:nvSpPr>
        <p:spPr>
          <a:xfrm>
            <a:off x="5194776" y="3929036"/>
            <a:ext cx="3883343" cy="1198880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改变待测电阻两端的电压及通过的电流大小。从而求出不同工作电压下的电阻。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767874" y="3929036"/>
            <a:ext cx="2862739" cy="82994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多次测量求平均值从而减小误差。</a:t>
            </a:r>
          </a:p>
        </p:txBody>
      </p:sp>
      <p:sp>
        <p:nvSpPr>
          <p:cNvPr id="35853" name="矩形 35852"/>
          <p:cNvSpPr/>
          <p:nvPr/>
        </p:nvSpPr>
        <p:spPr>
          <a:xfrm>
            <a:off x="157480" y="2821755"/>
            <a:ext cx="5108734" cy="97726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实验器材：电源、电压表、电流表、滑动变阻器、开关、导线、待测电阻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635" y="537845"/>
            <a:ext cx="9142730" cy="49911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 伏安法测电阻</a:t>
            </a:r>
          </a:p>
        </p:txBody>
      </p:sp>
      <p:sp>
        <p:nvSpPr>
          <p:cNvPr id="15" name="Freeform 24"/>
          <p:cNvSpPr/>
          <p:nvPr/>
        </p:nvSpPr>
        <p:spPr bwMode="gray">
          <a:xfrm rot="12248031" flipH="1">
            <a:off x="7366000" y="2971165"/>
            <a:ext cx="520700" cy="89535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rial" panose="020B0604020202020204" pitchFamily="34" charset="0"/>
              <a:ea typeface="+mn-ea"/>
            </a:endParaRPr>
          </a:p>
        </p:txBody>
      </p:sp>
      <p:sp>
        <p:nvSpPr>
          <p:cNvPr id="16" name="Freeform 24"/>
          <p:cNvSpPr/>
          <p:nvPr/>
        </p:nvSpPr>
        <p:spPr bwMode="gray">
          <a:xfrm rot="18368031" flipH="1">
            <a:off x="4065905" y="4080510"/>
            <a:ext cx="520700" cy="89535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Par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13317" grpId="0"/>
      <p:bldP spid="13318" grpId="0"/>
      <p:bldP spid="6" grpId="0"/>
      <p:bldP spid="10245" grpId="0" bldLvl="0" animBg="1"/>
      <p:bldP spid="10247" grpId="0" bldLvl="0" animBg="1"/>
      <p:bldP spid="35853" grpId="0" bldLvl="0" animBg="1"/>
      <p:bldP spid="30731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157321" y="807059"/>
            <a:ext cx="8854916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400" b="1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调节电流表、电压表的指针到零刻度；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断开开关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，按电路图连接实物。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400" b="1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调节滑动变阻器到阻值最大端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闭合开关，调节滑动变阻器的滑片至适当位置，分别读出电流表的示数 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、电压表的示数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，并记录在表格中；</a:t>
            </a:r>
          </a:p>
          <a:p>
            <a:pPr eaLnBrk="0" fontAlgn="auto" hangingPunct="0">
              <a:lnSpc>
                <a:spcPct val="10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zh-CN" altLang="en-US" sz="24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r>
              <a:rPr lang="en-US" altLang="zh-CN" sz="2400" b="1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根据公式</a:t>
            </a:r>
            <a:r>
              <a:rPr lang="zh-CN" altLang="en-US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，计算出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的值，并记录在表格中。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400" b="1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400" b="1" dirty="0">
                <a:solidFill>
                  <a:srgbClr val="2727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．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调节滑动变阻器的滑片改变待测电阻中的电流及两端的电压，再测几组数据，并计算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的值。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24785" y="2823210"/>
          <a:ext cx="875665" cy="77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3" imgW="444240" imgH="393480" progId="">
                  <p:embed/>
                </p:oleObj>
              </mc:Choice>
              <mc:Fallback>
                <p:oleObj r:id="rId3" imgW="444240" imgH="393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785" y="2823210"/>
                        <a:ext cx="875665" cy="7759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74085" y="285115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实验步骤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05" name="表格 32004"/>
          <p:cNvGraphicFramePr/>
          <p:nvPr>
            <p:extLst>
              <p:ext uri="{D42A27DB-BD31-4B8C-83A1-F6EECF244321}">
                <p14:modId xmlns:p14="http://schemas.microsoft.com/office/powerpoint/2010/main" val="252886408"/>
              </p:ext>
            </p:extLst>
          </p:nvPr>
        </p:nvGraphicFramePr>
        <p:xfrm>
          <a:off x="1346597" y="1575104"/>
          <a:ext cx="5750560" cy="2854325"/>
        </p:xfrm>
        <a:graphic>
          <a:graphicData uri="http://schemas.openxmlformats.org/drawingml/2006/table">
            <a:tbl>
              <a:tblPr/>
              <a:tblGrid>
                <a:gridCol w="14370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70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97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测量次数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电压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U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/V</a:t>
                      </a:r>
                      <a:endParaRPr lang="zh-CN" altLang="en-US" sz="2400" b="1" dirty="0"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I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/A</a:t>
                      </a:r>
                      <a:endParaRPr lang="zh-CN" altLang="en-US" sz="2400" b="1" dirty="0"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电阻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R</a:t>
                      </a:r>
                      <a:r>
                        <a:rPr lang="en-US" altLang="zh-CN" sz="2400" b="1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el-GR" altLang="en-US" sz="2400" b="1" dirty="0"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Ω</a:t>
                      </a:r>
                      <a:endParaRPr lang="zh-CN" altLang="en-US" sz="2400" b="1" dirty="0"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30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84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340">
                <a:tc gridSpan="3"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平均值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15665" y="867819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数据表格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552"/>
          <p:cNvSpPr/>
          <p:nvPr/>
        </p:nvSpPr>
        <p:spPr>
          <a:xfrm rot="10800000">
            <a:off x="4892993" y="357637"/>
            <a:ext cx="3874770" cy="1801654"/>
          </a:xfrm>
          <a:prstGeom prst="horizontalScroll">
            <a:avLst>
              <a:gd name="adj" fmla="val 12500"/>
            </a:avLst>
          </a:prstGeom>
          <a:solidFill>
            <a:srgbClr val="C0C0C0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 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变阻器滑片放阻值最大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 目光检查有无短路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 试触检查是否工作正常</a:t>
            </a:r>
          </a:p>
        </p:txBody>
      </p:sp>
      <p:sp>
        <p:nvSpPr>
          <p:cNvPr id="1028" name="AutoShape 550"/>
          <p:cNvSpPr/>
          <p:nvPr/>
        </p:nvSpPr>
        <p:spPr>
          <a:xfrm rot="10800000">
            <a:off x="4904423" y="431932"/>
            <a:ext cx="3983355" cy="1653540"/>
          </a:xfrm>
          <a:prstGeom prst="horizontalScroll">
            <a:avLst>
              <a:gd name="adj" fmla="val 12500"/>
            </a:avLst>
          </a:prstGeom>
          <a:solidFill>
            <a:srgbClr val="C0C0C0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 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开关和变阻器靠近右手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 电流和电压表尽量靠近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 摆放合理，不出交叉线</a:t>
            </a:r>
          </a:p>
        </p:txBody>
      </p:sp>
      <p:sp>
        <p:nvSpPr>
          <p:cNvPr id="1029" name="AutoShape 551"/>
          <p:cNvSpPr/>
          <p:nvPr/>
        </p:nvSpPr>
        <p:spPr>
          <a:xfrm rot="10800000">
            <a:off x="4925378" y="508132"/>
            <a:ext cx="3887153" cy="1500188"/>
          </a:xfrm>
          <a:prstGeom prst="horizontalScroll">
            <a:avLst>
              <a:gd name="adj" fmla="val 12500"/>
            </a:avLst>
          </a:prstGeom>
          <a:solidFill>
            <a:srgbClr val="C0C0C0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 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断开开关，从正极开始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 先连接串联，再连并联</a:t>
            </a:r>
          </a:p>
          <a:p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 注意电表的正负接线柱</a:t>
            </a:r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>
          <a:xfrm>
            <a:off x="2787015" y="1820677"/>
            <a:ext cx="1834039" cy="731996"/>
            <a:chOff x="0" y="0"/>
            <a:chExt cx="1440" cy="569"/>
          </a:xfrm>
        </p:grpSpPr>
        <p:grpSp>
          <p:nvGrpSpPr>
            <p:cNvPr id="10249" name="Group 10"/>
            <p:cNvGrpSpPr>
              <a:grpSpLocks noChangeAspect="1"/>
            </p:cNvGrpSpPr>
            <p:nvPr/>
          </p:nvGrpSpPr>
          <p:grpSpPr>
            <a:xfrm>
              <a:off x="0" y="69"/>
              <a:ext cx="1440" cy="500"/>
              <a:chOff x="0" y="0"/>
              <a:chExt cx="1440" cy="500"/>
            </a:xfrm>
          </p:grpSpPr>
          <p:graphicFrame>
            <p:nvGraphicFramePr>
              <p:cNvPr id="10250" name="Object 18"/>
              <p:cNvGraphicFramePr>
                <a:graphicFrameLocks noChangeAspect="1"/>
              </p:cNvGraphicFramePr>
              <p:nvPr/>
            </p:nvGraphicFramePr>
            <p:xfrm>
              <a:off x="0" y="0"/>
              <a:ext cx="1440" cy="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8" r:id="rId3" imgW="3834921" imgH="1612698" progId="">
                      <p:embed/>
                    </p:oleObj>
                  </mc:Choice>
                  <mc:Fallback>
                    <p:oleObj r:id="rId3" imgW="3834921" imgH="1612698" progId="">
                      <p:embed/>
                      <p:pic>
                        <p:nvPicPr>
                          <p:cNvPr id="0" name="Picture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lum bright="4000"/>
                            <a:grayscl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1440" cy="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0251" name="Group 12"/>
              <p:cNvGrpSpPr>
                <a:grpSpLocks noChangeAspect="1"/>
              </p:cNvGrpSpPr>
              <p:nvPr/>
            </p:nvGrpSpPr>
            <p:grpSpPr>
              <a:xfrm rot="5400000">
                <a:off x="812" y="38"/>
                <a:ext cx="227" cy="433"/>
                <a:chOff x="0" y="0"/>
                <a:chExt cx="1036" cy="1898"/>
              </a:xfrm>
            </p:grpSpPr>
            <p:sp>
              <p:nvSpPr>
                <p:cNvPr id="10252" name="AutoShape 20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253" name="AutoShape 2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254" name="Oval 22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0255" name="Group 16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0256" name="Oval 24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57" name="Rectangle 25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58" name="Oval 26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59" name="Line 27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0260" name="Line 28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0261" name="Line 29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62" name="Line 30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63" name="Line 31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64" name="Line 32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10265" name="Group 26"/>
              <p:cNvGrpSpPr>
                <a:grpSpLocks noChangeAspect="1"/>
              </p:cNvGrpSpPr>
              <p:nvPr/>
            </p:nvGrpSpPr>
            <p:grpSpPr>
              <a:xfrm rot="5400000">
                <a:off x="393" y="37"/>
                <a:ext cx="227" cy="442"/>
                <a:chOff x="0" y="0"/>
                <a:chExt cx="1036" cy="1898"/>
              </a:xfrm>
            </p:grpSpPr>
            <p:sp>
              <p:nvSpPr>
                <p:cNvPr id="10266" name="AutoShape 34"/>
                <p:cNvSpPr>
                  <a:spLocks noChangeAspect="1"/>
                </p:cNvSpPr>
                <p:nvPr/>
              </p:nvSpPr>
              <p:spPr>
                <a:xfrm>
                  <a:off x="0" y="715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267" name="AutoShape 3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036" cy="1183"/>
                </a:xfrm>
                <a:prstGeom prst="can">
                  <a:avLst>
                    <a:gd name="adj" fmla="val 46986"/>
                  </a:avLst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268" name="Oval 36"/>
                <p:cNvSpPr>
                  <a:spLocks noChangeAspect="1"/>
                </p:cNvSpPr>
                <p:nvPr/>
              </p:nvSpPr>
              <p:spPr>
                <a:xfrm>
                  <a:off x="144" y="66"/>
                  <a:ext cx="763" cy="299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0269" name="Group 30"/>
                <p:cNvGrpSpPr>
                  <a:grpSpLocks noChangeAspect="1"/>
                </p:cNvGrpSpPr>
                <p:nvPr/>
              </p:nvGrpSpPr>
              <p:grpSpPr>
                <a:xfrm>
                  <a:off x="389" y="48"/>
                  <a:ext cx="231" cy="191"/>
                  <a:chOff x="0" y="0"/>
                  <a:chExt cx="231" cy="191"/>
                </a:xfrm>
              </p:grpSpPr>
              <p:sp>
                <p:nvSpPr>
                  <p:cNvPr id="10270" name="Oval 38"/>
                  <p:cNvSpPr>
                    <a:spLocks noChangeAspect="1"/>
                  </p:cNvSpPr>
                  <p:nvPr/>
                </p:nvSpPr>
                <p:spPr>
                  <a:xfrm>
                    <a:off x="0" y="79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71" name="Rectangle 39"/>
                  <p:cNvSpPr>
                    <a:spLocks noChangeAspect="1"/>
                  </p:cNvSpPr>
                  <p:nvPr/>
                </p:nvSpPr>
                <p:spPr>
                  <a:xfrm>
                    <a:off x="0" y="74"/>
                    <a:ext cx="231" cy="4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FFFF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72" name="Oval 40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31" cy="112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273" name="Line 41"/>
                  <p:cNvSpPr>
                    <a:spLocks noChangeAspect="1"/>
                  </p:cNvSpPr>
                  <p:nvPr/>
                </p:nvSpPr>
                <p:spPr>
                  <a:xfrm>
                    <a:off x="231" y="68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10274" name="Line 42"/>
                  <p:cNvSpPr>
                    <a:spLocks noChangeAspect="1"/>
                  </p:cNvSpPr>
                  <p:nvPr/>
                </p:nvSpPr>
                <p:spPr>
                  <a:xfrm>
                    <a:off x="0" y="55"/>
                    <a:ext cx="0" cy="7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1350" dirty="0">
                      <a:latin typeface="华文中宋" panose="02010600040101010101" pitchFamily="2" charset="-122"/>
                      <a:ea typeface="楷体_GB2312" panose="02010609030101010101" pitchFamily="49" charset="-122"/>
                    </a:endParaRPr>
                  </a:p>
                </p:txBody>
              </p:sp>
            </p:grpSp>
            <p:sp>
              <p:nvSpPr>
                <p:cNvPr id="10275" name="Line 43"/>
                <p:cNvSpPr>
                  <a:spLocks noChangeAspect="1"/>
                </p:cNvSpPr>
                <p:nvPr/>
              </p:nvSpPr>
              <p:spPr>
                <a:xfrm>
                  <a:off x="159" y="1078"/>
                  <a:ext cx="0" cy="712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76" name="Line 44"/>
                <p:cNvSpPr>
                  <a:spLocks noChangeAspect="1"/>
                </p:cNvSpPr>
                <p:nvPr/>
              </p:nvSpPr>
              <p:spPr>
                <a:xfrm>
                  <a:off x="632" y="1171"/>
                  <a:ext cx="0" cy="715"/>
                </a:xfrm>
                <a:prstGeom prst="line">
                  <a:avLst/>
                </a:prstGeom>
                <a:ln w="190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77" name="Line 45"/>
                <p:cNvSpPr>
                  <a:spLocks noChangeAspect="1"/>
                </p:cNvSpPr>
                <p:nvPr/>
              </p:nvSpPr>
              <p:spPr>
                <a:xfrm>
                  <a:off x="26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278" name="Line 46"/>
                <p:cNvSpPr>
                  <a:spLocks noChangeAspect="1"/>
                </p:cNvSpPr>
                <p:nvPr/>
              </p:nvSpPr>
              <p:spPr>
                <a:xfrm>
                  <a:off x="790" y="461"/>
                  <a:ext cx="0" cy="68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sp>
          <p:nvSpPr>
            <p:cNvPr id="10279" name="Text Box 47"/>
            <p:cNvSpPr txBox="1">
              <a:spLocks noChangeAspect="1"/>
            </p:cNvSpPr>
            <p:nvPr/>
          </p:nvSpPr>
          <p:spPr>
            <a:xfrm>
              <a:off x="1170" y="12"/>
              <a:ext cx="21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＋</a:t>
              </a:r>
            </a:p>
          </p:txBody>
        </p:sp>
        <p:sp>
          <p:nvSpPr>
            <p:cNvPr id="10280" name="Text Box 48"/>
            <p:cNvSpPr txBox="1">
              <a:spLocks noChangeAspect="1"/>
            </p:cNvSpPr>
            <p:nvPr/>
          </p:nvSpPr>
          <p:spPr>
            <a:xfrm>
              <a:off x="15" y="0"/>
              <a:ext cx="26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－</a:t>
              </a:r>
            </a:p>
          </p:txBody>
        </p:sp>
      </p:grpSp>
      <p:grpSp>
        <p:nvGrpSpPr>
          <p:cNvPr id="8" name="Group 42"/>
          <p:cNvGrpSpPr>
            <a:grpSpLocks noChangeAspect="1"/>
          </p:cNvGrpSpPr>
          <p:nvPr/>
        </p:nvGrpSpPr>
        <p:grpSpPr>
          <a:xfrm>
            <a:off x="3948589" y="2911766"/>
            <a:ext cx="1376839" cy="1324928"/>
            <a:chOff x="0" y="0"/>
            <a:chExt cx="679" cy="645"/>
          </a:xfrm>
        </p:grpSpPr>
        <p:sp>
          <p:nvSpPr>
            <p:cNvPr id="10282" name="Line 51"/>
            <p:cNvSpPr>
              <a:spLocks noChangeAspect="1"/>
            </p:cNvSpPr>
            <p:nvPr/>
          </p:nvSpPr>
          <p:spPr>
            <a:xfrm>
              <a:off x="115" y="433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3" name="Line 52"/>
            <p:cNvSpPr>
              <a:spLocks noChangeAspect="1"/>
            </p:cNvSpPr>
            <p:nvPr/>
          </p:nvSpPr>
          <p:spPr>
            <a:xfrm>
              <a:off x="182" y="0"/>
              <a:ext cx="4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4" name="Line 53"/>
            <p:cNvSpPr>
              <a:spLocks noChangeAspect="1"/>
            </p:cNvSpPr>
            <p:nvPr/>
          </p:nvSpPr>
          <p:spPr>
            <a:xfrm flipH="1">
              <a:off x="112" y="0"/>
              <a:ext cx="70" cy="33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5" name="Line 54"/>
            <p:cNvSpPr>
              <a:spLocks noChangeAspect="1"/>
            </p:cNvSpPr>
            <p:nvPr/>
          </p:nvSpPr>
          <p:spPr>
            <a:xfrm flipH="1">
              <a:off x="544" y="0"/>
              <a:ext cx="77" cy="3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6" name="Line 55"/>
            <p:cNvSpPr>
              <a:spLocks noChangeAspect="1"/>
            </p:cNvSpPr>
            <p:nvPr/>
          </p:nvSpPr>
          <p:spPr>
            <a:xfrm>
              <a:off x="133" y="271"/>
              <a:ext cx="42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7" name="Line 56"/>
            <p:cNvSpPr>
              <a:spLocks noChangeAspect="1"/>
            </p:cNvSpPr>
            <p:nvPr/>
          </p:nvSpPr>
          <p:spPr>
            <a:xfrm>
              <a:off x="121" y="316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8" name="Line 57"/>
            <p:cNvSpPr>
              <a:spLocks noChangeAspect="1"/>
            </p:cNvSpPr>
            <p:nvPr/>
          </p:nvSpPr>
          <p:spPr>
            <a:xfrm>
              <a:off x="115" y="330"/>
              <a:ext cx="4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89" name="Line 58"/>
            <p:cNvSpPr>
              <a:spLocks noChangeAspect="1"/>
            </p:cNvSpPr>
            <p:nvPr/>
          </p:nvSpPr>
          <p:spPr>
            <a:xfrm>
              <a:off x="115" y="330"/>
              <a:ext cx="0" cy="8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0" name="Line 59"/>
            <p:cNvSpPr>
              <a:spLocks noChangeAspect="1"/>
            </p:cNvSpPr>
            <p:nvPr/>
          </p:nvSpPr>
          <p:spPr>
            <a:xfrm>
              <a:off x="544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1" name="Line 60"/>
            <p:cNvSpPr>
              <a:spLocks noChangeAspect="1"/>
            </p:cNvSpPr>
            <p:nvPr/>
          </p:nvSpPr>
          <p:spPr>
            <a:xfrm>
              <a:off x="146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2" name="Line 61"/>
            <p:cNvSpPr>
              <a:spLocks noChangeAspect="1"/>
            </p:cNvSpPr>
            <p:nvPr/>
          </p:nvSpPr>
          <p:spPr>
            <a:xfrm>
              <a:off x="178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3" name="Line 62"/>
            <p:cNvSpPr>
              <a:spLocks noChangeAspect="1"/>
            </p:cNvSpPr>
            <p:nvPr/>
          </p:nvSpPr>
          <p:spPr>
            <a:xfrm>
              <a:off x="211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4" name="Line 63"/>
            <p:cNvSpPr>
              <a:spLocks noChangeAspect="1"/>
            </p:cNvSpPr>
            <p:nvPr/>
          </p:nvSpPr>
          <p:spPr>
            <a:xfrm>
              <a:off x="250" y="330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5" name="Line 64"/>
            <p:cNvSpPr>
              <a:spLocks noChangeAspect="1"/>
            </p:cNvSpPr>
            <p:nvPr/>
          </p:nvSpPr>
          <p:spPr>
            <a:xfrm>
              <a:off x="436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6" name="Line 65"/>
            <p:cNvSpPr>
              <a:spLocks noChangeAspect="1"/>
            </p:cNvSpPr>
            <p:nvPr/>
          </p:nvSpPr>
          <p:spPr>
            <a:xfrm>
              <a:off x="473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7" name="Line 66"/>
            <p:cNvSpPr>
              <a:spLocks noChangeAspect="1"/>
            </p:cNvSpPr>
            <p:nvPr/>
          </p:nvSpPr>
          <p:spPr>
            <a:xfrm>
              <a:off x="519" y="337"/>
              <a:ext cx="0" cy="8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8" name="Line 67"/>
            <p:cNvSpPr>
              <a:spLocks noChangeAspect="1"/>
            </p:cNvSpPr>
            <p:nvPr/>
          </p:nvSpPr>
          <p:spPr>
            <a:xfrm flipH="1">
              <a:off x="90" y="412"/>
              <a:ext cx="25" cy="7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299" name="Line 68"/>
            <p:cNvSpPr>
              <a:spLocks noChangeAspect="1"/>
            </p:cNvSpPr>
            <p:nvPr/>
          </p:nvSpPr>
          <p:spPr>
            <a:xfrm>
              <a:off x="527" y="467"/>
              <a:ext cx="0" cy="9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00" name="Line 69"/>
            <p:cNvSpPr>
              <a:spLocks noChangeAspect="1"/>
            </p:cNvSpPr>
            <p:nvPr/>
          </p:nvSpPr>
          <p:spPr>
            <a:xfrm flipH="1">
              <a:off x="0" y="485"/>
              <a:ext cx="92" cy="10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01" name="Line 70"/>
            <p:cNvSpPr>
              <a:spLocks noChangeAspect="1"/>
            </p:cNvSpPr>
            <p:nvPr/>
          </p:nvSpPr>
          <p:spPr>
            <a:xfrm flipH="1">
              <a:off x="448" y="444"/>
              <a:ext cx="92" cy="14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02" name="Line 71"/>
            <p:cNvSpPr>
              <a:spLocks noChangeAspect="1"/>
            </p:cNvSpPr>
            <p:nvPr/>
          </p:nvSpPr>
          <p:spPr>
            <a:xfrm>
              <a:off x="6" y="588"/>
              <a:ext cx="44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303" name="Group 64"/>
            <p:cNvGrpSpPr>
              <a:grpSpLocks noChangeAspect="1"/>
            </p:cNvGrpSpPr>
            <p:nvPr/>
          </p:nvGrpSpPr>
          <p:grpSpPr>
            <a:xfrm>
              <a:off x="390" y="507"/>
              <a:ext cx="77" cy="30"/>
              <a:chOff x="0" y="0"/>
              <a:chExt cx="260" cy="140"/>
            </a:xfrm>
          </p:grpSpPr>
          <p:sp>
            <p:nvSpPr>
              <p:cNvPr id="10304" name="Line 73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305" name="Oval 74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306" name="Line 75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307" name="Oval 76"/>
            <p:cNvSpPr>
              <a:spLocks noChangeAspect="1"/>
            </p:cNvSpPr>
            <p:nvPr/>
          </p:nvSpPr>
          <p:spPr>
            <a:xfrm>
              <a:off x="390" y="498"/>
              <a:ext cx="77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308" name="Line 77"/>
            <p:cNvSpPr>
              <a:spLocks noChangeAspect="1"/>
            </p:cNvSpPr>
            <p:nvPr/>
          </p:nvSpPr>
          <p:spPr>
            <a:xfrm flipV="1">
              <a:off x="96" y="469"/>
              <a:ext cx="427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09" name="Line 78"/>
            <p:cNvSpPr>
              <a:spLocks noChangeAspect="1"/>
            </p:cNvSpPr>
            <p:nvPr/>
          </p:nvSpPr>
          <p:spPr>
            <a:xfrm>
              <a:off x="4" y="588"/>
              <a:ext cx="0" cy="5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0" name="Line 79"/>
            <p:cNvSpPr>
              <a:spLocks noChangeAspect="1"/>
            </p:cNvSpPr>
            <p:nvPr/>
          </p:nvSpPr>
          <p:spPr>
            <a:xfrm>
              <a:off x="44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1" name="Line 80"/>
            <p:cNvSpPr>
              <a:spLocks noChangeAspect="1"/>
            </p:cNvSpPr>
            <p:nvPr/>
          </p:nvSpPr>
          <p:spPr>
            <a:xfrm>
              <a:off x="6" y="640"/>
              <a:ext cx="44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2" name="Line 81"/>
            <p:cNvSpPr>
              <a:spLocks noChangeAspect="1"/>
            </p:cNvSpPr>
            <p:nvPr/>
          </p:nvSpPr>
          <p:spPr>
            <a:xfrm>
              <a:off x="620" y="4"/>
              <a:ext cx="55" cy="5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3" name="Line 82"/>
            <p:cNvSpPr>
              <a:spLocks noChangeAspect="1"/>
            </p:cNvSpPr>
            <p:nvPr/>
          </p:nvSpPr>
          <p:spPr>
            <a:xfrm>
              <a:off x="673" y="53"/>
              <a:ext cx="0" cy="3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4" name="Line 83"/>
            <p:cNvSpPr>
              <a:spLocks noChangeAspect="1"/>
            </p:cNvSpPr>
            <p:nvPr/>
          </p:nvSpPr>
          <p:spPr>
            <a:xfrm flipV="1">
              <a:off x="448" y="440"/>
              <a:ext cx="231" cy="2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5" name="Line 84"/>
            <p:cNvSpPr>
              <a:spLocks noChangeAspect="1"/>
            </p:cNvSpPr>
            <p:nvPr/>
          </p:nvSpPr>
          <p:spPr>
            <a:xfrm>
              <a:off x="640" y="28"/>
              <a:ext cx="7" cy="4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6" name="Line 85"/>
            <p:cNvSpPr>
              <a:spLocks noChangeAspect="1"/>
            </p:cNvSpPr>
            <p:nvPr/>
          </p:nvSpPr>
          <p:spPr>
            <a:xfrm>
              <a:off x="611" y="56"/>
              <a:ext cx="0" cy="4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7" name="Line 86"/>
            <p:cNvSpPr>
              <a:spLocks noChangeAspect="1"/>
            </p:cNvSpPr>
            <p:nvPr/>
          </p:nvSpPr>
          <p:spPr>
            <a:xfrm flipH="1">
              <a:off x="574" y="206"/>
              <a:ext cx="1" cy="31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8" name="Line 87"/>
            <p:cNvSpPr>
              <a:spLocks noChangeAspect="1"/>
            </p:cNvSpPr>
            <p:nvPr/>
          </p:nvSpPr>
          <p:spPr>
            <a:xfrm>
              <a:off x="544" y="426"/>
              <a:ext cx="0" cy="1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19" name="Line 88"/>
            <p:cNvSpPr>
              <a:spLocks noChangeAspect="1"/>
            </p:cNvSpPr>
            <p:nvPr/>
          </p:nvSpPr>
          <p:spPr>
            <a:xfrm>
              <a:off x="507" y="501"/>
              <a:ext cx="0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0" name="Line 89"/>
            <p:cNvSpPr>
              <a:spLocks noChangeAspect="1"/>
            </p:cNvSpPr>
            <p:nvPr/>
          </p:nvSpPr>
          <p:spPr>
            <a:xfrm flipH="1">
              <a:off x="485" y="535"/>
              <a:ext cx="0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1" name="Line 90"/>
            <p:cNvSpPr>
              <a:spLocks noChangeAspect="1"/>
            </p:cNvSpPr>
            <p:nvPr/>
          </p:nvSpPr>
          <p:spPr>
            <a:xfrm>
              <a:off x="18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2" name="Line 91"/>
            <p:cNvSpPr>
              <a:spLocks noChangeAspect="1"/>
            </p:cNvSpPr>
            <p:nvPr/>
          </p:nvSpPr>
          <p:spPr>
            <a:xfrm>
              <a:off x="73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3" name="Line 92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4" name="Line 93"/>
            <p:cNvSpPr>
              <a:spLocks noChangeAspect="1"/>
            </p:cNvSpPr>
            <p:nvPr/>
          </p:nvSpPr>
          <p:spPr>
            <a:xfrm>
              <a:off x="115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5" name="Line 94"/>
            <p:cNvSpPr>
              <a:spLocks noChangeAspect="1"/>
            </p:cNvSpPr>
            <p:nvPr/>
          </p:nvSpPr>
          <p:spPr>
            <a:xfrm>
              <a:off x="17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6" name="Line 95"/>
            <p:cNvSpPr>
              <a:spLocks noChangeAspect="1"/>
            </p:cNvSpPr>
            <p:nvPr/>
          </p:nvSpPr>
          <p:spPr>
            <a:xfrm>
              <a:off x="211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7" name="Line 96"/>
            <p:cNvSpPr>
              <a:spLocks noChangeAspect="1"/>
            </p:cNvSpPr>
            <p:nvPr/>
          </p:nvSpPr>
          <p:spPr>
            <a:xfrm>
              <a:off x="250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8" name="Line 97"/>
            <p:cNvSpPr>
              <a:spLocks noChangeAspect="1"/>
            </p:cNvSpPr>
            <p:nvPr/>
          </p:nvSpPr>
          <p:spPr>
            <a:xfrm>
              <a:off x="28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29" name="Line 98"/>
            <p:cNvSpPr>
              <a:spLocks noChangeAspect="1"/>
            </p:cNvSpPr>
            <p:nvPr/>
          </p:nvSpPr>
          <p:spPr>
            <a:xfrm>
              <a:off x="339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30" name="Line 99"/>
            <p:cNvSpPr>
              <a:spLocks noChangeAspect="1"/>
            </p:cNvSpPr>
            <p:nvPr/>
          </p:nvSpPr>
          <p:spPr>
            <a:xfrm>
              <a:off x="377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31" name="Line 100"/>
            <p:cNvSpPr>
              <a:spLocks noChangeAspect="1"/>
            </p:cNvSpPr>
            <p:nvPr/>
          </p:nvSpPr>
          <p:spPr>
            <a:xfrm>
              <a:off x="422" y="588"/>
              <a:ext cx="0" cy="5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332" name="Group 93"/>
            <p:cNvGrpSpPr>
              <a:grpSpLocks noChangeAspect="1"/>
            </p:cNvGrpSpPr>
            <p:nvPr/>
          </p:nvGrpSpPr>
          <p:grpSpPr>
            <a:xfrm>
              <a:off x="97" y="507"/>
              <a:ext cx="70" cy="30"/>
              <a:chOff x="0" y="0"/>
              <a:chExt cx="260" cy="140"/>
            </a:xfrm>
          </p:grpSpPr>
          <p:sp>
            <p:nvSpPr>
              <p:cNvPr id="10333" name="Line 102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334" name="Oval 103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335" name="Line 104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336" name="Oval 105"/>
            <p:cNvSpPr>
              <a:spLocks noChangeAspect="1"/>
            </p:cNvSpPr>
            <p:nvPr/>
          </p:nvSpPr>
          <p:spPr>
            <a:xfrm>
              <a:off x="97" y="499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337" name="Line 106"/>
            <p:cNvSpPr>
              <a:spLocks noChangeAspect="1"/>
            </p:cNvSpPr>
            <p:nvPr/>
          </p:nvSpPr>
          <p:spPr>
            <a:xfrm>
              <a:off x="84" y="564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38" name="AutoShape 107"/>
            <p:cNvSpPr>
              <a:spLocks noChangeAspect="1"/>
            </p:cNvSpPr>
            <p:nvPr/>
          </p:nvSpPr>
          <p:spPr>
            <a:xfrm>
              <a:off x="279" y="351"/>
              <a:ext cx="125" cy="63"/>
            </a:xfrm>
            <a:prstGeom prst="parallelogram">
              <a:avLst>
                <a:gd name="adj" fmla="val 22045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339" name="Group 100"/>
            <p:cNvGrpSpPr>
              <a:grpSpLocks noChangeAspect="1"/>
            </p:cNvGrpSpPr>
            <p:nvPr/>
          </p:nvGrpSpPr>
          <p:grpSpPr>
            <a:xfrm>
              <a:off x="242" y="507"/>
              <a:ext cx="71" cy="30"/>
              <a:chOff x="0" y="0"/>
              <a:chExt cx="260" cy="140"/>
            </a:xfrm>
          </p:grpSpPr>
          <p:sp>
            <p:nvSpPr>
              <p:cNvPr id="10340" name="Line 109"/>
              <p:cNvSpPr>
                <a:spLocks noChangeAspect="1"/>
              </p:cNvSpPr>
              <p:nvPr/>
            </p:nvSpPr>
            <p:spPr>
              <a:xfrm>
                <a:off x="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341" name="Oval 110"/>
              <p:cNvSpPr>
                <a:spLocks noChangeAspect="1"/>
              </p:cNvSpPr>
              <p:nvPr/>
            </p:nvSpPr>
            <p:spPr>
              <a:xfrm>
                <a:off x="0" y="20"/>
                <a:ext cx="260" cy="1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342" name="Line 111"/>
              <p:cNvSpPr>
                <a:spLocks noChangeAspect="1"/>
              </p:cNvSpPr>
              <p:nvPr/>
            </p:nvSpPr>
            <p:spPr>
              <a:xfrm>
                <a:off x="260" y="0"/>
                <a:ext cx="0" cy="6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343" name="Oval 112"/>
            <p:cNvSpPr>
              <a:spLocks noChangeAspect="1"/>
            </p:cNvSpPr>
            <p:nvPr/>
          </p:nvSpPr>
          <p:spPr>
            <a:xfrm>
              <a:off x="241" y="498"/>
              <a:ext cx="72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344" name="Group 105"/>
            <p:cNvGrpSpPr>
              <a:grpSpLocks noChangeAspect="1"/>
            </p:cNvGrpSpPr>
            <p:nvPr/>
          </p:nvGrpSpPr>
          <p:grpSpPr>
            <a:xfrm>
              <a:off x="317" y="363"/>
              <a:ext cx="47" cy="45"/>
              <a:chOff x="0" y="0"/>
              <a:chExt cx="180" cy="150"/>
            </a:xfrm>
          </p:grpSpPr>
          <p:sp>
            <p:nvSpPr>
              <p:cNvPr id="10345" name="Oval 114"/>
              <p:cNvSpPr>
                <a:spLocks noChangeAspect="1"/>
              </p:cNvSpPr>
              <p:nvPr/>
            </p:nvSpPr>
            <p:spPr>
              <a:xfrm>
                <a:off x="0" y="0"/>
                <a:ext cx="180" cy="15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346" name="Line 115"/>
              <p:cNvSpPr>
                <a:spLocks noChangeAspect="1"/>
              </p:cNvSpPr>
              <p:nvPr/>
            </p:nvSpPr>
            <p:spPr>
              <a:xfrm>
                <a:off x="30" y="76"/>
                <a:ext cx="13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347" name="WordArt 116"/>
            <p:cNvSpPr>
              <a:spLocks noChangeAspect="1" noTextEdit="1"/>
            </p:cNvSpPr>
            <p:nvPr/>
          </p:nvSpPr>
          <p:spPr>
            <a:xfrm>
              <a:off x="216" y="545"/>
              <a:ext cx="96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0.6</a:t>
              </a:r>
            </a:p>
          </p:txBody>
        </p:sp>
        <p:sp>
          <p:nvSpPr>
            <p:cNvPr id="10348" name="WordArt 117"/>
            <p:cNvSpPr>
              <a:spLocks noChangeAspect="1" noTextEdit="1"/>
            </p:cNvSpPr>
            <p:nvPr/>
          </p:nvSpPr>
          <p:spPr>
            <a:xfrm>
              <a:off x="369" y="545"/>
              <a:ext cx="62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</a:p>
          </p:txBody>
        </p:sp>
        <p:sp>
          <p:nvSpPr>
            <p:cNvPr id="10349" name="AutoShape 118"/>
            <p:cNvSpPr>
              <a:spLocks noChangeAspect="1"/>
            </p:cNvSpPr>
            <p:nvPr/>
          </p:nvSpPr>
          <p:spPr>
            <a:xfrm>
              <a:off x="148" y="28"/>
              <a:ext cx="448" cy="226"/>
            </a:xfrm>
            <a:prstGeom prst="parallelogram">
              <a:avLst>
                <a:gd name="adj" fmla="val 2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350" name="WordArt 119"/>
            <p:cNvSpPr>
              <a:spLocks noChangeAspect="1" noTextEdit="1"/>
            </p:cNvSpPr>
            <p:nvPr/>
          </p:nvSpPr>
          <p:spPr>
            <a:xfrm>
              <a:off x="318" y="160"/>
              <a:ext cx="96" cy="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428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</a:p>
          </p:txBody>
        </p:sp>
        <p:sp>
          <p:nvSpPr>
            <p:cNvPr id="10351" name="Line 120"/>
            <p:cNvSpPr>
              <a:spLocks noChangeAspect="1"/>
            </p:cNvSpPr>
            <p:nvPr/>
          </p:nvSpPr>
          <p:spPr>
            <a:xfrm>
              <a:off x="121" y="295"/>
              <a:ext cx="42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52" name="Line 121"/>
            <p:cNvSpPr>
              <a:spLocks noChangeAspect="1"/>
            </p:cNvSpPr>
            <p:nvPr/>
          </p:nvSpPr>
          <p:spPr>
            <a:xfrm>
              <a:off x="218" y="131"/>
              <a:ext cx="121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353" name="Group 114"/>
            <p:cNvGrpSpPr>
              <a:grpSpLocks noChangeAspect="1"/>
            </p:cNvGrpSpPr>
            <p:nvPr/>
          </p:nvGrpSpPr>
          <p:grpSpPr>
            <a:xfrm>
              <a:off x="162" y="26"/>
              <a:ext cx="439" cy="315"/>
              <a:chOff x="0" y="0"/>
              <a:chExt cx="2707" cy="1910"/>
            </a:xfrm>
          </p:grpSpPr>
          <p:sp>
            <p:nvSpPr>
              <p:cNvPr id="10354" name="Arc 123"/>
              <p:cNvSpPr>
                <a:spLocks noChangeAspect="1"/>
              </p:cNvSpPr>
              <p:nvPr/>
            </p:nvSpPr>
            <p:spPr>
              <a:xfrm rot="-2752491">
                <a:off x="676" y="178"/>
                <a:ext cx="1375" cy="141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8" y="83"/>
                  </a:cxn>
                  <a:cxn ang="0">
                    <a:pos x="0" y="93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355" name="Arc 124"/>
              <p:cNvSpPr>
                <a:spLocks noChangeAspect="1"/>
              </p:cNvSpPr>
              <p:nvPr/>
            </p:nvSpPr>
            <p:spPr>
              <a:xfrm rot="-2752491">
                <a:off x="593" y="-21"/>
                <a:ext cx="1546" cy="15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1" y="105"/>
                  </a:cxn>
                  <a:cxn ang="0">
                    <a:pos x="0" y="117"/>
                  </a:cxn>
                </a:cxnLst>
                <a:rect l="0" t="0" r="0" b="0"/>
                <a:pathLst>
                  <a:path w="21478" h="21478" fill="none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</a:path>
                  <a:path w="21478" h="21478" stroke="0">
                    <a:moveTo>
                      <a:pt x="2293" y="0"/>
                    </a:moveTo>
                    <a:cubicBezTo>
                      <a:pt x="12408" y="1080"/>
                      <a:pt x="20398" y="9071"/>
                      <a:pt x="21478" y="19185"/>
                    </a:cubicBezTo>
                    <a:lnTo>
                      <a:pt x="0" y="2147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356" name="Group 117"/>
              <p:cNvGrpSpPr>
                <a:grpSpLocks noChangeAspect="1"/>
              </p:cNvGrpSpPr>
              <p:nvPr/>
            </p:nvGrpSpPr>
            <p:grpSpPr>
              <a:xfrm>
                <a:off x="0" y="150"/>
                <a:ext cx="2707" cy="1760"/>
                <a:chOff x="0" y="0"/>
                <a:chExt cx="2707" cy="1760"/>
              </a:xfrm>
            </p:grpSpPr>
            <p:sp>
              <p:nvSpPr>
                <p:cNvPr id="10357" name="WordArt 126"/>
                <p:cNvSpPr>
                  <a:spLocks noChangeAspect="1" noTextEdit="1"/>
                </p:cNvSpPr>
                <p:nvPr/>
              </p:nvSpPr>
              <p:spPr>
                <a:xfrm>
                  <a:off x="370" y="473"/>
                  <a:ext cx="2024" cy="1287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5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0        0.2        0.4        0.6</a:t>
                  </a:r>
                </a:p>
              </p:txBody>
            </p:sp>
            <p:sp>
              <p:nvSpPr>
                <p:cNvPr id="10358" name="WordArt 127"/>
                <p:cNvSpPr>
                  <a:spLocks noChangeAspect="1" noTextEdit="1"/>
                </p:cNvSpPr>
                <p:nvPr/>
              </p:nvSpPr>
              <p:spPr>
                <a:xfrm>
                  <a:off x="256" y="244"/>
                  <a:ext cx="2202" cy="1414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579682"/>
                    </a:avLst>
                  </a:prstTxWarp>
                  <a:normAutofit fontScale="97500"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FFFFFF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|||||||||||||||||||||||||||||||</a:t>
                  </a:r>
                </a:p>
              </p:txBody>
            </p:sp>
            <p:sp>
              <p:nvSpPr>
                <p:cNvPr id="10359" name="Line 128"/>
                <p:cNvSpPr>
                  <a:spLocks noChangeAspect="1"/>
                </p:cNvSpPr>
                <p:nvPr/>
              </p:nvSpPr>
              <p:spPr>
                <a:xfrm>
                  <a:off x="1353" y="83"/>
                  <a:ext cx="0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0" name="Line 129"/>
                <p:cNvSpPr>
                  <a:spLocks noChangeAspect="1"/>
                </p:cNvSpPr>
                <p:nvPr/>
              </p:nvSpPr>
              <p:spPr>
                <a:xfrm flipV="1">
                  <a:off x="1696" y="134"/>
                  <a:ext cx="27" cy="104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1" name="Line 130"/>
                <p:cNvSpPr>
                  <a:spLocks noChangeAspect="1"/>
                </p:cNvSpPr>
                <p:nvPr/>
              </p:nvSpPr>
              <p:spPr>
                <a:xfrm flipV="1">
                  <a:off x="2020" y="279"/>
                  <a:ext cx="46" cy="89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2" name="Line 131"/>
                <p:cNvSpPr>
                  <a:spLocks noChangeAspect="1"/>
                </p:cNvSpPr>
                <p:nvPr/>
              </p:nvSpPr>
              <p:spPr>
                <a:xfrm flipV="1">
                  <a:off x="2272" y="459"/>
                  <a:ext cx="137" cy="13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3" name="Line 132"/>
                <p:cNvSpPr>
                  <a:spLocks noChangeAspect="1"/>
                </p:cNvSpPr>
                <p:nvPr/>
              </p:nvSpPr>
              <p:spPr>
                <a:xfrm flipH="1" flipV="1">
                  <a:off x="642" y="276"/>
                  <a:ext cx="46" cy="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4" name="Line 133"/>
                <p:cNvSpPr>
                  <a:spLocks noChangeAspect="1"/>
                </p:cNvSpPr>
                <p:nvPr/>
              </p:nvSpPr>
              <p:spPr>
                <a:xfrm flipH="1" flipV="1">
                  <a:off x="307" y="456"/>
                  <a:ext cx="137" cy="136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5" name="Line 134"/>
                <p:cNvSpPr>
                  <a:spLocks noChangeAspect="1"/>
                </p:cNvSpPr>
                <p:nvPr/>
              </p:nvSpPr>
              <p:spPr>
                <a:xfrm flipH="1" flipV="1">
                  <a:off x="987" y="137"/>
                  <a:ext cx="42" cy="18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66" name="WordArt 135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2707" cy="1742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2668214"/>
                    </a:avLst>
                  </a:prstTxWarp>
                  <a:noAutofit/>
                </a:bodyPr>
                <a:lstStyle/>
                <a:p>
                  <a:pPr algn="ctr"/>
                  <a:r>
                    <a:rPr lang="zh-CN" altLang="en-US" sz="2400">
                      <a:ln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solidFill>
                        <a:srgbClr val="000000"/>
                      </a:solidFill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0               1               2               3</a:t>
                  </a:r>
                </a:p>
              </p:txBody>
            </p:sp>
          </p:grpSp>
        </p:grpSp>
        <p:grpSp>
          <p:nvGrpSpPr>
            <p:cNvPr id="10367" name="Group 128"/>
            <p:cNvGrpSpPr>
              <a:grpSpLocks noChangeAspect="1"/>
            </p:cNvGrpSpPr>
            <p:nvPr/>
          </p:nvGrpSpPr>
          <p:grpSpPr>
            <a:xfrm>
              <a:off x="106" y="437"/>
              <a:ext cx="50" cy="82"/>
              <a:chOff x="0" y="0"/>
              <a:chExt cx="117" cy="189"/>
            </a:xfrm>
          </p:grpSpPr>
          <p:sp>
            <p:nvSpPr>
              <p:cNvPr id="10368" name="Freeform 137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369" name="Group 130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0370" name="Line 139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71" name="Oval 140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72" name="Arc 141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73" name="Line 142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74" name="Line 143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75" name="Line 144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76" name="Line 145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0377" name="Group 138"/>
            <p:cNvGrpSpPr>
              <a:grpSpLocks noChangeAspect="1"/>
            </p:cNvGrpSpPr>
            <p:nvPr/>
          </p:nvGrpSpPr>
          <p:grpSpPr>
            <a:xfrm>
              <a:off x="251" y="437"/>
              <a:ext cx="51" cy="82"/>
              <a:chOff x="0" y="0"/>
              <a:chExt cx="117" cy="189"/>
            </a:xfrm>
          </p:grpSpPr>
          <p:sp>
            <p:nvSpPr>
              <p:cNvPr id="10378" name="Freeform 147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379" name="Group 140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0380" name="Line 149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81" name="Oval 150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82" name="Arc 151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83" name="Line 152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84" name="Line 153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85" name="Line 154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86" name="Line 155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  <p:grpSp>
          <p:nvGrpSpPr>
            <p:cNvPr id="10387" name="Group 148"/>
            <p:cNvGrpSpPr>
              <a:grpSpLocks noChangeAspect="1"/>
            </p:cNvGrpSpPr>
            <p:nvPr/>
          </p:nvGrpSpPr>
          <p:grpSpPr>
            <a:xfrm>
              <a:off x="404" y="437"/>
              <a:ext cx="50" cy="82"/>
              <a:chOff x="0" y="0"/>
              <a:chExt cx="117" cy="189"/>
            </a:xfrm>
          </p:grpSpPr>
          <p:sp>
            <p:nvSpPr>
              <p:cNvPr id="10388" name="Freeform 157"/>
              <p:cNvSpPr>
                <a:spLocks noChangeAspect="1"/>
              </p:cNvSpPr>
              <p:nvPr/>
            </p:nvSpPr>
            <p:spPr>
              <a:xfrm>
                <a:off x="0" y="0"/>
                <a:ext cx="117" cy="188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19" y="14"/>
                  </a:cxn>
                  <a:cxn ang="0">
                    <a:pos x="29" y="6"/>
                  </a:cxn>
                  <a:cxn ang="0">
                    <a:pos x="42" y="1"/>
                  </a:cxn>
                  <a:cxn ang="0">
                    <a:pos x="59" y="0"/>
                  </a:cxn>
                  <a:cxn ang="0">
                    <a:pos x="74" y="2"/>
                  </a:cxn>
                  <a:cxn ang="0">
                    <a:pos x="88" y="5"/>
                  </a:cxn>
                  <a:cxn ang="0">
                    <a:pos x="99" y="14"/>
                  </a:cxn>
                  <a:cxn ang="0">
                    <a:pos x="104" y="26"/>
                  </a:cxn>
                  <a:cxn ang="0">
                    <a:pos x="117" y="156"/>
                  </a:cxn>
                  <a:cxn ang="0">
                    <a:pos x="105" y="170"/>
                  </a:cxn>
                  <a:cxn ang="0">
                    <a:pos x="94" y="178"/>
                  </a:cxn>
                  <a:cxn ang="0">
                    <a:pos x="79" y="184"/>
                  </a:cxn>
                  <a:cxn ang="0">
                    <a:pos x="61" y="188"/>
                  </a:cxn>
                  <a:cxn ang="0">
                    <a:pos x="35" y="185"/>
                  </a:cxn>
                  <a:cxn ang="0">
                    <a:pos x="19" y="176"/>
                  </a:cxn>
                  <a:cxn ang="0">
                    <a:pos x="6" y="164"/>
                  </a:cxn>
                  <a:cxn ang="0">
                    <a:pos x="0" y="159"/>
                  </a:cxn>
                  <a:cxn ang="0">
                    <a:pos x="15" y="24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389" name="Group 150"/>
              <p:cNvGrpSpPr>
                <a:grpSpLocks noChangeAspect="1"/>
              </p:cNvGrpSpPr>
              <p:nvPr/>
            </p:nvGrpSpPr>
            <p:grpSpPr>
              <a:xfrm>
                <a:off x="0" y="2"/>
                <a:ext cx="116" cy="187"/>
                <a:chOff x="0" y="0"/>
                <a:chExt cx="116" cy="187"/>
              </a:xfrm>
            </p:grpSpPr>
            <p:sp>
              <p:nvSpPr>
                <p:cNvPr id="10390" name="Line 159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91" name="Oval 160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92" name="Arc 161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393" name="Line 162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94" name="Line 163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95" name="Line 164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396" name="Line 165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21" name="Group 158"/>
          <p:cNvGrpSpPr>
            <a:grpSpLocks noChangeAspect="1"/>
          </p:cNvGrpSpPr>
          <p:nvPr/>
        </p:nvGrpSpPr>
        <p:grpSpPr>
          <a:xfrm>
            <a:off x="1683544" y="2923672"/>
            <a:ext cx="1285875" cy="1189673"/>
            <a:chOff x="0" y="0"/>
            <a:chExt cx="680" cy="621"/>
          </a:xfrm>
        </p:grpSpPr>
        <p:sp>
          <p:nvSpPr>
            <p:cNvPr id="10398" name="Line 167"/>
            <p:cNvSpPr>
              <a:spLocks noChangeAspect="1"/>
            </p:cNvSpPr>
            <p:nvPr/>
          </p:nvSpPr>
          <p:spPr>
            <a:xfrm>
              <a:off x="114" y="422"/>
              <a:ext cx="43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399" name="Line 168"/>
            <p:cNvSpPr>
              <a:spLocks noChangeAspect="1"/>
            </p:cNvSpPr>
            <p:nvPr/>
          </p:nvSpPr>
          <p:spPr>
            <a:xfrm flipV="1">
              <a:off x="180" y="4"/>
              <a:ext cx="443" cy="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0" name="Line 169"/>
            <p:cNvSpPr>
              <a:spLocks noChangeAspect="1"/>
            </p:cNvSpPr>
            <p:nvPr/>
          </p:nvSpPr>
          <p:spPr>
            <a:xfrm flipH="1">
              <a:off x="114" y="4"/>
              <a:ext cx="7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1" name="Line 170"/>
            <p:cNvSpPr>
              <a:spLocks noChangeAspect="1"/>
            </p:cNvSpPr>
            <p:nvPr/>
          </p:nvSpPr>
          <p:spPr>
            <a:xfrm flipH="1">
              <a:off x="546" y="4"/>
              <a:ext cx="77" cy="31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2" name="Line 171"/>
            <p:cNvSpPr>
              <a:spLocks noChangeAspect="1"/>
            </p:cNvSpPr>
            <p:nvPr/>
          </p:nvSpPr>
          <p:spPr>
            <a:xfrm>
              <a:off x="134" y="265"/>
              <a:ext cx="43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3" name="Line 172"/>
            <p:cNvSpPr>
              <a:spLocks noChangeAspect="1"/>
            </p:cNvSpPr>
            <p:nvPr/>
          </p:nvSpPr>
          <p:spPr>
            <a:xfrm>
              <a:off x="121" y="30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4" name="Line 173"/>
            <p:cNvSpPr>
              <a:spLocks noChangeAspect="1"/>
            </p:cNvSpPr>
            <p:nvPr/>
          </p:nvSpPr>
          <p:spPr>
            <a:xfrm>
              <a:off x="121" y="289"/>
              <a:ext cx="42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5" name="Line 174"/>
            <p:cNvSpPr>
              <a:spLocks noChangeAspect="1"/>
            </p:cNvSpPr>
            <p:nvPr/>
          </p:nvSpPr>
          <p:spPr>
            <a:xfrm>
              <a:off x="114" y="310"/>
              <a:ext cx="0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6" name="Line 175"/>
            <p:cNvSpPr>
              <a:spLocks noChangeAspect="1"/>
            </p:cNvSpPr>
            <p:nvPr/>
          </p:nvSpPr>
          <p:spPr>
            <a:xfrm>
              <a:off x="546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7" name="Line 176"/>
            <p:cNvSpPr>
              <a:spLocks noChangeAspect="1"/>
            </p:cNvSpPr>
            <p:nvPr/>
          </p:nvSpPr>
          <p:spPr>
            <a:xfrm>
              <a:off x="147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8" name="Line 177"/>
            <p:cNvSpPr>
              <a:spLocks noChangeAspect="1"/>
            </p:cNvSpPr>
            <p:nvPr/>
          </p:nvSpPr>
          <p:spPr>
            <a:xfrm>
              <a:off x="193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09" name="Line 178"/>
            <p:cNvSpPr>
              <a:spLocks noChangeAspect="1"/>
            </p:cNvSpPr>
            <p:nvPr/>
          </p:nvSpPr>
          <p:spPr>
            <a:xfrm>
              <a:off x="211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0" name="Line 179"/>
            <p:cNvSpPr>
              <a:spLocks noChangeAspect="1"/>
            </p:cNvSpPr>
            <p:nvPr/>
          </p:nvSpPr>
          <p:spPr>
            <a:xfrm>
              <a:off x="263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1" name="Line 180"/>
            <p:cNvSpPr>
              <a:spLocks noChangeAspect="1"/>
            </p:cNvSpPr>
            <p:nvPr/>
          </p:nvSpPr>
          <p:spPr>
            <a:xfrm>
              <a:off x="435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2" name="Line 181"/>
            <p:cNvSpPr>
              <a:spLocks noChangeAspect="1"/>
            </p:cNvSpPr>
            <p:nvPr/>
          </p:nvSpPr>
          <p:spPr>
            <a:xfrm>
              <a:off x="474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3" name="Line 182"/>
            <p:cNvSpPr>
              <a:spLocks noChangeAspect="1"/>
            </p:cNvSpPr>
            <p:nvPr/>
          </p:nvSpPr>
          <p:spPr>
            <a:xfrm>
              <a:off x="500" y="330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4" name="Line 183"/>
            <p:cNvSpPr>
              <a:spLocks noChangeAspect="1"/>
            </p:cNvSpPr>
            <p:nvPr/>
          </p:nvSpPr>
          <p:spPr>
            <a:xfrm flipH="1">
              <a:off x="532" y="415"/>
              <a:ext cx="14" cy="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5" name="Line 184"/>
            <p:cNvSpPr>
              <a:spLocks noChangeAspect="1"/>
            </p:cNvSpPr>
            <p:nvPr/>
          </p:nvSpPr>
          <p:spPr>
            <a:xfrm flipH="1">
              <a:off x="6" y="438"/>
              <a:ext cx="102" cy="13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6" name="Line 185"/>
            <p:cNvSpPr>
              <a:spLocks noChangeAspect="1"/>
            </p:cNvSpPr>
            <p:nvPr/>
          </p:nvSpPr>
          <p:spPr>
            <a:xfrm flipH="1">
              <a:off x="448" y="451"/>
              <a:ext cx="89" cy="1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7" name="Line 186"/>
            <p:cNvSpPr>
              <a:spLocks noChangeAspect="1"/>
            </p:cNvSpPr>
            <p:nvPr/>
          </p:nvSpPr>
          <p:spPr>
            <a:xfrm>
              <a:off x="5" y="571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8" name="Line 187"/>
            <p:cNvSpPr>
              <a:spLocks noChangeAspect="1"/>
            </p:cNvSpPr>
            <p:nvPr/>
          </p:nvSpPr>
          <p:spPr>
            <a:xfrm>
              <a:off x="94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19" name="Oval 188"/>
            <p:cNvSpPr>
              <a:spLocks noChangeAspect="1"/>
            </p:cNvSpPr>
            <p:nvPr/>
          </p:nvSpPr>
          <p:spPr>
            <a:xfrm>
              <a:off x="94" y="495"/>
              <a:ext cx="69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20" name="Line 189"/>
            <p:cNvSpPr>
              <a:spLocks noChangeAspect="1"/>
            </p:cNvSpPr>
            <p:nvPr/>
          </p:nvSpPr>
          <p:spPr>
            <a:xfrm>
              <a:off x="163" y="492"/>
              <a:ext cx="0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1" name="Oval 190"/>
            <p:cNvSpPr>
              <a:spLocks noChangeAspect="1"/>
            </p:cNvSpPr>
            <p:nvPr/>
          </p:nvSpPr>
          <p:spPr>
            <a:xfrm>
              <a:off x="94" y="484"/>
              <a:ext cx="69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22" name="Line 191"/>
            <p:cNvSpPr>
              <a:spLocks noChangeAspect="1"/>
            </p:cNvSpPr>
            <p:nvPr/>
          </p:nvSpPr>
          <p:spPr>
            <a:xfrm>
              <a:off x="390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3" name="Oval 192"/>
            <p:cNvSpPr>
              <a:spLocks noChangeAspect="1"/>
            </p:cNvSpPr>
            <p:nvPr/>
          </p:nvSpPr>
          <p:spPr>
            <a:xfrm>
              <a:off x="390" y="496"/>
              <a:ext cx="78" cy="2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24" name="Line 193"/>
            <p:cNvSpPr>
              <a:spLocks noChangeAspect="1"/>
            </p:cNvSpPr>
            <p:nvPr/>
          </p:nvSpPr>
          <p:spPr>
            <a:xfrm>
              <a:off x="468" y="492"/>
              <a:ext cx="0" cy="1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5" name="Oval 194"/>
            <p:cNvSpPr>
              <a:spLocks noChangeAspect="1"/>
            </p:cNvSpPr>
            <p:nvPr/>
          </p:nvSpPr>
          <p:spPr>
            <a:xfrm>
              <a:off x="390" y="486"/>
              <a:ext cx="78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26" name="Line 195"/>
            <p:cNvSpPr>
              <a:spLocks noChangeAspect="1"/>
            </p:cNvSpPr>
            <p:nvPr/>
          </p:nvSpPr>
          <p:spPr>
            <a:xfrm>
              <a:off x="95" y="457"/>
              <a:ext cx="44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7" name="Line 196"/>
            <p:cNvSpPr>
              <a:spLocks noChangeAspect="1"/>
            </p:cNvSpPr>
            <p:nvPr/>
          </p:nvSpPr>
          <p:spPr>
            <a:xfrm>
              <a:off x="5" y="571"/>
              <a:ext cx="0" cy="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8" name="Line 197"/>
            <p:cNvSpPr>
              <a:spLocks noChangeAspect="1"/>
            </p:cNvSpPr>
            <p:nvPr/>
          </p:nvSpPr>
          <p:spPr>
            <a:xfrm>
              <a:off x="44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29" name="Line 198"/>
            <p:cNvSpPr>
              <a:spLocks noChangeAspect="1"/>
            </p:cNvSpPr>
            <p:nvPr/>
          </p:nvSpPr>
          <p:spPr>
            <a:xfrm flipV="1">
              <a:off x="0" y="621"/>
              <a:ext cx="45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0" name="Line 199"/>
            <p:cNvSpPr>
              <a:spLocks noChangeAspect="1"/>
            </p:cNvSpPr>
            <p:nvPr/>
          </p:nvSpPr>
          <p:spPr>
            <a:xfrm>
              <a:off x="618" y="0"/>
              <a:ext cx="59" cy="6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1" name="Line 200"/>
            <p:cNvSpPr>
              <a:spLocks noChangeAspect="1"/>
            </p:cNvSpPr>
            <p:nvPr/>
          </p:nvSpPr>
          <p:spPr>
            <a:xfrm>
              <a:off x="673" y="60"/>
              <a:ext cx="0" cy="37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2" name="Line 201"/>
            <p:cNvSpPr>
              <a:spLocks noChangeAspect="1"/>
            </p:cNvSpPr>
            <p:nvPr/>
          </p:nvSpPr>
          <p:spPr>
            <a:xfrm flipV="1">
              <a:off x="448" y="428"/>
              <a:ext cx="232" cy="19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3" name="Line 202"/>
            <p:cNvSpPr>
              <a:spLocks noChangeAspect="1"/>
            </p:cNvSpPr>
            <p:nvPr/>
          </p:nvSpPr>
          <p:spPr>
            <a:xfrm>
              <a:off x="642" y="31"/>
              <a:ext cx="6" cy="4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4" name="Line 203"/>
            <p:cNvSpPr>
              <a:spLocks noChangeAspect="1"/>
            </p:cNvSpPr>
            <p:nvPr/>
          </p:nvSpPr>
          <p:spPr>
            <a:xfrm>
              <a:off x="617" y="52"/>
              <a:ext cx="0" cy="43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5" name="Line 204"/>
            <p:cNvSpPr>
              <a:spLocks noChangeAspect="1"/>
            </p:cNvSpPr>
            <p:nvPr/>
          </p:nvSpPr>
          <p:spPr>
            <a:xfrm>
              <a:off x="583" y="216"/>
              <a:ext cx="0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6" name="Line 205"/>
            <p:cNvSpPr>
              <a:spLocks noChangeAspect="1"/>
            </p:cNvSpPr>
            <p:nvPr/>
          </p:nvSpPr>
          <p:spPr>
            <a:xfrm>
              <a:off x="546" y="415"/>
              <a:ext cx="0" cy="1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7" name="Line 206"/>
            <p:cNvSpPr>
              <a:spLocks noChangeAspect="1"/>
            </p:cNvSpPr>
            <p:nvPr/>
          </p:nvSpPr>
          <p:spPr>
            <a:xfrm>
              <a:off x="529" y="470"/>
              <a:ext cx="0" cy="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8" name="Line 207"/>
            <p:cNvSpPr>
              <a:spLocks noChangeAspect="1"/>
            </p:cNvSpPr>
            <p:nvPr/>
          </p:nvSpPr>
          <p:spPr>
            <a:xfrm>
              <a:off x="507" y="499"/>
              <a:ext cx="0" cy="7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39" name="Line 208"/>
            <p:cNvSpPr>
              <a:spLocks noChangeAspect="1"/>
            </p:cNvSpPr>
            <p:nvPr/>
          </p:nvSpPr>
          <p:spPr>
            <a:xfrm>
              <a:off x="487" y="536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0" name="Line 209"/>
            <p:cNvSpPr>
              <a:spLocks noChangeAspect="1"/>
            </p:cNvSpPr>
            <p:nvPr/>
          </p:nvSpPr>
          <p:spPr>
            <a:xfrm>
              <a:off x="4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1" name="Line 210"/>
            <p:cNvSpPr>
              <a:spLocks noChangeAspect="1"/>
            </p:cNvSpPr>
            <p:nvPr/>
          </p:nvSpPr>
          <p:spPr>
            <a:xfrm>
              <a:off x="8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2" name="Line 211"/>
            <p:cNvSpPr>
              <a:spLocks noChangeAspect="1"/>
            </p:cNvSpPr>
            <p:nvPr/>
          </p:nvSpPr>
          <p:spPr>
            <a:xfrm>
              <a:off x="114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3" name="Line 212"/>
            <p:cNvSpPr>
              <a:spLocks noChangeAspect="1"/>
            </p:cNvSpPr>
            <p:nvPr/>
          </p:nvSpPr>
          <p:spPr>
            <a:xfrm>
              <a:off x="16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4" name="Line 213"/>
            <p:cNvSpPr>
              <a:spLocks noChangeAspect="1"/>
            </p:cNvSpPr>
            <p:nvPr/>
          </p:nvSpPr>
          <p:spPr>
            <a:xfrm>
              <a:off x="19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5" name="Line 214"/>
            <p:cNvSpPr>
              <a:spLocks noChangeAspect="1"/>
            </p:cNvSpPr>
            <p:nvPr/>
          </p:nvSpPr>
          <p:spPr>
            <a:xfrm>
              <a:off x="237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6" name="Line 215"/>
            <p:cNvSpPr>
              <a:spLocks noChangeAspect="1"/>
            </p:cNvSpPr>
            <p:nvPr/>
          </p:nvSpPr>
          <p:spPr>
            <a:xfrm>
              <a:off x="28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7" name="Line 216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8" name="Line 217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49" name="Line 218"/>
            <p:cNvSpPr>
              <a:spLocks noChangeAspect="1"/>
            </p:cNvSpPr>
            <p:nvPr/>
          </p:nvSpPr>
          <p:spPr>
            <a:xfrm>
              <a:off x="326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0" name="Line 219"/>
            <p:cNvSpPr>
              <a:spLocks noChangeAspect="1"/>
            </p:cNvSpPr>
            <p:nvPr/>
          </p:nvSpPr>
          <p:spPr>
            <a:xfrm>
              <a:off x="353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1" name="Line 220"/>
            <p:cNvSpPr>
              <a:spLocks noChangeAspect="1"/>
            </p:cNvSpPr>
            <p:nvPr/>
          </p:nvSpPr>
          <p:spPr>
            <a:xfrm>
              <a:off x="378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2" name="Line 221"/>
            <p:cNvSpPr>
              <a:spLocks noChangeAspect="1"/>
            </p:cNvSpPr>
            <p:nvPr/>
          </p:nvSpPr>
          <p:spPr>
            <a:xfrm>
              <a:off x="410" y="571"/>
              <a:ext cx="0" cy="5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3" name="Line 222"/>
            <p:cNvSpPr>
              <a:spLocks noChangeAspect="1"/>
            </p:cNvSpPr>
            <p:nvPr/>
          </p:nvSpPr>
          <p:spPr>
            <a:xfrm>
              <a:off x="84" y="548"/>
              <a:ext cx="5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4" name="AutoShape 223"/>
            <p:cNvSpPr>
              <a:spLocks noChangeAspect="1"/>
            </p:cNvSpPr>
            <p:nvPr/>
          </p:nvSpPr>
          <p:spPr>
            <a:xfrm>
              <a:off x="257" y="333"/>
              <a:ext cx="158" cy="76"/>
            </a:xfrm>
            <a:prstGeom prst="parallelogram">
              <a:avLst>
                <a:gd name="adj" fmla="val 4582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55" name="Line 224"/>
            <p:cNvSpPr>
              <a:spLocks noChangeAspect="1"/>
            </p:cNvSpPr>
            <p:nvPr/>
          </p:nvSpPr>
          <p:spPr>
            <a:xfrm>
              <a:off x="24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6" name="Oval 225"/>
            <p:cNvSpPr>
              <a:spLocks noChangeAspect="1"/>
            </p:cNvSpPr>
            <p:nvPr/>
          </p:nvSpPr>
          <p:spPr>
            <a:xfrm>
              <a:off x="244" y="493"/>
              <a:ext cx="70" cy="2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57" name="Line 226"/>
            <p:cNvSpPr>
              <a:spLocks noChangeAspect="1"/>
            </p:cNvSpPr>
            <p:nvPr/>
          </p:nvSpPr>
          <p:spPr>
            <a:xfrm>
              <a:off x="314" y="488"/>
              <a:ext cx="0" cy="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58" name="Oval 227"/>
            <p:cNvSpPr>
              <a:spLocks noChangeAspect="1"/>
            </p:cNvSpPr>
            <p:nvPr/>
          </p:nvSpPr>
          <p:spPr>
            <a:xfrm>
              <a:off x="242" y="483"/>
              <a:ext cx="70" cy="2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59" name="Oval 228"/>
            <p:cNvSpPr>
              <a:spLocks noChangeAspect="1"/>
            </p:cNvSpPr>
            <p:nvPr/>
          </p:nvSpPr>
          <p:spPr>
            <a:xfrm>
              <a:off x="300" y="343"/>
              <a:ext cx="62" cy="53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60" name="Line 229"/>
            <p:cNvSpPr>
              <a:spLocks noChangeAspect="1"/>
            </p:cNvSpPr>
            <p:nvPr/>
          </p:nvSpPr>
          <p:spPr>
            <a:xfrm>
              <a:off x="311" y="370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61" name="WordArt 230"/>
            <p:cNvSpPr>
              <a:spLocks noChangeAspect="1" noTextEdit="1"/>
            </p:cNvSpPr>
            <p:nvPr/>
          </p:nvSpPr>
          <p:spPr>
            <a:xfrm>
              <a:off x="359" y="527"/>
              <a:ext cx="98" cy="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0667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15</a:t>
              </a:r>
            </a:p>
          </p:txBody>
        </p:sp>
        <p:sp>
          <p:nvSpPr>
            <p:cNvPr id="10462" name="WordArt 231"/>
            <p:cNvSpPr>
              <a:spLocks noChangeAspect="1" noTextEdit="1"/>
            </p:cNvSpPr>
            <p:nvPr/>
          </p:nvSpPr>
          <p:spPr>
            <a:xfrm>
              <a:off x="227" y="523"/>
              <a:ext cx="59" cy="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0898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</a:p>
          </p:txBody>
        </p:sp>
        <p:sp>
          <p:nvSpPr>
            <p:cNvPr id="10463" name="AutoShape 232"/>
            <p:cNvSpPr>
              <a:spLocks noChangeAspect="1"/>
            </p:cNvSpPr>
            <p:nvPr/>
          </p:nvSpPr>
          <p:spPr>
            <a:xfrm>
              <a:off x="149" y="24"/>
              <a:ext cx="444" cy="219"/>
            </a:xfrm>
            <a:prstGeom prst="parallelogram">
              <a:avLst>
                <a:gd name="adj" fmla="val 2070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64" name="WordArt 233"/>
            <p:cNvSpPr>
              <a:spLocks noChangeAspect="1" noTextEdit="1"/>
            </p:cNvSpPr>
            <p:nvPr/>
          </p:nvSpPr>
          <p:spPr>
            <a:xfrm>
              <a:off x="306" y="170"/>
              <a:ext cx="95" cy="6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38755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2400">
                  <a:ln w="31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</a:p>
          </p:txBody>
        </p:sp>
        <p:sp>
          <p:nvSpPr>
            <p:cNvPr id="10465" name="Line 234"/>
            <p:cNvSpPr>
              <a:spLocks noChangeAspect="1"/>
            </p:cNvSpPr>
            <p:nvPr/>
          </p:nvSpPr>
          <p:spPr>
            <a:xfrm flipH="1">
              <a:off x="93" y="411"/>
              <a:ext cx="21" cy="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66" name="Line 235"/>
            <p:cNvSpPr>
              <a:spLocks noChangeAspect="1"/>
            </p:cNvSpPr>
            <p:nvPr/>
          </p:nvSpPr>
          <p:spPr>
            <a:xfrm>
              <a:off x="227" y="128"/>
              <a:ext cx="101" cy="1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467" name="Group 228"/>
            <p:cNvGrpSpPr>
              <a:grpSpLocks noChangeAspect="1"/>
            </p:cNvGrpSpPr>
            <p:nvPr/>
          </p:nvGrpSpPr>
          <p:grpSpPr>
            <a:xfrm>
              <a:off x="178" y="49"/>
              <a:ext cx="415" cy="271"/>
              <a:chOff x="0" y="0"/>
              <a:chExt cx="3099" cy="1995"/>
            </a:xfrm>
          </p:grpSpPr>
          <p:sp>
            <p:nvSpPr>
              <p:cNvPr id="10468" name="WordArt 237"/>
              <p:cNvSpPr>
                <a:spLocks noChangeAspect="1" noTextEdit="1"/>
              </p:cNvSpPr>
              <p:nvPr/>
            </p:nvSpPr>
            <p:spPr>
              <a:xfrm>
                <a:off x="0" y="0"/>
                <a:ext cx="3099" cy="148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309570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0            5           10          15</a:t>
                </a:r>
              </a:p>
            </p:txBody>
          </p:sp>
          <p:sp>
            <p:nvSpPr>
              <p:cNvPr id="10469" name="WordArt 238"/>
              <p:cNvSpPr>
                <a:spLocks noChangeAspect="1" noTextEdit="1"/>
              </p:cNvSpPr>
              <p:nvPr/>
            </p:nvSpPr>
            <p:spPr>
              <a:xfrm>
                <a:off x="333" y="507"/>
                <a:ext cx="2341" cy="1488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668217"/>
                  </a:avLst>
                </a:prstTxWarp>
                <a:noAutofit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0         1         2         3</a:t>
                </a:r>
              </a:p>
            </p:txBody>
          </p:sp>
          <p:sp>
            <p:nvSpPr>
              <p:cNvPr id="10470" name="WordArt 239"/>
              <p:cNvSpPr>
                <a:spLocks noChangeAspect="1" noTextEdit="1"/>
              </p:cNvSpPr>
              <p:nvPr/>
            </p:nvSpPr>
            <p:spPr>
              <a:xfrm>
                <a:off x="236" y="259"/>
                <a:ext cx="2547" cy="1635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2579689"/>
                  </a:avLst>
                </a:prstTxWarp>
                <a:normAutofit fontScale="90000" lnSpcReduction="10000"/>
              </a:bodyPr>
              <a:lstStyle/>
              <a:p>
                <a:pPr algn="ctr"/>
                <a:r>
                  <a:rPr lang="zh-CN" altLang="en-US" sz="2400"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FFFF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|||||||||||||||||||||||||||||||</a:t>
                </a:r>
              </a:p>
            </p:txBody>
          </p:sp>
          <p:sp>
            <p:nvSpPr>
              <p:cNvPr id="10471" name="Line 240"/>
              <p:cNvSpPr>
                <a:spLocks noChangeAspect="1"/>
              </p:cNvSpPr>
              <p:nvPr/>
            </p:nvSpPr>
            <p:spPr>
              <a:xfrm>
                <a:off x="1505" y="73"/>
                <a:ext cx="0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2" name="Line 241"/>
              <p:cNvSpPr>
                <a:spLocks noChangeAspect="1"/>
              </p:cNvSpPr>
              <p:nvPr/>
            </p:nvSpPr>
            <p:spPr>
              <a:xfrm flipV="1">
                <a:off x="1902" y="132"/>
                <a:ext cx="31" cy="120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3" name="Line 242"/>
              <p:cNvSpPr>
                <a:spLocks noChangeAspect="1"/>
              </p:cNvSpPr>
              <p:nvPr/>
            </p:nvSpPr>
            <p:spPr>
              <a:xfrm flipV="1">
                <a:off x="2277" y="300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4" name="Line 243"/>
              <p:cNvSpPr>
                <a:spLocks noChangeAspect="1"/>
              </p:cNvSpPr>
              <p:nvPr/>
            </p:nvSpPr>
            <p:spPr>
              <a:xfrm flipV="1">
                <a:off x="2568" y="508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5" name="Line 244"/>
              <p:cNvSpPr>
                <a:spLocks noChangeAspect="1"/>
              </p:cNvSpPr>
              <p:nvPr/>
            </p:nvSpPr>
            <p:spPr>
              <a:xfrm flipH="1" flipV="1">
                <a:off x="683" y="296"/>
                <a:ext cx="53" cy="102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6" name="Line 245"/>
              <p:cNvSpPr>
                <a:spLocks noChangeAspect="1"/>
              </p:cNvSpPr>
              <p:nvPr/>
            </p:nvSpPr>
            <p:spPr>
              <a:xfrm flipH="1" flipV="1">
                <a:off x="295" y="504"/>
                <a:ext cx="158" cy="15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77" name="Line 246"/>
              <p:cNvSpPr>
                <a:spLocks noChangeAspect="1"/>
              </p:cNvSpPr>
              <p:nvPr/>
            </p:nvSpPr>
            <p:spPr>
              <a:xfrm flipH="1" flipV="1">
                <a:off x="1082" y="135"/>
                <a:ext cx="48" cy="21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478" name="Arc 247"/>
            <p:cNvSpPr>
              <a:spLocks noChangeAspect="1"/>
            </p:cNvSpPr>
            <p:nvPr/>
          </p:nvSpPr>
          <p:spPr>
            <a:xfrm rot="-2752491">
              <a:off x="273" y="53"/>
              <a:ext cx="216" cy="2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79" name="Arc 248"/>
            <p:cNvSpPr>
              <a:spLocks noChangeAspect="1"/>
            </p:cNvSpPr>
            <p:nvPr/>
          </p:nvSpPr>
          <p:spPr>
            <a:xfrm rot="-2752491">
              <a:off x="260" y="21"/>
              <a:ext cx="241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0" y="3"/>
                </a:cxn>
              </a:cxnLst>
              <a:rect l="0" t="0" r="0" b="0"/>
              <a:pathLst>
                <a:path w="21478" h="21478" fill="none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</a:path>
                <a:path w="21478" h="21478" stroke="0">
                  <a:moveTo>
                    <a:pt x="2293" y="0"/>
                  </a:moveTo>
                  <a:cubicBezTo>
                    <a:pt x="12408" y="1080"/>
                    <a:pt x="20398" y="9071"/>
                    <a:pt x="21478" y="19185"/>
                  </a:cubicBezTo>
                  <a:lnTo>
                    <a:pt x="0" y="21478"/>
                  </a:lnTo>
                  <a:close/>
                </a:path>
              </a:pathLst>
            </a:custGeom>
            <a:noFill/>
            <a:ln w="31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480" name="Line 249"/>
            <p:cNvSpPr>
              <a:spLocks noChangeAspect="1"/>
            </p:cNvSpPr>
            <p:nvPr/>
          </p:nvSpPr>
          <p:spPr>
            <a:xfrm>
              <a:off x="232" y="323"/>
              <a:ext cx="0" cy="8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81" name="Line 250"/>
            <p:cNvSpPr>
              <a:spLocks noChangeAspect="1"/>
            </p:cNvSpPr>
            <p:nvPr/>
          </p:nvSpPr>
          <p:spPr>
            <a:xfrm>
              <a:off x="544" y="310"/>
              <a:ext cx="0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482" name="Freeform 251"/>
            <p:cNvSpPr>
              <a:spLocks noChangeAspect="1"/>
            </p:cNvSpPr>
            <p:nvPr/>
          </p:nvSpPr>
          <p:spPr>
            <a:xfrm>
              <a:off x="99" y="400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483" name="Group 244"/>
            <p:cNvGrpSpPr>
              <a:grpSpLocks noChangeAspect="1"/>
            </p:cNvGrpSpPr>
            <p:nvPr/>
          </p:nvGrpSpPr>
          <p:grpSpPr>
            <a:xfrm>
              <a:off x="99" y="402"/>
              <a:ext cx="59" cy="102"/>
              <a:chOff x="0" y="0"/>
              <a:chExt cx="116" cy="187"/>
            </a:xfrm>
          </p:grpSpPr>
          <p:sp>
            <p:nvSpPr>
              <p:cNvPr id="10484" name="Line 253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85" name="Oval 254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486" name="Arc 255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487" name="Line 256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88" name="Line 257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89" name="Line 258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90" name="Line 259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491" name="Freeform 260"/>
            <p:cNvSpPr>
              <a:spLocks noChangeAspect="1"/>
            </p:cNvSpPr>
            <p:nvPr/>
          </p:nvSpPr>
          <p:spPr>
            <a:xfrm>
              <a:off x="247" y="399"/>
              <a:ext cx="59" cy="103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0" y="8"/>
                </a:cxn>
                <a:cxn ang="0">
                  <a:pos x="15" y="3"/>
                </a:cxn>
                <a:cxn ang="0">
                  <a:pos x="21" y="1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50" y="8"/>
                </a:cxn>
                <a:cxn ang="0">
                  <a:pos x="53" y="14"/>
                </a:cxn>
                <a:cxn ang="0">
                  <a:pos x="59" y="85"/>
                </a:cxn>
                <a:cxn ang="0">
                  <a:pos x="53" y="93"/>
                </a:cxn>
                <a:cxn ang="0">
                  <a:pos x="47" y="97"/>
                </a:cxn>
                <a:cxn ang="0">
                  <a:pos x="40" y="101"/>
                </a:cxn>
                <a:cxn ang="0">
                  <a:pos x="31" y="103"/>
                </a:cxn>
                <a:cxn ang="0">
                  <a:pos x="18" y="101"/>
                </a:cxn>
                <a:cxn ang="0">
                  <a:pos x="10" y="97"/>
                </a:cxn>
                <a:cxn ang="0">
                  <a:pos x="3" y="90"/>
                </a:cxn>
                <a:cxn ang="0">
                  <a:pos x="0" y="87"/>
                </a:cxn>
                <a:cxn ang="0">
                  <a:pos x="8" y="13"/>
                </a:cxn>
              </a:cxnLst>
              <a:rect l="0" t="0" r="0" b="0"/>
              <a:pathLst>
                <a:path w="480" h="768">
                  <a:moveTo>
                    <a:pt x="62" y="99"/>
                  </a:moveTo>
                  <a:lnTo>
                    <a:pt x="78" y="57"/>
                  </a:lnTo>
                  <a:lnTo>
                    <a:pt x="120" y="24"/>
                  </a:lnTo>
                  <a:lnTo>
                    <a:pt x="174" y="6"/>
                  </a:lnTo>
                  <a:lnTo>
                    <a:pt x="242" y="0"/>
                  </a:lnTo>
                  <a:lnTo>
                    <a:pt x="302" y="9"/>
                  </a:lnTo>
                  <a:lnTo>
                    <a:pt x="362" y="21"/>
                  </a:lnTo>
                  <a:lnTo>
                    <a:pt x="408" y="57"/>
                  </a:lnTo>
                  <a:lnTo>
                    <a:pt x="428" y="108"/>
                  </a:lnTo>
                  <a:lnTo>
                    <a:pt x="480" y="636"/>
                  </a:lnTo>
                  <a:lnTo>
                    <a:pt x="432" y="693"/>
                  </a:lnTo>
                  <a:lnTo>
                    <a:pt x="384" y="726"/>
                  </a:lnTo>
                  <a:lnTo>
                    <a:pt x="326" y="750"/>
                  </a:lnTo>
                  <a:lnTo>
                    <a:pt x="252" y="768"/>
                  </a:lnTo>
                  <a:lnTo>
                    <a:pt x="144" y="756"/>
                  </a:lnTo>
                  <a:lnTo>
                    <a:pt x="78" y="720"/>
                  </a:lnTo>
                  <a:lnTo>
                    <a:pt x="26" y="669"/>
                  </a:lnTo>
                  <a:lnTo>
                    <a:pt x="0" y="651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492" name="Group 253"/>
            <p:cNvGrpSpPr>
              <a:grpSpLocks noChangeAspect="1"/>
            </p:cNvGrpSpPr>
            <p:nvPr/>
          </p:nvGrpSpPr>
          <p:grpSpPr>
            <a:xfrm>
              <a:off x="247" y="400"/>
              <a:ext cx="59" cy="102"/>
              <a:chOff x="0" y="0"/>
              <a:chExt cx="116" cy="187"/>
            </a:xfrm>
          </p:grpSpPr>
          <p:sp>
            <p:nvSpPr>
              <p:cNvPr id="10493" name="Line 262"/>
              <p:cNvSpPr>
                <a:spLocks noChangeAspect="1"/>
              </p:cNvSpPr>
              <p:nvPr/>
            </p:nvSpPr>
            <p:spPr>
              <a:xfrm>
                <a:off x="59" y="56"/>
                <a:ext cx="0" cy="12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94" name="Oval 263"/>
              <p:cNvSpPr>
                <a:spLocks noChangeAspect="1"/>
              </p:cNvSpPr>
              <p:nvPr/>
            </p:nvSpPr>
            <p:spPr>
              <a:xfrm>
                <a:off x="15" y="0"/>
                <a:ext cx="86" cy="4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495" name="Arc 264"/>
              <p:cNvSpPr>
                <a:spLocks noChangeAspect="1"/>
              </p:cNvSpPr>
              <p:nvPr/>
            </p:nvSpPr>
            <p:spPr>
              <a:xfrm flipV="1">
                <a:off x="1" y="130"/>
                <a:ext cx="113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38205" h="21600" fill="none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</a:path>
                  <a:path w="38205" h="21600" stroke="0">
                    <a:moveTo>
                      <a:pt x="0" y="11137"/>
                    </a:moveTo>
                    <a:cubicBezTo>
                      <a:pt x="3805" y="4264"/>
                      <a:pt x="11041" y="-1"/>
                      <a:pt x="18897" y="0"/>
                    </a:cubicBezTo>
                    <a:cubicBezTo>
                      <a:pt x="27069" y="0"/>
                      <a:pt x="34542" y="4612"/>
                      <a:pt x="38205" y="11917"/>
                    </a:cubicBezTo>
                    <a:lnTo>
                      <a:pt x="18897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496" name="Line 265"/>
              <p:cNvSpPr>
                <a:spLocks noChangeAspect="1"/>
              </p:cNvSpPr>
              <p:nvPr/>
            </p:nvSpPr>
            <p:spPr>
              <a:xfrm flipH="1">
                <a:off x="0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97" name="Line 266"/>
              <p:cNvSpPr>
                <a:spLocks noChangeAspect="1"/>
              </p:cNvSpPr>
              <p:nvPr/>
            </p:nvSpPr>
            <p:spPr>
              <a:xfrm>
                <a:off x="103" y="26"/>
                <a:ext cx="13" cy="1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98" name="Line 267"/>
              <p:cNvSpPr>
                <a:spLocks noChangeAspect="1"/>
              </p:cNvSpPr>
              <p:nvPr/>
            </p:nvSpPr>
            <p:spPr>
              <a:xfrm flipH="1">
                <a:off x="27" y="50"/>
                <a:ext cx="7" cy="128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499" name="Line 268"/>
              <p:cNvSpPr>
                <a:spLocks noChangeAspect="1"/>
              </p:cNvSpPr>
              <p:nvPr/>
            </p:nvSpPr>
            <p:spPr>
              <a:xfrm>
                <a:off x="81" y="45"/>
                <a:ext cx="10" cy="127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10500" name="Group 261"/>
            <p:cNvGrpSpPr>
              <a:grpSpLocks noChangeAspect="1"/>
            </p:cNvGrpSpPr>
            <p:nvPr/>
          </p:nvGrpSpPr>
          <p:grpSpPr>
            <a:xfrm>
              <a:off x="398" y="403"/>
              <a:ext cx="59" cy="103"/>
              <a:chOff x="0" y="0"/>
              <a:chExt cx="91" cy="152"/>
            </a:xfrm>
          </p:grpSpPr>
          <p:sp>
            <p:nvSpPr>
              <p:cNvPr id="10501" name="Freeform 270"/>
              <p:cNvSpPr>
                <a:spLocks noChangeAspect="1"/>
              </p:cNvSpPr>
              <p:nvPr/>
            </p:nvSpPr>
            <p:spPr>
              <a:xfrm>
                <a:off x="0" y="0"/>
                <a:ext cx="91" cy="151"/>
              </a:xfrm>
              <a:custGeom>
                <a:avLst/>
                <a:gdLst/>
                <a:ahLst/>
                <a:cxnLst>
                  <a:cxn ang="0">
                    <a:pos x="12" y="19"/>
                  </a:cxn>
                  <a:cxn ang="0">
                    <a:pos x="15" y="11"/>
                  </a:cxn>
                  <a:cxn ang="0">
                    <a:pos x="23" y="5"/>
                  </a:cxn>
                  <a:cxn ang="0">
                    <a:pos x="33" y="1"/>
                  </a:cxn>
                  <a:cxn ang="0">
                    <a:pos x="46" y="0"/>
                  </a:cxn>
                  <a:cxn ang="0">
                    <a:pos x="57" y="2"/>
                  </a:cxn>
                  <a:cxn ang="0">
                    <a:pos x="69" y="4"/>
                  </a:cxn>
                  <a:cxn ang="0">
                    <a:pos x="77" y="11"/>
                  </a:cxn>
                  <a:cxn ang="0">
                    <a:pos x="81" y="21"/>
                  </a:cxn>
                  <a:cxn ang="0">
                    <a:pos x="91" y="125"/>
                  </a:cxn>
                  <a:cxn ang="0">
                    <a:pos x="82" y="136"/>
                  </a:cxn>
                  <a:cxn ang="0">
                    <a:pos x="73" y="143"/>
                  </a:cxn>
                  <a:cxn ang="0">
                    <a:pos x="62" y="147"/>
                  </a:cxn>
                  <a:cxn ang="0">
                    <a:pos x="48" y="151"/>
                  </a:cxn>
                  <a:cxn ang="0">
                    <a:pos x="27" y="149"/>
                  </a:cxn>
                  <a:cxn ang="0">
                    <a:pos x="15" y="142"/>
                  </a:cxn>
                  <a:cxn ang="0">
                    <a:pos x="5" y="132"/>
                  </a:cxn>
                  <a:cxn ang="0">
                    <a:pos x="0" y="128"/>
                  </a:cxn>
                  <a:cxn ang="0">
                    <a:pos x="12" y="19"/>
                  </a:cxn>
                </a:cxnLst>
                <a:rect l="0" t="0" r="0" b="0"/>
                <a:pathLst>
                  <a:path w="480" h="768">
                    <a:moveTo>
                      <a:pt x="62" y="99"/>
                    </a:moveTo>
                    <a:lnTo>
                      <a:pt x="78" y="57"/>
                    </a:lnTo>
                    <a:lnTo>
                      <a:pt x="120" y="24"/>
                    </a:lnTo>
                    <a:lnTo>
                      <a:pt x="174" y="6"/>
                    </a:lnTo>
                    <a:lnTo>
                      <a:pt x="242" y="0"/>
                    </a:lnTo>
                    <a:lnTo>
                      <a:pt x="302" y="9"/>
                    </a:lnTo>
                    <a:lnTo>
                      <a:pt x="362" y="21"/>
                    </a:lnTo>
                    <a:lnTo>
                      <a:pt x="408" y="57"/>
                    </a:lnTo>
                    <a:lnTo>
                      <a:pt x="428" y="108"/>
                    </a:lnTo>
                    <a:lnTo>
                      <a:pt x="480" y="636"/>
                    </a:lnTo>
                    <a:lnTo>
                      <a:pt x="432" y="693"/>
                    </a:lnTo>
                    <a:lnTo>
                      <a:pt x="384" y="726"/>
                    </a:lnTo>
                    <a:lnTo>
                      <a:pt x="326" y="750"/>
                    </a:lnTo>
                    <a:lnTo>
                      <a:pt x="252" y="768"/>
                    </a:lnTo>
                    <a:lnTo>
                      <a:pt x="144" y="756"/>
                    </a:lnTo>
                    <a:lnTo>
                      <a:pt x="78" y="720"/>
                    </a:lnTo>
                    <a:lnTo>
                      <a:pt x="26" y="669"/>
                    </a:lnTo>
                    <a:lnTo>
                      <a:pt x="0" y="651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502" name="Group 263"/>
              <p:cNvGrpSpPr>
                <a:grpSpLocks noChangeAspect="1"/>
              </p:cNvGrpSpPr>
              <p:nvPr/>
            </p:nvGrpSpPr>
            <p:grpSpPr>
              <a:xfrm>
                <a:off x="0" y="2"/>
                <a:ext cx="90" cy="150"/>
                <a:chOff x="0" y="0"/>
                <a:chExt cx="116" cy="187"/>
              </a:xfrm>
            </p:grpSpPr>
            <p:sp>
              <p:nvSpPr>
                <p:cNvPr id="10503" name="Line 272"/>
                <p:cNvSpPr>
                  <a:spLocks noChangeAspect="1"/>
                </p:cNvSpPr>
                <p:nvPr/>
              </p:nvSpPr>
              <p:spPr>
                <a:xfrm>
                  <a:off x="59" y="56"/>
                  <a:ext cx="0" cy="123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504" name="Oval 273"/>
                <p:cNvSpPr>
                  <a:spLocks noChangeAspect="1"/>
                </p:cNvSpPr>
                <p:nvPr/>
              </p:nvSpPr>
              <p:spPr>
                <a:xfrm>
                  <a:off x="15" y="0"/>
                  <a:ext cx="86" cy="48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505" name="Arc 274"/>
                <p:cNvSpPr>
                  <a:spLocks noChangeAspect="1"/>
                </p:cNvSpPr>
                <p:nvPr/>
              </p:nvSpPr>
              <p:spPr>
                <a:xfrm flipV="1">
                  <a:off x="1" y="130"/>
                  <a:ext cx="113" cy="5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38205" h="21600" fill="none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</a:path>
                    <a:path w="38205" h="21600" stroke="0">
                      <a:moveTo>
                        <a:pt x="0" y="11137"/>
                      </a:moveTo>
                      <a:cubicBezTo>
                        <a:pt x="3805" y="4264"/>
                        <a:pt x="11041" y="-1"/>
                        <a:pt x="18897" y="0"/>
                      </a:cubicBezTo>
                      <a:cubicBezTo>
                        <a:pt x="27069" y="0"/>
                        <a:pt x="34542" y="4612"/>
                        <a:pt x="38205" y="11917"/>
                      </a:cubicBezTo>
                      <a:lnTo>
                        <a:pt x="18897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506" name="Line 275"/>
                <p:cNvSpPr>
                  <a:spLocks noChangeAspect="1"/>
                </p:cNvSpPr>
                <p:nvPr/>
              </p:nvSpPr>
              <p:spPr>
                <a:xfrm flipH="1">
                  <a:off x="0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507" name="Line 276"/>
                <p:cNvSpPr>
                  <a:spLocks noChangeAspect="1"/>
                </p:cNvSpPr>
                <p:nvPr/>
              </p:nvSpPr>
              <p:spPr>
                <a:xfrm>
                  <a:off x="103" y="26"/>
                  <a:ext cx="13" cy="13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508" name="Line 277"/>
                <p:cNvSpPr>
                  <a:spLocks noChangeAspect="1"/>
                </p:cNvSpPr>
                <p:nvPr/>
              </p:nvSpPr>
              <p:spPr>
                <a:xfrm flipH="1">
                  <a:off x="27" y="50"/>
                  <a:ext cx="7" cy="128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509" name="Line 278"/>
                <p:cNvSpPr>
                  <a:spLocks noChangeAspect="1"/>
                </p:cNvSpPr>
                <p:nvPr/>
              </p:nvSpPr>
              <p:spPr>
                <a:xfrm>
                  <a:off x="81" y="45"/>
                  <a:ext cx="10" cy="127"/>
                </a:xfrm>
                <a:prstGeom prst="line">
                  <a:avLst/>
                </a:prstGeom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27" name="Group 271"/>
          <p:cNvGrpSpPr>
            <a:grpSpLocks noChangeAspect="1"/>
          </p:cNvGrpSpPr>
          <p:nvPr/>
        </p:nvGrpSpPr>
        <p:grpSpPr>
          <a:xfrm>
            <a:off x="6065044" y="1997366"/>
            <a:ext cx="898684" cy="905828"/>
            <a:chOff x="0" y="0"/>
            <a:chExt cx="514" cy="518"/>
          </a:xfrm>
        </p:grpSpPr>
        <p:grpSp>
          <p:nvGrpSpPr>
            <p:cNvPr id="10511" name="Group 272"/>
            <p:cNvGrpSpPr>
              <a:grpSpLocks noChangeAspect="1"/>
            </p:cNvGrpSpPr>
            <p:nvPr/>
          </p:nvGrpSpPr>
          <p:grpSpPr>
            <a:xfrm>
              <a:off x="0" y="182"/>
              <a:ext cx="514" cy="336"/>
              <a:chOff x="0" y="0"/>
              <a:chExt cx="580" cy="374"/>
            </a:xfrm>
          </p:grpSpPr>
          <p:sp>
            <p:nvSpPr>
              <p:cNvPr id="10512" name="Freeform 280"/>
              <p:cNvSpPr>
                <a:spLocks noChangeAspect="1"/>
              </p:cNvSpPr>
              <p:nvPr/>
            </p:nvSpPr>
            <p:spPr>
              <a:xfrm>
                <a:off x="377" y="0"/>
                <a:ext cx="88" cy="79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72" y="0"/>
                  </a:cxn>
                  <a:cxn ang="0">
                    <a:pos x="88" y="45"/>
                  </a:cxn>
                  <a:cxn ang="0">
                    <a:pos x="26" y="79"/>
                  </a:cxn>
                  <a:cxn ang="0">
                    <a:pos x="0" y="69"/>
                  </a:cxn>
                  <a:cxn ang="0">
                    <a:pos x="13" y="32"/>
                  </a:cxn>
                </a:cxnLst>
                <a:rect l="0" t="0" r="0" b="0"/>
                <a:pathLst>
                  <a:path w="326" h="243">
                    <a:moveTo>
                      <a:pt x="48" y="99"/>
                    </a:moveTo>
                    <a:lnTo>
                      <a:pt x="266" y="0"/>
                    </a:lnTo>
                    <a:lnTo>
                      <a:pt x="326" y="138"/>
                    </a:lnTo>
                    <a:lnTo>
                      <a:pt x="98" y="243"/>
                    </a:lnTo>
                    <a:lnTo>
                      <a:pt x="0" y="213"/>
                    </a:lnTo>
                    <a:lnTo>
                      <a:pt x="48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13" name="AutoShape 281"/>
              <p:cNvSpPr>
                <a:spLocks noChangeAspect="1"/>
              </p:cNvSpPr>
              <p:nvPr/>
            </p:nvSpPr>
            <p:spPr>
              <a:xfrm>
                <a:off x="0" y="227"/>
                <a:ext cx="580" cy="147"/>
              </a:xfrm>
              <a:prstGeom prst="cube">
                <a:avLst>
                  <a:gd name="adj" fmla="val 7614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514" name="Group 275"/>
              <p:cNvGrpSpPr>
                <a:grpSpLocks noChangeAspect="1"/>
              </p:cNvGrpSpPr>
              <p:nvPr/>
            </p:nvGrpSpPr>
            <p:grpSpPr>
              <a:xfrm>
                <a:off x="437" y="200"/>
                <a:ext cx="72" cy="92"/>
                <a:chOff x="0" y="0"/>
                <a:chExt cx="288" cy="358"/>
              </a:xfrm>
            </p:grpSpPr>
            <p:grpSp>
              <p:nvGrpSpPr>
                <p:cNvPr id="10515" name="Group 276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0516" name="Group 277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0517" name="Oval 285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18" name="Arc 286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19" name="Line 287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20" name="Line 288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0521" name="Group 282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0522" name="Oval 290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23" name="Arc 29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24" name="Line 292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25" name="Line 293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0526" name="Group 287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0527" name="Freeform 295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grpSp>
                <p:nvGrpSpPr>
                  <p:cNvPr id="10528" name="Group 289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0529" name="Line 297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30" name="Oval 298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31" name="Arc 29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32" name="Line 30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33" name="Line 301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34" name="Line 302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35" name="Line 303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0536" name="Group 297"/>
              <p:cNvGrpSpPr>
                <a:grpSpLocks noChangeAspect="1"/>
              </p:cNvGrpSpPr>
              <p:nvPr/>
            </p:nvGrpSpPr>
            <p:grpSpPr>
              <a:xfrm>
                <a:off x="50" y="210"/>
                <a:ext cx="76" cy="92"/>
                <a:chOff x="0" y="0"/>
                <a:chExt cx="288" cy="358"/>
              </a:xfrm>
            </p:grpSpPr>
            <p:grpSp>
              <p:nvGrpSpPr>
                <p:cNvPr id="10537" name="Group 298"/>
                <p:cNvGrpSpPr>
                  <a:grpSpLocks noChangeAspect="1"/>
                </p:cNvGrpSpPr>
                <p:nvPr/>
              </p:nvGrpSpPr>
              <p:grpSpPr>
                <a:xfrm>
                  <a:off x="0" y="240"/>
                  <a:ext cx="288" cy="118"/>
                  <a:chOff x="0" y="0"/>
                  <a:chExt cx="1594" cy="655"/>
                </a:xfrm>
              </p:grpSpPr>
              <p:grpSp>
                <p:nvGrpSpPr>
                  <p:cNvPr id="10538" name="Group 299"/>
                  <p:cNvGrpSpPr>
                    <a:grpSpLocks noChangeAspect="1"/>
                  </p:cNvGrpSpPr>
                  <p:nvPr/>
                </p:nvGrpSpPr>
                <p:grpSpPr>
                  <a:xfrm>
                    <a:off x="2" y="0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0539" name="Oval 307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40" name="Arc 308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41" name="Line 309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42" name="Line 310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  <p:grpSp>
                <p:nvGrpSpPr>
                  <p:cNvPr id="10543" name="Group 304"/>
                  <p:cNvGrpSpPr>
                    <a:grpSpLocks noChangeAspect="1"/>
                  </p:cNvGrpSpPr>
                  <p:nvPr/>
                </p:nvGrpSpPr>
                <p:grpSpPr>
                  <a:xfrm>
                    <a:off x="0" y="3"/>
                    <a:ext cx="1592" cy="652"/>
                    <a:chOff x="0" y="0"/>
                    <a:chExt cx="1592" cy="652"/>
                  </a:xfrm>
                </p:grpSpPr>
                <p:sp>
                  <p:nvSpPr>
                    <p:cNvPr id="10544" name="Oval 312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584" cy="45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45" name="Arc 31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355"/>
                      <a:ext cx="1588" cy="2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61" y="3"/>
                        </a:cxn>
                        <a:cxn ang="0">
                          <a:pos x="31" y="4"/>
                        </a:cxn>
                      </a:cxnLst>
                      <a:rect l="0" t="0" r="0" b="0"/>
                      <a:pathLst>
                        <a:path w="41130" h="21600" fill="none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</a:path>
                        <a:path w="41130" h="21600" stroke="0">
                          <a:moveTo>
                            <a:pt x="-1" y="15582"/>
                          </a:moveTo>
                          <a:cubicBezTo>
                            <a:pt x="2677" y="6351"/>
                            <a:pt x="11133" y="-1"/>
                            <a:pt x="20745" y="0"/>
                          </a:cubicBezTo>
                          <a:cubicBezTo>
                            <a:pt x="29920" y="0"/>
                            <a:pt x="38095" y="5797"/>
                            <a:pt x="41129" y="14457"/>
                          </a:cubicBezTo>
                          <a:lnTo>
                            <a:pt x="20745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46" name="Line 314"/>
                    <p:cNvSpPr>
                      <a:spLocks noChangeAspect="1"/>
                    </p:cNvSpPr>
                    <p:nvPr/>
                  </p:nvSpPr>
                  <p:spPr>
                    <a:xfrm>
                      <a:off x="2" y="258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47" name="Line 315"/>
                    <p:cNvSpPr>
                      <a:spLocks noChangeAspect="1"/>
                    </p:cNvSpPr>
                    <p:nvPr/>
                  </p:nvSpPr>
                  <p:spPr>
                    <a:xfrm>
                      <a:off x="1584" y="249"/>
                      <a:ext cx="8" cy="1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  <p:grpSp>
              <p:nvGrpSpPr>
                <p:cNvPr id="10548" name="Group 309"/>
                <p:cNvGrpSpPr>
                  <a:grpSpLocks noChangeAspect="1"/>
                </p:cNvGrpSpPr>
                <p:nvPr/>
              </p:nvGrpSpPr>
              <p:grpSpPr>
                <a:xfrm>
                  <a:off x="54" y="0"/>
                  <a:ext cx="189" cy="318"/>
                  <a:chOff x="0" y="0"/>
                  <a:chExt cx="117" cy="189"/>
                </a:xfrm>
              </p:grpSpPr>
              <p:sp>
                <p:nvSpPr>
                  <p:cNvPr id="10549" name="Freeform 317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117" cy="188"/>
                  </a:xfrm>
                  <a:custGeom>
                    <a:avLst/>
                    <a:gdLst/>
                    <a:ahLst/>
                    <a:cxnLst>
                      <a:cxn ang="0">
                        <a:pos x="15" y="24"/>
                      </a:cxn>
                      <a:cxn ang="0">
                        <a:pos x="19" y="14"/>
                      </a:cxn>
                      <a:cxn ang="0">
                        <a:pos x="29" y="6"/>
                      </a:cxn>
                      <a:cxn ang="0">
                        <a:pos x="42" y="1"/>
                      </a:cxn>
                      <a:cxn ang="0">
                        <a:pos x="59" y="0"/>
                      </a:cxn>
                      <a:cxn ang="0">
                        <a:pos x="74" y="2"/>
                      </a:cxn>
                      <a:cxn ang="0">
                        <a:pos x="88" y="5"/>
                      </a:cxn>
                      <a:cxn ang="0">
                        <a:pos x="99" y="14"/>
                      </a:cxn>
                      <a:cxn ang="0">
                        <a:pos x="104" y="26"/>
                      </a:cxn>
                      <a:cxn ang="0">
                        <a:pos x="117" y="156"/>
                      </a:cxn>
                      <a:cxn ang="0">
                        <a:pos x="105" y="170"/>
                      </a:cxn>
                      <a:cxn ang="0">
                        <a:pos x="94" y="178"/>
                      </a:cxn>
                      <a:cxn ang="0">
                        <a:pos x="79" y="184"/>
                      </a:cxn>
                      <a:cxn ang="0">
                        <a:pos x="61" y="188"/>
                      </a:cxn>
                      <a:cxn ang="0">
                        <a:pos x="35" y="185"/>
                      </a:cxn>
                      <a:cxn ang="0">
                        <a:pos x="19" y="176"/>
                      </a:cxn>
                      <a:cxn ang="0">
                        <a:pos x="6" y="164"/>
                      </a:cxn>
                      <a:cxn ang="0">
                        <a:pos x="0" y="159"/>
                      </a:cxn>
                      <a:cxn ang="0">
                        <a:pos x="15" y="24"/>
                      </a:cxn>
                    </a:cxnLst>
                    <a:rect l="0" t="0" r="0" b="0"/>
                    <a:pathLst>
                      <a:path w="480" h="768">
                        <a:moveTo>
                          <a:pt x="62" y="99"/>
                        </a:moveTo>
                        <a:lnTo>
                          <a:pt x="78" y="57"/>
                        </a:lnTo>
                        <a:lnTo>
                          <a:pt x="120" y="24"/>
                        </a:lnTo>
                        <a:lnTo>
                          <a:pt x="174" y="6"/>
                        </a:lnTo>
                        <a:lnTo>
                          <a:pt x="242" y="0"/>
                        </a:lnTo>
                        <a:lnTo>
                          <a:pt x="302" y="9"/>
                        </a:lnTo>
                        <a:lnTo>
                          <a:pt x="362" y="21"/>
                        </a:lnTo>
                        <a:lnTo>
                          <a:pt x="408" y="57"/>
                        </a:lnTo>
                        <a:lnTo>
                          <a:pt x="428" y="108"/>
                        </a:lnTo>
                        <a:lnTo>
                          <a:pt x="480" y="636"/>
                        </a:lnTo>
                        <a:lnTo>
                          <a:pt x="432" y="693"/>
                        </a:lnTo>
                        <a:lnTo>
                          <a:pt x="384" y="726"/>
                        </a:lnTo>
                        <a:lnTo>
                          <a:pt x="326" y="750"/>
                        </a:lnTo>
                        <a:lnTo>
                          <a:pt x="252" y="768"/>
                        </a:lnTo>
                        <a:lnTo>
                          <a:pt x="144" y="756"/>
                        </a:lnTo>
                        <a:lnTo>
                          <a:pt x="78" y="720"/>
                        </a:lnTo>
                        <a:lnTo>
                          <a:pt x="26" y="669"/>
                        </a:lnTo>
                        <a:lnTo>
                          <a:pt x="0" y="651"/>
                        </a:lnTo>
                        <a:lnTo>
                          <a:pt x="62" y="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grpSp>
                <p:nvGrpSpPr>
                  <p:cNvPr id="10550" name="Group 311"/>
                  <p:cNvGrpSpPr>
                    <a:grpSpLocks noChangeAspect="1"/>
                  </p:cNvGrpSpPr>
                  <p:nvPr/>
                </p:nvGrpSpPr>
                <p:grpSpPr>
                  <a:xfrm>
                    <a:off x="0" y="2"/>
                    <a:ext cx="116" cy="187"/>
                    <a:chOff x="0" y="0"/>
                    <a:chExt cx="116" cy="187"/>
                  </a:xfrm>
                </p:grpSpPr>
                <p:sp>
                  <p:nvSpPr>
                    <p:cNvPr id="10551" name="Line 319"/>
                    <p:cNvSpPr>
                      <a:spLocks noChangeAspect="1"/>
                    </p:cNvSpPr>
                    <p:nvPr/>
                  </p:nvSpPr>
                  <p:spPr>
                    <a:xfrm>
                      <a:off x="59" y="56"/>
                      <a:ext cx="0" cy="123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52" name="Oval 320"/>
                    <p:cNvSpPr>
                      <a:spLocks noChangeAspect="1"/>
                    </p:cNvSpPr>
                    <p:nvPr/>
                  </p:nvSpPr>
                  <p:spPr>
                    <a:xfrm>
                      <a:off x="15" y="0"/>
                      <a:ext cx="86" cy="48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 dirty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53" name="Arc 32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" y="130"/>
                      <a:ext cx="11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8205" h="21600" fill="none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</a:path>
                        <a:path w="38205" h="21600" stroke="0">
                          <a:moveTo>
                            <a:pt x="0" y="11137"/>
                          </a:moveTo>
                          <a:cubicBezTo>
                            <a:pt x="3805" y="4264"/>
                            <a:pt x="11041" y="-1"/>
                            <a:pt x="18897" y="0"/>
                          </a:cubicBezTo>
                          <a:cubicBezTo>
                            <a:pt x="27069" y="0"/>
                            <a:pt x="34542" y="4612"/>
                            <a:pt x="38205" y="11917"/>
                          </a:cubicBezTo>
                          <a:lnTo>
                            <a:pt x="18897" y="21600"/>
                          </a:lnTo>
                          <a:close/>
                        </a:path>
                      </a:pathLst>
                    </a:custGeom>
                    <a:noFill/>
                    <a:ln w="9525" cap="flat" cmpd="sng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p:txBody>
                </p:sp>
                <p:sp>
                  <p:nvSpPr>
                    <p:cNvPr id="10554" name="Line 322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0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55" name="Line 323"/>
                    <p:cNvSpPr>
                      <a:spLocks noChangeAspect="1"/>
                    </p:cNvSpPr>
                    <p:nvPr/>
                  </p:nvSpPr>
                  <p:spPr>
                    <a:xfrm>
                      <a:off x="103" y="26"/>
                      <a:ext cx="13" cy="13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56" name="Line 32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" y="50"/>
                      <a:ext cx="7" cy="128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10557" name="Line 325"/>
                    <p:cNvSpPr>
                      <a:spLocks noChangeAspect="1"/>
                    </p:cNvSpPr>
                    <p:nvPr/>
                  </p:nvSpPr>
                  <p:spPr>
                    <a:xfrm>
                      <a:off x="81" y="45"/>
                      <a:ext cx="10" cy="127"/>
                    </a:xfrm>
                    <a:prstGeom prst="line">
                      <a:avLst/>
                    </a:prstGeom>
                    <a:ln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 dirty="0">
                        <a:latin typeface="华文中宋" panose="02010600040101010101" pitchFamily="2" charset="-122"/>
                        <a:ea typeface="楷体_GB2312" panose="02010609030101010101" pitchFamily="49" charset="-122"/>
                      </a:endParaRPr>
                    </a:p>
                  </p:txBody>
                </p:sp>
              </p:grpSp>
            </p:grpSp>
          </p:grpSp>
          <p:sp>
            <p:nvSpPr>
              <p:cNvPr id="10558" name="Oval 326"/>
              <p:cNvSpPr>
                <a:spLocks noChangeAspect="1"/>
              </p:cNvSpPr>
              <p:nvPr/>
            </p:nvSpPr>
            <p:spPr>
              <a:xfrm>
                <a:off x="177" y="185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59" name="Freeform 327"/>
              <p:cNvSpPr>
                <a:spLocks noChangeAspect="1"/>
              </p:cNvSpPr>
              <p:nvPr/>
            </p:nvSpPr>
            <p:spPr>
              <a:xfrm>
                <a:off x="119" y="132"/>
                <a:ext cx="109" cy="190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1"/>
                  </a:cxn>
                  <a:cxn ang="0">
                    <a:pos x="0" y="179"/>
                  </a:cxn>
                  <a:cxn ang="0">
                    <a:pos x="9" y="190"/>
                  </a:cxn>
                  <a:cxn ang="0">
                    <a:pos x="39" y="190"/>
                  </a:cxn>
                  <a:cxn ang="0">
                    <a:pos x="54" y="186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60" name="Line 328"/>
              <p:cNvSpPr>
                <a:spLocks noChangeAspect="1"/>
              </p:cNvSpPr>
              <p:nvPr/>
            </p:nvSpPr>
            <p:spPr>
              <a:xfrm>
                <a:off x="147" y="282"/>
                <a:ext cx="57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1" name="Line 329"/>
              <p:cNvSpPr>
                <a:spLocks noChangeAspect="1"/>
              </p:cNvSpPr>
              <p:nvPr/>
            </p:nvSpPr>
            <p:spPr>
              <a:xfrm>
                <a:off x="204" y="247"/>
                <a:ext cx="0" cy="3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2" name="Freeform 330"/>
              <p:cNvSpPr>
                <a:spLocks noChangeAspect="1"/>
              </p:cNvSpPr>
              <p:nvPr/>
            </p:nvSpPr>
            <p:spPr>
              <a:xfrm>
                <a:off x="318" y="132"/>
                <a:ext cx="109" cy="189"/>
              </a:xfrm>
              <a:custGeom>
                <a:avLst/>
                <a:gdLst/>
                <a:ahLst/>
                <a:cxnLst>
                  <a:cxn ang="0">
                    <a:pos x="27" y="17"/>
                  </a:cxn>
                  <a:cxn ang="0">
                    <a:pos x="27" y="150"/>
                  </a:cxn>
                  <a:cxn ang="0">
                    <a:pos x="0" y="178"/>
                  </a:cxn>
                  <a:cxn ang="0">
                    <a:pos x="9" y="189"/>
                  </a:cxn>
                  <a:cxn ang="0">
                    <a:pos x="39" y="189"/>
                  </a:cxn>
                  <a:cxn ang="0">
                    <a:pos x="54" y="185"/>
                  </a:cxn>
                  <a:cxn ang="0">
                    <a:pos x="109" y="127"/>
                  </a:cxn>
                  <a:cxn ang="0">
                    <a:pos x="107" y="119"/>
                  </a:cxn>
                  <a:cxn ang="0">
                    <a:pos x="86" y="119"/>
                  </a:cxn>
                  <a:cxn ang="0">
                    <a:pos x="86" y="15"/>
                  </a:cxn>
                  <a:cxn ang="0">
                    <a:pos x="78" y="7"/>
                  </a:cxn>
                  <a:cxn ang="0">
                    <a:pos x="36" y="0"/>
                  </a:cxn>
                  <a:cxn ang="0">
                    <a:pos x="29" y="7"/>
                  </a:cxn>
                  <a:cxn ang="0">
                    <a:pos x="27" y="17"/>
                  </a:cxn>
                </a:cxnLst>
                <a:rect l="0" t="0" r="0" b="0"/>
                <a:pathLst>
                  <a:path w="440" h="765">
                    <a:moveTo>
                      <a:pt x="110" y="69"/>
                    </a:moveTo>
                    <a:lnTo>
                      <a:pt x="108" y="609"/>
                    </a:lnTo>
                    <a:lnTo>
                      <a:pt x="0" y="720"/>
                    </a:lnTo>
                    <a:lnTo>
                      <a:pt x="36" y="765"/>
                    </a:lnTo>
                    <a:lnTo>
                      <a:pt x="158" y="765"/>
                    </a:lnTo>
                    <a:lnTo>
                      <a:pt x="216" y="750"/>
                    </a:lnTo>
                    <a:lnTo>
                      <a:pt x="440" y="513"/>
                    </a:lnTo>
                    <a:lnTo>
                      <a:pt x="432" y="480"/>
                    </a:lnTo>
                    <a:lnTo>
                      <a:pt x="348" y="480"/>
                    </a:lnTo>
                    <a:lnTo>
                      <a:pt x="348" y="60"/>
                    </a:lnTo>
                    <a:lnTo>
                      <a:pt x="314" y="27"/>
                    </a:lnTo>
                    <a:lnTo>
                      <a:pt x="144" y="0"/>
                    </a:lnTo>
                    <a:lnTo>
                      <a:pt x="116" y="27"/>
                    </a:lnTo>
                    <a:lnTo>
                      <a:pt x="11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63" name="Rectangle 331"/>
              <p:cNvSpPr>
                <a:spLocks noChangeAspect="1"/>
              </p:cNvSpPr>
              <p:nvPr/>
            </p:nvSpPr>
            <p:spPr>
              <a:xfrm>
                <a:off x="336" y="124"/>
                <a:ext cx="78" cy="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64" name="Line 332"/>
              <p:cNvSpPr>
                <a:spLocks noChangeAspect="1"/>
              </p:cNvSpPr>
              <p:nvPr/>
            </p:nvSpPr>
            <p:spPr>
              <a:xfrm>
                <a:off x="404" y="248"/>
                <a:ext cx="0" cy="3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5" name="Line 333"/>
              <p:cNvSpPr>
                <a:spLocks noChangeAspect="1"/>
              </p:cNvSpPr>
              <p:nvPr/>
            </p:nvSpPr>
            <p:spPr>
              <a:xfrm>
                <a:off x="349" y="279"/>
                <a:ext cx="5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6" name="Line 334"/>
              <p:cNvSpPr>
                <a:spLocks noChangeAspect="1"/>
              </p:cNvSpPr>
              <p:nvPr/>
            </p:nvSpPr>
            <p:spPr>
              <a:xfrm>
                <a:off x="408" y="147"/>
                <a:ext cx="0" cy="1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7" name="Rectangle 335"/>
              <p:cNvSpPr>
                <a:spLocks noChangeAspect="1"/>
              </p:cNvSpPr>
              <p:nvPr/>
            </p:nvSpPr>
            <p:spPr>
              <a:xfrm rot="-1505015">
                <a:off x="144" y="96"/>
                <a:ext cx="256" cy="38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68" name="Line 336"/>
              <p:cNvSpPr>
                <a:spLocks noChangeAspect="1"/>
              </p:cNvSpPr>
              <p:nvPr/>
            </p:nvSpPr>
            <p:spPr>
              <a:xfrm>
                <a:off x="347" y="155"/>
                <a:ext cx="56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69" name="Line 337"/>
              <p:cNvSpPr>
                <a:spLocks noChangeAspect="1"/>
              </p:cNvSpPr>
              <p:nvPr/>
            </p:nvSpPr>
            <p:spPr>
              <a:xfrm>
                <a:off x="346" y="148"/>
                <a:ext cx="6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0" name="Line 338"/>
              <p:cNvSpPr>
                <a:spLocks noChangeAspect="1"/>
              </p:cNvSpPr>
              <p:nvPr/>
            </p:nvSpPr>
            <p:spPr>
              <a:xfrm flipH="1">
                <a:off x="344" y="149"/>
                <a:ext cx="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1" name="AutoShape 339"/>
              <p:cNvSpPr>
                <a:spLocks noChangeAspect="1"/>
              </p:cNvSpPr>
              <p:nvPr/>
            </p:nvSpPr>
            <p:spPr>
              <a:xfrm>
                <a:off x="145" y="132"/>
                <a:ext cx="58" cy="15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72" name="Oval 340"/>
              <p:cNvSpPr>
                <a:spLocks noChangeAspect="1"/>
              </p:cNvSpPr>
              <p:nvPr/>
            </p:nvSpPr>
            <p:spPr>
              <a:xfrm>
                <a:off x="169" y="152"/>
                <a:ext cx="13" cy="1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73" name="Line 341"/>
              <p:cNvSpPr>
                <a:spLocks noChangeAspect="1"/>
              </p:cNvSpPr>
              <p:nvPr/>
            </p:nvSpPr>
            <p:spPr>
              <a:xfrm flipV="1">
                <a:off x="389" y="7"/>
                <a:ext cx="64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4" name="Line 342"/>
              <p:cNvSpPr>
                <a:spLocks noChangeAspect="1"/>
              </p:cNvSpPr>
              <p:nvPr/>
            </p:nvSpPr>
            <p:spPr>
              <a:xfrm flipV="1">
                <a:off x="387" y="1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5" name="Line 343"/>
              <p:cNvSpPr>
                <a:spLocks noChangeAspect="1"/>
              </p:cNvSpPr>
              <p:nvPr/>
            </p:nvSpPr>
            <p:spPr>
              <a:xfrm flipV="1">
                <a:off x="389" y="26"/>
                <a:ext cx="64" cy="33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6" name="Line 344"/>
              <p:cNvSpPr>
                <a:spLocks noChangeAspect="1"/>
              </p:cNvSpPr>
              <p:nvPr/>
            </p:nvSpPr>
            <p:spPr>
              <a:xfrm flipV="1">
                <a:off x="394" y="31"/>
                <a:ext cx="63" cy="34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577" name="Line 345"/>
              <p:cNvSpPr>
                <a:spLocks noChangeAspect="1"/>
              </p:cNvSpPr>
              <p:nvPr/>
            </p:nvSpPr>
            <p:spPr>
              <a:xfrm flipV="1">
                <a:off x="398" y="37"/>
                <a:ext cx="63" cy="35"/>
              </a:xfrm>
              <a:prstGeom prst="line">
                <a:avLst/>
              </a:prstGeom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578" name="Text Box 346"/>
            <p:cNvSpPr txBox="1">
              <a:spLocks noChangeAspect="1"/>
            </p:cNvSpPr>
            <p:nvPr/>
          </p:nvSpPr>
          <p:spPr>
            <a:xfrm>
              <a:off x="136" y="0"/>
              <a:ext cx="148" cy="21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</a:p>
          </p:txBody>
        </p:sp>
      </p:grpSp>
      <p:grpSp>
        <p:nvGrpSpPr>
          <p:cNvPr id="14748" name="Group 340"/>
          <p:cNvGrpSpPr/>
          <p:nvPr/>
        </p:nvGrpSpPr>
        <p:grpSpPr>
          <a:xfrm>
            <a:off x="6245543" y="3695674"/>
            <a:ext cx="1624013" cy="1050131"/>
            <a:chOff x="0" y="0"/>
            <a:chExt cx="1069" cy="911"/>
          </a:xfrm>
        </p:grpSpPr>
        <p:sp>
          <p:nvSpPr>
            <p:cNvPr id="10580" name="Text Box 397"/>
            <p:cNvSpPr txBox="1">
              <a:spLocks noChangeAspect="1"/>
            </p:cNvSpPr>
            <p:nvPr/>
          </p:nvSpPr>
          <p:spPr>
            <a:xfrm>
              <a:off x="270" y="0"/>
              <a:ext cx="163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P</a:t>
              </a:r>
            </a:p>
          </p:txBody>
        </p:sp>
        <p:sp>
          <p:nvSpPr>
            <p:cNvPr id="10581" name="AutoShape 398"/>
            <p:cNvSpPr>
              <a:spLocks noChangeAspect="1"/>
            </p:cNvSpPr>
            <p:nvPr/>
          </p:nvSpPr>
          <p:spPr>
            <a:xfrm rot="5400000">
              <a:off x="10" y="362"/>
              <a:ext cx="70" cy="91"/>
            </a:xfrm>
            <a:prstGeom prst="can">
              <a:avLst>
                <a:gd name="adj" fmla="val 32500"/>
              </a:avLst>
            </a:pr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2" name="Line 399"/>
            <p:cNvSpPr>
              <a:spLocks noChangeAspect="1"/>
            </p:cNvSpPr>
            <p:nvPr/>
          </p:nvSpPr>
          <p:spPr>
            <a:xfrm rot="5400000">
              <a:off x="34" y="389"/>
              <a:ext cx="0" cy="58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83" name="Line 400"/>
            <p:cNvSpPr>
              <a:spLocks noChangeAspect="1"/>
            </p:cNvSpPr>
            <p:nvPr/>
          </p:nvSpPr>
          <p:spPr>
            <a:xfrm rot="5400000">
              <a:off x="36" y="363"/>
              <a:ext cx="0" cy="5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84" name="Oval 401"/>
            <p:cNvSpPr>
              <a:spLocks noChangeAspect="1"/>
            </p:cNvSpPr>
            <p:nvPr/>
          </p:nvSpPr>
          <p:spPr>
            <a:xfrm>
              <a:off x="69" y="358"/>
              <a:ext cx="73" cy="24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5" name="Oval 402"/>
            <p:cNvSpPr>
              <a:spLocks noChangeAspect="1"/>
            </p:cNvSpPr>
            <p:nvPr/>
          </p:nvSpPr>
          <p:spPr>
            <a:xfrm>
              <a:off x="47" y="422"/>
              <a:ext cx="141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6" name="AutoShape 403"/>
            <p:cNvSpPr/>
            <p:nvPr/>
          </p:nvSpPr>
          <p:spPr>
            <a:xfrm>
              <a:off x="104" y="391"/>
              <a:ext cx="831" cy="3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7" name="AutoShape 404"/>
            <p:cNvSpPr>
              <a:spLocks noChangeAspect="1"/>
            </p:cNvSpPr>
            <p:nvPr/>
          </p:nvSpPr>
          <p:spPr>
            <a:xfrm flipH="1">
              <a:off x="118" y="699"/>
              <a:ext cx="65" cy="172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8" name="AutoShape 405"/>
            <p:cNvSpPr>
              <a:spLocks noChangeAspect="1"/>
            </p:cNvSpPr>
            <p:nvPr/>
          </p:nvSpPr>
          <p:spPr>
            <a:xfrm>
              <a:off x="30" y="738"/>
              <a:ext cx="105" cy="173"/>
            </a:xfrm>
            <a:prstGeom prst="parallelogram">
              <a:avLst>
                <a:gd name="adj" fmla="val 40514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89" name="Line 406"/>
            <p:cNvSpPr>
              <a:spLocks noChangeAspect="1"/>
            </p:cNvSpPr>
            <p:nvPr/>
          </p:nvSpPr>
          <p:spPr>
            <a:xfrm>
              <a:off x="41" y="879"/>
              <a:ext cx="4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0" name="Oval 407"/>
            <p:cNvSpPr>
              <a:spLocks noChangeAspect="1"/>
            </p:cNvSpPr>
            <p:nvPr/>
          </p:nvSpPr>
          <p:spPr>
            <a:xfrm>
              <a:off x="82" y="473"/>
              <a:ext cx="94" cy="24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91" name="Oval 408"/>
            <p:cNvSpPr>
              <a:spLocks noChangeAspect="1"/>
            </p:cNvSpPr>
            <p:nvPr/>
          </p:nvSpPr>
          <p:spPr>
            <a:xfrm>
              <a:off x="101" y="513"/>
              <a:ext cx="63" cy="171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92" name="Line 409"/>
            <p:cNvSpPr>
              <a:spLocks noChangeAspect="1"/>
            </p:cNvSpPr>
            <p:nvPr/>
          </p:nvSpPr>
          <p:spPr>
            <a:xfrm flipV="1">
              <a:off x="118" y="554"/>
              <a:ext cx="22" cy="1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3" name="Line 410"/>
            <p:cNvSpPr>
              <a:spLocks noChangeAspect="1"/>
            </p:cNvSpPr>
            <p:nvPr/>
          </p:nvSpPr>
          <p:spPr>
            <a:xfrm flipV="1">
              <a:off x="130" y="604"/>
              <a:ext cx="23" cy="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4" name="Line 411"/>
            <p:cNvSpPr>
              <a:spLocks noChangeAspect="1"/>
            </p:cNvSpPr>
            <p:nvPr/>
          </p:nvSpPr>
          <p:spPr>
            <a:xfrm flipV="1">
              <a:off x="124" y="645"/>
              <a:ext cx="21" cy="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5" name="AutoShape 412"/>
            <p:cNvSpPr>
              <a:spLocks noChangeAspect="1"/>
            </p:cNvSpPr>
            <p:nvPr/>
          </p:nvSpPr>
          <p:spPr>
            <a:xfrm rot="5400000">
              <a:off x="40" y="506"/>
              <a:ext cx="243" cy="185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96" name="AutoShape 413"/>
            <p:cNvSpPr>
              <a:spLocks noChangeAspect="1"/>
            </p:cNvSpPr>
            <p:nvPr/>
          </p:nvSpPr>
          <p:spPr>
            <a:xfrm rot="5400000">
              <a:off x="85" y="554"/>
              <a:ext cx="243" cy="8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597" name="Line 414"/>
            <p:cNvSpPr>
              <a:spLocks noChangeAspect="1"/>
            </p:cNvSpPr>
            <p:nvPr/>
          </p:nvSpPr>
          <p:spPr>
            <a:xfrm flipH="1">
              <a:off x="82" y="604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8" name="Line 415"/>
            <p:cNvSpPr>
              <a:spLocks noChangeAspect="1"/>
            </p:cNvSpPr>
            <p:nvPr/>
          </p:nvSpPr>
          <p:spPr>
            <a:xfrm flipH="1">
              <a:off x="82" y="550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599" name="Line 416"/>
            <p:cNvSpPr>
              <a:spLocks noChangeAspect="1"/>
            </p:cNvSpPr>
            <p:nvPr/>
          </p:nvSpPr>
          <p:spPr>
            <a:xfrm flipH="1">
              <a:off x="82" y="659"/>
              <a:ext cx="82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00" name="Line 417"/>
            <p:cNvSpPr>
              <a:spLocks noChangeAspect="1"/>
            </p:cNvSpPr>
            <p:nvPr/>
          </p:nvSpPr>
          <p:spPr>
            <a:xfrm flipH="1">
              <a:off x="87" y="699"/>
              <a:ext cx="8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01" name="Oval 418"/>
            <p:cNvSpPr>
              <a:spLocks noChangeAspect="1"/>
            </p:cNvSpPr>
            <p:nvPr/>
          </p:nvSpPr>
          <p:spPr>
            <a:xfrm flipH="1">
              <a:off x="84" y="428"/>
              <a:ext cx="24" cy="47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02" name="Line 419"/>
            <p:cNvSpPr>
              <a:spLocks noChangeAspect="1"/>
            </p:cNvSpPr>
            <p:nvPr/>
          </p:nvSpPr>
          <p:spPr>
            <a:xfrm flipH="1">
              <a:off x="95" y="732"/>
              <a:ext cx="12" cy="55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03" name="Line 420"/>
            <p:cNvSpPr>
              <a:spLocks noChangeAspect="1"/>
            </p:cNvSpPr>
            <p:nvPr/>
          </p:nvSpPr>
          <p:spPr>
            <a:xfrm>
              <a:off x="125" y="738"/>
              <a:ext cx="8" cy="31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04" name="Line 421"/>
            <p:cNvSpPr>
              <a:spLocks noChangeAspect="1"/>
            </p:cNvSpPr>
            <p:nvPr/>
          </p:nvSpPr>
          <p:spPr>
            <a:xfrm>
              <a:off x="535" y="554"/>
              <a:ext cx="206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05" name="AutoShape 422"/>
            <p:cNvSpPr>
              <a:spLocks noChangeAspect="1"/>
            </p:cNvSpPr>
            <p:nvPr/>
          </p:nvSpPr>
          <p:spPr>
            <a:xfrm rot="5400000">
              <a:off x="388" y="275"/>
              <a:ext cx="243" cy="646"/>
            </a:xfrm>
            <a:prstGeom prst="can">
              <a:avLst>
                <a:gd name="adj" fmla="val 3411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06" name="AutoShape 423"/>
            <p:cNvSpPr>
              <a:spLocks noChangeAspect="1"/>
            </p:cNvSpPr>
            <p:nvPr/>
          </p:nvSpPr>
          <p:spPr>
            <a:xfrm rot="5400000">
              <a:off x="706" y="554"/>
              <a:ext cx="242" cy="89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607" name="Group 368"/>
            <p:cNvGrpSpPr>
              <a:grpSpLocks noChangeAspect="1"/>
            </p:cNvGrpSpPr>
            <p:nvPr/>
          </p:nvGrpSpPr>
          <p:grpSpPr>
            <a:xfrm>
              <a:off x="826" y="543"/>
              <a:ext cx="90" cy="147"/>
              <a:chOff x="0" y="0"/>
              <a:chExt cx="225" cy="285"/>
            </a:xfrm>
          </p:grpSpPr>
          <p:sp>
            <p:nvSpPr>
              <p:cNvPr id="10608" name="Line 425"/>
              <p:cNvSpPr>
                <a:spLocks noChangeAspect="1"/>
              </p:cNvSpPr>
              <p:nvPr/>
            </p:nvSpPr>
            <p:spPr>
              <a:xfrm flipH="1">
                <a:off x="0" y="10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09" name="Line 426"/>
              <p:cNvSpPr>
                <a:spLocks noChangeAspect="1"/>
              </p:cNvSpPr>
              <p:nvPr/>
            </p:nvSpPr>
            <p:spPr>
              <a:xfrm flipH="1">
                <a:off x="0" y="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10" name="Line 427"/>
              <p:cNvSpPr>
                <a:spLocks noChangeAspect="1"/>
              </p:cNvSpPr>
              <p:nvPr/>
            </p:nvSpPr>
            <p:spPr>
              <a:xfrm flipH="1">
                <a:off x="0" y="210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11" name="Line 428"/>
              <p:cNvSpPr>
                <a:spLocks noChangeAspect="1"/>
              </p:cNvSpPr>
              <p:nvPr/>
            </p:nvSpPr>
            <p:spPr>
              <a:xfrm flipH="1">
                <a:off x="15" y="285"/>
                <a:ext cx="21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612" name="Line 429"/>
            <p:cNvSpPr>
              <a:spLocks noChangeAspect="1"/>
            </p:cNvSpPr>
            <p:nvPr/>
          </p:nvSpPr>
          <p:spPr>
            <a:xfrm>
              <a:off x="945" y="416"/>
              <a:ext cx="5" cy="4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3" name="Line 430"/>
            <p:cNvSpPr>
              <a:spLocks noChangeAspect="1"/>
            </p:cNvSpPr>
            <p:nvPr/>
          </p:nvSpPr>
          <p:spPr>
            <a:xfrm>
              <a:off x="944" y="427"/>
              <a:ext cx="0" cy="66"/>
            </a:xfrm>
            <a:prstGeom prst="line">
              <a:avLst/>
            </a:prstGeom>
            <a:ln w="1905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4" name="AutoShape 431"/>
            <p:cNvSpPr>
              <a:spLocks noChangeAspect="1"/>
            </p:cNvSpPr>
            <p:nvPr/>
          </p:nvSpPr>
          <p:spPr>
            <a:xfrm rot="5400000">
              <a:off x="772" y="529"/>
              <a:ext cx="243" cy="138"/>
            </a:xfrm>
            <a:prstGeom prst="can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15" name="Line 432"/>
            <p:cNvSpPr>
              <a:spLocks noChangeAspect="1"/>
            </p:cNvSpPr>
            <p:nvPr/>
          </p:nvSpPr>
          <p:spPr>
            <a:xfrm>
              <a:off x="837" y="53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6" name="Line 433"/>
            <p:cNvSpPr>
              <a:spLocks noChangeAspect="1"/>
            </p:cNvSpPr>
            <p:nvPr/>
          </p:nvSpPr>
          <p:spPr>
            <a:xfrm>
              <a:off x="837" y="574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7" name="Line 434"/>
            <p:cNvSpPr>
              <a:spLocks noChangeAspect="1"/>
            </p:cNvSpPr>
            <p:nvPr/>
          </p:nvSpPr>
          <p:spPr>
            <a:xfrm>
              <a:off x="837" y="632"/>
              <a:ext cx="5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8" name="Line 435"/>
            <p:cNvSpPr>
              <a:spLocks noChangeAspect="1"/>
            </p:cNvSpPr>
            <p:nvPr/>
          </p:nvSpPr>
          <p:spPr>
            <a:xfrm>
              <a:off x="842" y="672"/>
              <a:ext cx="5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19" name="AutoShape 436"/>
            <p:cNvSpPr>
              <a:spLocks noChangeAspect="1"/>
            </p:cNvSpPr>
            <p:nvPr/>
          </p:nvSpPr>
          <p:spPr>
            <a:xfrm>
              <a:off x="157" y="534"/>
              <a:ext cx="55" cy="145"/>
            </a:xfrm>
            <a:prstGeom prst="can">
              <a:avLst>
                <a:gd name="adj" fmla="val 65907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20" name="AutoShape 437"/>
            <p:cNvSpPr>
              <a:spLocks noChangeAspect="1"/>
            </p:cNvSpPr>
            <p:nvPr/>
          </p:nvSpPr>
          <p:spPr>
            <a:xfrm>
              <a:off x="213" y="480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21" name="AutoShape 438"/>
            <p:cNvSpPr>
              <a:spLocks noChangeAspect="1"/>
            </p:cNvSpPr>
            <p:nvPr/>
          </p:nvSpPr>
          <p:spPr>
            <a:xfrm>
              <a:off x="235" y="477"/>
              <a:ext cx="41" cy="245"/>
            </a:xfrm>
            <a:prstGeom prst="leftBracket">
              <a:avLst>
                <a:gd name="adj" fmla="val 298780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22" name="Line 439"/>
            <p:cNvSpPr>
              <a:spLocks noChangeAspect="1"/>
            </p:cNvSpPr>
            <p:nvPr/>
          </p:nvSpPr>
          <p:spPr>
            <a:xfrm>
              <a:off x="522" y="548"/>
              <a:ext cx="209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23" name="Line 440"/>
            <p:cNvSpPr>
              <a:spLocks noChangeAspect="1"/>
            </p:cNvSpPr>
            <p:nvPr/>
          </p:nvSpPr>
          <p:spPr>
            <a:xfrm>
              <a:off x="253" y="548"/>
              <a:ext cx="208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624" name="Group 385"/>
            <p:cNvGrpSpPr>
              <a:grpSpLocks noChangeAspect="1"/>
            </p:cNvGrpSpPr>
            <p:nvPr/>
          </p:nvGrpSpPr>
          <p:grpSpPr>
            <a:xfrm>
              <a:off x="258" y="477"/>
              <a:ext cx="64" cy="245"/>
              <a:chOff x="0" y="0"/>
              <a:chExt cx="174" cy="525"/>
            </a:xfrm>
          </p:grpSpPr>
          <p:sp>
            <p:nvSpPr>
              <p:cNvPr id="10625" name="AutoShape 44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26" name="AutoShape 44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27" name="Group 388"/>
            <p:cNvGrpSpPr>
              <a:grpSpLocks noChangeAspect="1"/>
            </p:cNvGrpSpPr>
            <p:nvPr/>
          </p:nvGrpSpPr>
          <p:grpSpPr>
            <a:xfrm>
              <a:off x="302" y="477"/>
              <a:ext cx="65" cy="245"/>
              <a:chOff x="0" y="0"/>
              <a:chExt cx="174" cy="525"/>
            </a:xfrm>
          </p:grpSpPr>
          <p:sp>
            <p:nvSpPr>
              <p:cNvPr id="10628" name="AutoShape 445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29" name="AutoShape 446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30" name="Group 391"/>
            <p:cNvGrpSpPr>
              <a:grpSpLocks noChangeAspect="1"/>
            </p:cNvGrpSpPr>
            <p:nvPr/>
          </p:nvGrpSpPr>
          <p:grpSpPr>
            <a:xfrm>
              <a:off x="346" y="477"/>
              <a:ext cx="63" cy="245"/>
              <a:chOff x="0" y="0"/>
              <a:chExt cx="174" cy="525"/>
            </a:xfrm>
          </p:grpSpPr>
          <p:sp>
            <p:nvSpPr>
              <p:cNvPr id="10631" name="AutoShape 448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32" name="AutoShape 449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33" name="Group 394"/>
            <p:cNvGrpSpPr>
              <a:grpSpLocks noChangeAspect="1"/>
            </p:cNvGrpSpPr>
            <p:nvPr/>
          </p:nvGrpSpPr>
          <p:grpSpPr>
            <a:xfrm>
              <a:off x="390" y="477"/>
              <a:ext cx="63" cy="245"/>
              <a:chOff x="0" y="0"/>
              <a:chExt cx="174" cy="525"/>
            </a:xfrm>
          </p:grpSpPr>
          <p:sp>
            <p:nvSpPr>
              <p:cNvPr id="10634" name="AutoShape 451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35" name="AutoShape 452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36" name="Group 397"/>
            <p:cNvGrpSpPr>
              <a:grpSpLocks noChangeAspect="1"/>
            </p:cNvGrpSpPr>
            <p:nvPr/>
          </p:nvGrpSpPr>
          <p:grpSpPr>
            <a:xfrm>
              <a:off x="433" y="477"/>
              <a:ext cx="65" cy="245"/>
              <a:chOff x="0" y="0"/>
              <a:chExt cx="174" cy="525"/>
            </a:xfrm>
          </p:grpSpPr>
          <p:sp>
            <p:nvSpPr>
              <p:cNvPr id="10637" name="AutoShape 454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38" name="AutoShape 455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39" name="Group 400"/>
            <p:cNvGrpSpPr>
              <a:grpSpLocks noChangeAspect="1"/>
            </p:cNvGrpSpPr>
            <p:nvPr/>
          </p:nvGrpSpPr>
          <p:grpSpPr>
            <a:xfrm>
              <a:off x="477" y="477"/>
              <a:ext cx="64" cy="245"/>
              <a:chOff x="0" y="0"/>
              <a:chExt cx="174" cy="525"/>
            </a:xfrm>
          </p:grpSpPr>
          <p:sp>
            <p:nvSpPr>
              <p:cNvPr id="10640" name="AutoShape 457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41" name="AutoShape 458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42" name="Group 403"/>
            <p:cNvGrpSpPr>
              <a:grpSpLocks noChangeAspect="1"/>
            </p:cNvGrpSpPr>
            <p:nvPr/>
          </p:nvGrpSpPr>
          <p:grpSpPr>
            <a:xfrm>
              <a:off x="500" y="477"/>
              <a:ext cx="64" cy="245"/>
              <a:chOff x="0" y="0"/>
              <a:chExt cx="174" cy="525"/>
            </a:xfrm>
          </p:grpSpPr>
          <p:sp>
            <p:nvSpPr>
              <p:cNvPr id="10643" name="AutoShape 460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44" name="AutoShape 461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45" name="Group 406"/>
            <p:cNvGrpSpPr>
              <a:grpSpLocks noChangeAspect="1"/>
            </p:cNvGrpSpPr>
            <p:nvPr/>
          </p:nvGrpSpPr>
          <p:grpSpPr>
            <a:xfrm>
              <a:off x="544" y="477"/>
              <a:ext cx="65" cy="245"/>
              <a:chOff x="0" y="0"/>
              <a:chExt cx="174" cy="525"/>
            </a:xfrm>
          </p:grpSpPr>
          <p:sp>
            <p:nvSpPr>
              <p:cNvPr id="10646" name="AutoShape 463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47" name="AutoShape 464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48" name="Group 409"/>
            <p:cNvGrpSpPr>
              <a:grpSpLocks noChangeAspect="1"/>
            </p:cNvGrpSpPr>
            <p:nvPr/>
          </p:nvGrpSpPr>
          <p:grpSpPr>
            <a:xfrm>
              <a:off x="589" y="477"/>
              <a:ext cx="63" cy="245"/>
              <a:chOff x="0" y="0"/>
              <a:chExt cx="174" cy="525"/>
            </a:xfrm>
          </p:grpSpPr>
          <p:sp>
            <p:nvSpPr>
              <p:cNvPr id="10649" name="AutoShape 466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50" name="AutoShape 467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51" name="Group 412"/>
            <p:cNvGrpSpPr>
              <a:grpSpLocks noChangeAspect="1"/>
            </p:cNvGrpSpPr>
            <p:nvPr/>
          </p:nvGrpSpPr>
          <p:grpSpPr>
            <a:xfrm>
              <a:off x="632" y="477"/>
              <a:ext cx="65" cy="245"/>
              <a:chOff x="0" y="0"/>
              <a:chExt cx="174" cy="525"/>
            </a:xfrm>
          </p:grpSpPr>
          <p:sp>
            <p:nvSpPr>
              <p:cNvPr id="10652" name="AutoShape 469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53" name="AutoShape 470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0654" name="Group 415"/>
            <p:cNvGrpSpPr>
              <a:grpSpLocks noChangeAspect="1"/>
            </p:cNvGrpSpPr>
            <p:nvPr/>
          </p:nvGrpSpPr>
          <p:grpSpPr>
            <a:xfrm>
              <a:off x="673" y="477"/>
              <a:ext cx="65" cy="245"/>
              <a:chOff x="0" y="0"/>
              <a:chExt cx="174" cy="525"/>
            </a:xfrm>
          </p:grpSpPr>
          <p:sp>
            <p:nvSpPr>
              <p:cNvPr id="10655" name="AutoShape 472"/>
              <p:cNvSpPr>
                <a:spLocks noChangeAspect="1"/>
              </p:cNvSpPr>
              <p:nvPr/>
            </p:nvSpPr>
            <p:spPr>
              <a:xfrm>
                <a:off x="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56" name="AutoShape 473"/>
              <p:cNvSpPr>
                <a:spLocks noChangeAspect="1"/>
              </p:cNvSpPr>
              <p:nvPr/>
            </p:nvSpPr>
            <p:spPr>
              <a:xfrm>
                <a:off x="60" y="0"/>
                <a:ext cx="114" cy="525"/>
              </a:xfrm>
              <a:prstGeom prst="leftBracket">
                <a:avLst>
                  <a:gd name="adj" fmla="val 230263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10657" name="AutoShape 474"/>
            <p:cNvSpPr>
              <a:spLocks noChangeAspect="1"/>
            </p:cNvSpPr>
            <p:nvPr/>
          </p:nvSpPr>
          <p:spPr>
            <a:xfrm>
              <a:off x="714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58" name="AutoShape 475"/>
            <p:cNvSpPr>
              <a:spLocks noChangeAspect="1"/>
            </p:cNvSpPr>
            <p:nvPr/>
          </p:nvSpPr>
          <p:spPr>
            <a:xfrm>
              <a:off x="733" y="477"/>
              <a:ext cx="43" cy="245"/>
            </a:xfrm>
            <a:prstGeom prst="leftBracket">
              <a:avLst>
                <a:gd name="adj" fmla="val 28488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59" name="Line 476"/>
            <p:cNvSpPr>
              <a:spLocks noChangeAspect="1"/>
            </p:cNvSpPr>
            <p:nvPr/>
          </p:nvSpPr>
          <p:spPr>
            <a:xfrm flipH="1">
              <a:off x="932" y="428"/>
              <a:ext cx="4" cy="56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660" name="Group 421"/>
            <p:cNvGrpSpPr>
              <a:grpSpLocks noChangeAspect="1"/>
            </p:cNvGrpSpPr>
            <p:nvPr/>
          </p:nvGrpSpPr>
          <p:grpSpPr>
            <a:xfrm>
              <a:off x="893" y="698"/>
              <a:ext cx="153" cy="213"/>
              <a:chOff x="0" y="0"/>
              <a:chExt cx="390" cy="405"/>
            </a:xfrm>
          </p:grpSpPr>
          <p:sp>
            <p:nvSpPr>
              <p:cNvPr id="10661" name="AutoShape 478"/>
              <p:cNvSpPr>
                <a:spLocks noChangeAspect="1"/>
              </p:cNvSpPr>
              <p:nvPr/>
            </p:nvSpPr>
            <p:spPr>
              <a:xfrm flipH="1">
                <a:off x="225" y="0"/>
                <a:ext cx="165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62" name="AutoShape 479"/>
              <p:cNvSpPr>
                <a:spLocks noChangeAspect="1"/>
              </p:cNvSpPr>
              <p:nvPr/>
            </p:nvSpPr>
            <p:spPr>
              <a:xfrm>
                <a:off x="0" y="75"/>
                <a:ext cx="270" cy="330"/>
              </a:xfrm>
              <a:prstGeom prst="parallelogram">
                <a:avLst>
                  <a:gd name="adj" fmla="val 40514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63" name="Line 480"/>
              <p:cNvSpPr>
                <a:spLocks noChangeAspect="1"/>
              </p:cNvSpPr>
              <p:nvPr/>
            </p:nvSpPr>
            <p:spPr>
              <a:xfrm>
                <a:off x="30" y="345"/>
                <a:ext cx="1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664" name="Line 481"/>
            <p:cNvSpPr>
              <a:spLocks noChangeAspect="1"/>
            </p:cNvSpPr>
            <p:nvPr/>
          </p:nvSpPr>
          <p:spPr>
            <a:xfrm flipV="1">
              <a:off x="958" y="556"/>
              <a:ext cx="22" cy="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65" name="Line 482"/>
            <p:cNvSpPr>
              <a:spLocks noChangeAspect="1"/>
            </p:cNvSpPr>
            <p:nvPr/>
          </p:nvSpPr>
          <p:spPr>
            <a:xfrm flipH="1">
              <a:off x="956" y="756"/>
              <a:ext cx="6" cy="32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66" name="Line 483"/>
            <p:cNvSpPr>
              <a:spLocks noChangeAspect="1"/>
            </p:cNvSpPr>
            <p:nvPr/>
          </p:nvSpPr>
          <p:spPr>
            <a:xfrm>
              <a:off x="990" y="746"/>
              <a:ext cx="8" cy="37"/>
            </a:xfrm>
            <a:prstGeom prst="line">
              <a:avLst/>
            </a:prstGeom>
            <a:ln w="285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67" name="Oval 484"/>
            <p:cNvSpPr>
              <a:spLocks noChangeAspect="1"/>
            </p:cNvSpPr>
            <p:nvPr/>
          </p:nvSpPr>
          <p:spPr>
            <a:xfrm>
              <a:off x="949" y="363"/>
              <a:ext cx="33" cy="63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68" name="Oval 485"/>
            <p:cNvSpPr>
              <a:spLocks noChangeAspect="1"/>
            </p:cNvSpPr>
            <p:nvPr/>
          </p:nvSpPr>
          <p:spPr>
            <a:xfrm>
              <a:off x="923" y="348"/>
              <a:ext cx="70" cy="24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69" name="Oval 486"/>
            <p:cNvSpPr>
              <a:spLocks noChangeAspect="1"/>
            </p:cNvSpPr>
            <p:nvPr/>
          </p:nvSpPr>
          <p:spPr>
            <a:xfrm>
              <a:off x="900" y="422"/>
              <a:ext cx="139" cy="35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670" name="Group 431"/>
            <p:cNvGrpSpPr>
              <a:grpSpLocks noChangeAspect="1"/>
            </p:cNvGrpSpPr>
            <p:nvPr/>
          </p:nvGrpSpPr>
          <p:grpSpPr>
            <a:xfrm>
              <a:off x="929" y="473"/>
              <a:ext cx="93" cy="249"/>
              <a:chOff x="0" y="0"/>
              <a:chExt cx="222" cy="503"/>
            </a:xfrm>
          </p:grpSpPr>
          <p:sp>
            <p:nvSpPr>
              <p:cNvPr id="10671" name="Oval 488"/>
              <p:cNvSpPr>
                <a:spLocks noChangeAspect="1"/>
              </p:cNvSpPr>
              <p:nvPr/>
            </p:nvSpPr>
            <p:spPr>
              <a:xfrm>
                <a:off x="0" y="0"/>
                <a:ext cx="222" cy="50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72" name="Oval 489"/>
              <p:cNvSpPr>
                <a:spLocks noChangeAspect="1"/>
              </p:cNvSpPr>
              <p:nvPr/>
            </p:nvSpPr>
            <p:spPr>
              <a:xfrm>
                <a:off x="40" y="79"/>
                <a:ext cx="154" cy="347"/>
              </a:xfrm>
              <a:prstGeom prst="ellipse">
                <a:avLst/>
              </a:prstGeom>
              <a:solidFill>
                <a:srgbClr val="C0C0C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73" name="Line 490"/>
              <p:cNvSpPr>
                <a:spLocks noChangeAspect="1"/>
              </p:cNvSpPr>
              <p:nvPr/>
            </p:nvSpPr>
            <p:spPr>
              <a:xfrm flipV="1">
                <a:off x="111" y="221"/>
                <a:ext cx="54" cy="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74" name="Line 491"/>
              <p:cNvSpPr>
                <a:spLocks noChangeAspect="1"/>
              </p:cNvSpPr>
              <p:nvPr/>
            </p:nvSpPr>
            <p:spPr>
              <a:xfrm flipV="1">
                <a:off x="113" y="316"/>
                <a:ext cx="54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675" name="Oval 492"/>
            <p:cNvSpPr>
              <a:spLocks noChangeAspect="1"/>
            </p:cNvSpPr>
            <p:nvPr/>
          </p:nvSpPr>
          <p:spPr>
            <a:xfrm>
              <a:off x="958" y="380"/>
              <a:ext cx="30" cy="66"/>
            </a:xfrm>
            <a:prstGeom prst="ellipse">
              <a:avLst/>
            </a:prstGeom>
            <a:solidFill>
              <a:srgbClr val="C0C0C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10676" name="AutoShape 493"/>
            <p:cNvSpPr>
              <a:spLocks noChangeAspect="1"/>
            </p:cNvSpPr>
            <p:nvPr/>
          </p:nvSpPr>
          <p:spPr>
            <a:xfrm rot="5400000">
              <a:off x="965" y="384"/>
              <a:ext cx="27" cy="50"/>
            </a:xfrm>
            <a:prstGeom prst="can">
              <a:avLst>
                <a:gd name="adj" fmla="val 46296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grpSp>
          <p:nvGrpSpPr>
            <p:cNvPr id="10677" name="Group 438"/>
            <p:cNvGrpSpPr>
              <a:grpSpLocks noChangeAspect="1"/>
            </p:cNvGrpSpPr>
            <p:nvPr/>
          </p:nvGrpSpPr>
          <p:grpSpPr>
            <a:xfrm rot="5400000">
              <a:off x="977" y="361"/>
              <a:ext cx="80" cy="104"/>
              <a:chOff x="0" y="0"/>
              <a:chExt cx="138" cy="282"/>
            </a:xfrm>
          </p:grpSpPr>
          <p:sp>
            <p:nvSpPr>
              <p:cNvPr id="10678" name="AutoShape 495"/>
              <p:cNvSpPr>
                <a:spLocks noChangeAspect="1"/>
              </p:cNvSpPr>
              <p:nvPr/>
            </p:nvSpPr>
            <p:spPr>
              <a:xfrm>
                <a:off x="0" y="0"/>
                <a:ext cx="138" cy="282"/>
              </a:xfrm>
              <a:prstGeom prst="can">
                <a:avLst>
                  <a:gd name="adj" fmla="val 51083"/>
                </a:avLst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79" name="Line 496"/>
              <p:cNvSpPr>
                <a:spLocks noChangeAspect="1"/>
              </p:cNvSpPr>
              <p:nvPr/>
            </p:nvSpPr>
            <p:spPr>
              <a:xfrm>
                <a:off x="86" y="92"/>
                <a:ext cx="0" cy="178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80" name="Line 497"/>
              <p:cNvSpPr>
                <a:spLocks noChangeAspect="1"/>
              </p:cNvSpPr>
              <p:nvPr/>
            </p:nvSpPr>
            <p:spPr>
              <a:xfrm>
                <a:off x="38" y="77"/>
                <a:ext cx="0" cy="177"/>
              </a:xfrm>
              <a:prstGeom prst="line">
                <a:avLst/>
              </a:prstGeom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0681" name="Line 498"/>
            <p:cNvSpPr>
              <a:spLocks noChangeAspect="1"/>
            </p:cNvSpPr>
            <p:nvPr/>
          </p:nvSpPr>
          <p:spPr>
            <a:xfrm flipH="1">
              <a:off x="932" y="415"/>
              <a:ext cx="9" cy="7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682" name="Line 499"/>
            <p:cNvSpPr>
              <a:spLocks noChangeAspect="1"/>
            </p:cNvSpPr>
            <p:nvPr/>
          </p:nvSpPr>
          <p:spPr>
            <a:xfrm>
              <a:off x="206" y="524"/>
              <a:ext cx="539" cy="5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anose="02010600040101010101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683" name="Group 444"/>
            <p:cNvGrpSpPr>
              <a:grpSpLocks noChangeAspect="1"/>
            </p:cNvGrpSpPr>
            <p:nvPr/>
          </p:nvGrpSpPr>
          <p:grpSpPr>
            <a:xfrm>
              <a:off x="244" y="294"/>
              <a:ext cx="156" cy="277"/>
              <a:chOff x="0" y="0"/>
              <a:chExt cx="142" cy="252"/>
            </a:xfrm>
          </p:grpSpPr>
          <p:sp>
            <p:nvSpPr>
              <p:cNvPr id="10684" name="AutoShape 501"/>
              <p:cNvSpPr>
                <a:spLocks noChangeAspect="1"/>
              </p:cNvSpPr>
              <p:nvPr/>
            </p:nvSpPr>
            <p:spPr>
              <a:xfrm>
                <a:off x="12" y="31"/>
                <a:ext cx="32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85" name="Oval 502"/>
              <p:cNvSpPr>
                <a:spLocks noChangeAspect="1"/>
              </p:cNvSpPr>
              <p:nvPr/>
            </p:nvSpPr>
            <p:spPr>
              <a:xfrm>
                <a:off x="27" y="86"/>
                <a:ext cx="27" cy="3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86" name="AutoShape 503"/>
              <p:cNvSpPr>
                <a:spLocks noChangeAspect="1"/>
              </p:cNvSpPr>
              <p:nvPr/>
            </p:nvSpPr>
            <p:spPr>
              <a:xfrm>
                <a:off x="30" y="1"/>
                <a:ext cx="68" cy="251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87" name="AutoShape 504"/>
              <p:cNvSpPr>
                <a:spLocks noChangeAspect="1"/>
              </p:cNvSpPr>
              <p:nvPr/>
            </p:nvSpPr>
            <p:spPr>
              <a:xfrm>
                <a:off x="48" y="40"/>
                <a:ext cx="27" cy="142"/>
              </a:xfrm>
              <a:prstGeom prst="parallelogram">
                <a:avLst>
                  <a:gd name="adj" fmla="val 25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88" name="Line 505"/>
              <p:cNvSpPr>
                <a:spLocks noChangeAspect="1"/>
              </p:cNvSpPr>
              <p:nvPr/>
            </p:nvSpPr>
            <p:spPr>
              <a:xfrm>
                <a:off x="16" y="14"/>
                <a:ext cx="0" cy="35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89" name="Line 506"/>
              <p:cNvSpPr>
                <a:spLocks noChangeAspect="1"/>
              </p:cNvSpPr>
              <p:nvPr/>
            </p:nvSpPr>
            <p:spPr>
              <a:xfrm flipH="1">
                <a:off x="80" y="26"/>
                <a:ext cx="5" cy="22"/>
              </a:xfrm>
              <a:prstGeom prst="line">
                <a:avLst/>
              </a:prstGeom>
              <a:ln w="190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anose="02010600040101010101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690" name="Oval 507"/>
              <p:cNvSpPr>
                <a:spLocks noChangeAspect="1"/>
              </p:cNvSpPr>
              <p:nvPr/>
            </p:nvSpPr>
            <p:spPr>
              <a:xfrm>
                <a:off x="47" y="209"/>
                <a:ext cx="19" cy="23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91" name="AutoShape 508"/>
              <p:cNvSpPr>
                <a:spLocks noChangeAspect="1"/>
              </p:cNvSpPr>
              <p:nvPr/>
            </p:nvSpPr>
            <p:spPr>
              <a:xfrm>
                <a:off x="80" y="31"/>
                <a:ext cx="31" cy="108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692" name="AutoShape 509"/>
              <p:cNvSpPr>
                <a:spLocks noChangeAspect="1"/>
              </p:cNvSpPr>
              <p:nvPr/>
            </p:nvSpPr>
            <p:spPr>
              <a:xfrm>
                <a:off x="0" y="0"/>
                <a:ext cx="142" cy="79"/>
              </a:xfrm>
              <a:prstGeom prst="can">
                <a:avLst>
                  <a:gd name="adj" fmla="val 50000"/>
                </a:avLst>
              </a:prstGeom>
              <a:solidFill>
                <a:srgbClr val="333333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10693" name="AutoShape 510"/>
            <p:cNvSpPr>
              <a:spLocks noChangeAspect="1"/>
            </p:cNvSpPr>
            <p:nvPr/>
          </p:nvSpPr>
          <p:spPr>
            <a:xfrm>
              <a:off x="767" y="534"/>
              <a:ext cx="53" cy="146"/>
            </a:xfrm>
            <a:prstGeom prst="can">
              <a:avLst>
                <a:gd name="adj" fmla="val 68866"/>
              </a:avLst>
            </a:prstGeom>
            <a:solidFill>
              <a:srgbClr val="5F5F5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14827" name="Group 455"/>
          <p:cNvGrpSpPr>
            <a:grpSpLocks noChangeAspect="1"/>
          </p:cNvGrpSpPr>
          <p:nvPr/>
        </p:nvGrpSpPr>
        <p:grpSpPr>
          <a:xfrm>
            <a:off x="1981676" y="4053337"/>
            <a:ext cx="1368743" cy="875348"/>
            <a:chOff x="0" y="0"/>
            <a:chExt cx="871" cy="671"/>
          </a:xfrm>
        </p:grpSpPr>
        <p:grpSp>
          <p:nvGrpSpPr>
            <p:cNvPr id="10695" name="Group 456"/>
            <p:cNvGrpSpPr>
              <a:grpSpLocks noChangeAspect="1"/>
            </p:cNvGrpSpPr>
            <p:nvPr/>
          </p:nvGrpSpPr>
          <p:grpSpPr>
            <a:xfrm>
              <a:off x="0" y="274"/>
              <a:ext cx="871" cy="397"/>
              <a:chOff x="0" y="0"/>
              <a:chExt cx="871" cy="397"/>
            </a:xfrm>
          </p:grpSpPr>
          <p:sp>
            <p:nvSpPr>
              <p:cNvPr id="10696" name="AutoShape 516"/>
              <p:cNvSpPr>
                <a:spLocks noChangeAspect="1"/>
              </p:cNvSpPr>
              <p:nvPr/>
            </p:nvSpPr>
            <p:spPr>
              <a:xfrm>
                <a:off x="0" y="181"/>
                <a:ext cx="871" cy="216"/>
              </a:xfrm>
              <a:prstGeom prst="cube">
                <a:avLst>
                  <a:gd name="adj" fmla="val 83931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grpSp>
            <p:nvGrpSpPr>
              <p:cNvPr id="10697" name="Group 458"/>
              <p:cNvGrpSpPr>
                <a:grpSpLocks noChangeAspect="1"/>
              </p:cNvGrpSpPr>
              <p:nvPr/>
            </p:nvGrpSpPr>
            <p:grpSpPr>
              <a:xfrm>
                <a:off x="189" y="119"/>
                <a:ext cx="84" cy="163"/>
                <a:chOff x="0" y="0"/>
                <a:chExt cx="896" cy="888"/>
              </a:xfrm>
            </p:grpSpPr>
            <p:sp>
              <p:nvSpPr>
                <p:cNvPr id="10698" name="AutoShape 518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699" name="Line 519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700" name="AutoShape 520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10701" name="Group 462"/>
              <p:cNvGrpSpPr>
                <a:grpSpLocks noChangeAspect="1"/>
              </p:cNvGrpSpPr>
              <p:nvPr/>
            </p:nvGrpSpPr>
            <p:grpSpPr>
              <a:xfrm>
                <a:off x="599" y="124"/>
                <a:ext cx="82" cy="164"/>
                <a:chOff x="0" y="0"/>
                <a:chExt cx="896" cy="888"/>
              </a:xfrm>
            </p:grpSpPr>
            <p:sp>
              <p:nvSpPr>
                <p:cNvPr id="10702" name="AutoShape 522"/>
                <p:cNvSpPr>
                  <a:spLocks noChangeAspect="1"/>
                </p:cNvSpPr>
                <p:nvPr/>
              </p:nvSpPr>
              <p:spPr>
                <a:xfrm>
                  <a:off x="124" y="0"/>
                  <a:ext cx="679" cy="702"/>
                </a:xfrm>
                <a:prstGeom prst="can">
                  <a:avLst>
                    <a:gd name="adj" fmla="val 25838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703" name="Line 523"/>
                <p:cNvSpPr>
                  <a:spLocks noChangeAspect="1"/>
                </p:cNvSpPr>
                <p:nvPr/>
              </p:nvSpPr>
              <p:spPr>
                <a:xfrm>
                  <a:off x="436" y="195"/>
                  <a:ext cx="0" cy="48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anose="02010600040101010101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0704" name="AutoShape 524"/>
                <p:cNvSpPr>
                  <a:spLocks noChangeAspect="1"/>
                </p:cNvSpPr>
                <p:nvPr/>
              </p:nvSpPr>
              <p:spPr>
                <a:xfrm>
                  <a:off x="0" y="644"/>
                  <a:ext cx="896" cy="244"/>
                </a:xfrm>
                <a:prstGeom prst="can">
                  <a:avLst>
                    <a:gd name="adj" fmla="val 25000"/>
                  </a:avLst>
                </a:prstGeom>
                <a:solidFill>
                  <a:srgbClr val="C0C0C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10705" name="Group 466"/>
              <p:cNvGrpSpPr>
                <a:grpSpLocks noChangeAspect="1"/>
              </p:cNvGrpSpPr>
              <p:nvPr/>
            </p:nvGrpSpPr>
            <p:grpSpPr>
              <a:xfrm>
                <a:off x="260" y="0"/>
                <a:ext cx="352" cy="263"/>
                <a:chOff x="0" y="0"/>
                <a:chExt cx="1725" cy="761"/>
              </a:xfrm>
            </p:grpSpPr>
            <p:grpSp>
              <p:nvGrpSpPr>
                <p:cNvPr id="10706" name="Group 467"/>
                <p:cNvGrpSpPr>
                  <a:grpSpLocks noChangeAspect="1"/>
                </p:cNvGrpSpPr>
                <p:nvPr/>
              </p:nvGrpSpPr>
              <p:grpSpPr>
                <a:xfrm rot="-218345" flipV="1">
                  <a:off x="280" y="0"/>
                  <a:ext cx="1171" cy="413"/>
                  <a:chOff x="0" y="0"/>
                  <a:chExt cx="3915" cy="1365"/>
                </a:xfrm>
              </p:grpSpPr>
              <p:sp>
                <p:nvSpPr>
                  <p:cNvPr id="10707" name="Freeform 527"/>
                  <p:cNvSpPr>
                    <a:spLocks noChangeAspect="1"/>
                  </p:cNvSpPr>
                  <p:nvPr/>
                </p:nvSpPr>
                <p:spPr>
                  <a:xfrm>
                    <a:off x="780" y="18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708" name="Freeform 528"/>
                  <p:cNvSpPr>
                    <a:spLocks noChangeAspect="1"/>
                  </p:cNvSpPr>
                  <p:nvPr/>
                </p:nvSpPr>
                <p:spPr>
                  <a:xfrm>
                    <a:off x="1575" y="12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709" name="Freeform 529"/>
                  <p:cNvSpPr>
                    <a:spLocks noChangeAspect="1"/>
                  </p:cNvSpPr>
                  <p:nvPr/>
                </p:nvSpPr>
                <p:spPr>
                  <a:xfrm>
                    <a:off x="2355" y="6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710" name="Freeform 530"/>
                  <p:cNvSpPr>
                    <a:spLocks noChangeAspect="1"/>
                  </p:cNvSpPr>
                  <p:nvPr/>
                </p:nvSpPr>
                <p:spPr>
                  <a:xfrm>
                    <a:off x="3120" y="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711" name="Freeform 531"/>
                  <p:cNvSpPr>
                    <a:spLocks noChangeAspect="1"/>
                  </p:cNvSpPr>
                  <p:nvPr/>
                </p:nvSpPr>
                <p:spPr>
                  <a:xfrm>
                    <a:off x="0" y="240"/>
                    <a:ext cx="795" cy="1125"/>
                  </a:xfrm>
                  <a:custGeom>
                    <a:avLst/>
                    <a:gdLst/>
                    <a:ahLst/>
                    <a:cxnLst>
                      <a:cxn ang="0">
                        <a:pos x="0" y="1125"/>
                      </a:cxn>
                      <a:cxn ang="0">
                        <a:pos x="570" y="735"/>
                      </a:cxn>
                      <a:cxn ang="0">
                        <a:pos x="630" y="195"/>
                      </a:cxn>
                      <a:cxn ang="0">
                        <a:pos x="405" y="15"/>
                      </a:cxn>
                      <a:cxn ang="0">
                        <a:pos x="165" y="105"/>
                      </a:cxn>
                      <a:cxn ang="0">
                        <a:pos x="75" y="420"/>
                      </a:cxn>
                      <a:cxn ang="0">
                        <a:pos x="150" y="690"/>
                      </a:cxn>
                      <a:cxn ang="0">
                        <a:pos x="315" y="870"/>
                      </a:cxn>
                      <a:cxn ang="0">
                        <a:pos x="525" y="1035"/>
                      </a:cxn>
                      <a:cxn ang="0">
                        <a:pos x="705" y="1050"/>
                      </a:cxn>
                      <a:cxn ang="0">
                        <a:pos x="795" y="1065"/>
                      </a:cxn>
                    </a:cxnLst>
                    <a:rect l="0" t="0" r="0" b="0"/>
                    <a:pathLst>
                      <a:path w="795" h="1125">
                        <a:moveTo>
                          <a:pt x="0" y="1125"/>
                        </a:moveTo>
                        <a:cubicBezTo>
                          <a:pt x="232" y="1007"/>
                          <a:pt x="465" y="890"/>
                          <a:pt x="570" y="735"/>
                        </a:cubicBezTo>
                        <a:cubicBezTo>
                          <a:pt x="675" y="580"/>
                          <a:pt x="657" y="315"/>
                          <a:pt x="630" y="195"/>
                        </a:cubicBezTo>
                        <a:cubicBezTo>
                          <a:pt x="603" y="75"/>
                          <a:pt x="482" y="30"/>
                          <a:pt x="405" y="15"/>
                        </a:cubicBezTo>
                        <a:cubicBezTo>
                          <a:pt x="328" y="0"/>
                          <a:pt x="220" y="38"/>
                          <a:pt x="165" y="105"/>
                        </a:cubicBezTo>
                        <a:cubicBezTo>
                          <a:pt x="110" y="172"/>
                          <a:pt x="77" y="323"/>
                          <a:pt x="75" y="420"/>
                        </a:cubicBezTo>
                        <a:cubicBezTo>
                          <a:pt x="73" y="517"/>
                          <a:pt x="110" y="615"/>
                          <a:pt x="150" y="690"/>
                        </a:cubicBezTo>
                        <a:cubicBezTo>
                          <a:pt x="190" y="765"/>
                          <a:pt x="252" y="812"/>
                          <a:pt x="315" y="870"/>
                        </a:cubicBezTo>
                        <a:cubicBezTo>
                          <a:pt x="378" y="928"/>
                          <a:pt x="460" y="1005"/>
                          <a:pt x="525" y="1035"/>
                        </a:cubicBezTo>
                        <a:cubicBezTo>
                          <a:pt x="590" y="1065"/>
                          <a:pt x="660" y="1045"/>
                          <a:pt x="705" y="1050"/>
                        </a:cubicBezTo>
                        <a:cubicBezTo>
                          <a:pt x="750" y="1055"/>
                          <a:pt x="783" y="1063"/>
                          <a:pt x="795" y="1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  <p:sp>
              <p:nvSpPr>
                <p:cNvPr id="10712" name="Freeform 532"/>
                <p:cNvSpPr>
                  <a:spLocks noChangeAspect="1"/>
                </p:cNvSpPr>
                <p:nvPr/>
              </p:nvSpPr>
              <p:spPr>
                <a:xfrm>
                  <a:off x="0" y="18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713" name="Freeform 533"/>
                <p:cNvSpPr>
                  <a:spLocks noChangeAspect="1"/>
                </p:cNvSpPr>
                <p:nvPr/>
              </p:nvSpPr>
              <p:spPr>
                <a:xfrm flipH="1">
                  <a:off x="1442" y="33"/>
                  <a:ext cx="283" cy="728"/>
                </a:xfrm>
                <a:custGeom>
                  <a:avLst/>
                  <a:gdLst/>
                  <a:ahLst/>
                  <a:cxnLst>
                    <a:cxn ang="0">
                      <a:pos x="283" y="23"/>
                    </a:cxn>
                    <a:cxn ang="0">
                      <a:pos x="217" y="23"/>
                    </a:cxn>
                    <a:cxn ang="0">
                      <a:pos x="160" y="158"/>
                    </a:cxn>
                    <a:cxn ang="0">
                      <a:pos x="151" y="608"/>
                    </a:cxn>
                    <a:cxn ang="0">
                      <a:pos x="0" y="728"/>
                    </a:cxn>
                  </a:cxnLst>
                  <a:rect l="0" t="0" r="0" b="0"/>
                  <a:pathLst>
                    <a:path w="450" h="728">
                      <a:moveTo>
                        <a:pt x="450" y="23"/>
                      </a:moveTo>
                      <a:cubicBezTo>
                        <a:pt x="414" y="11"/>
                        <a:pt x="378" y="0"/>
                        <a:pt x="345" y="23"/>
                      </a:cubicBezTo>
                      <a:cubicBezTo>
                        <a:pt x="312" y="46"/>
                        <a:pt x="272" y="61"/>
                        <a:pt x="255" y="158"/>
                      </a:cubicBezTo>
                      <a:cubicBezTo>
                        <a:pt x="238" y="255"/>
                        <a:pt x="283" y="513"/>
                        <a:pt x="240" y="608"/>
                      </a:cubicBezTo>
                      <a:cubicBezTo>
                        <a:pt x="197" y="703"/>
                        <a:pt x="98" y="715"/>
                        <a:pt x="0" y="72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</p:grpSp>
        <p:sp>
          <p:nvSpPr>
            <p:cNvPr id="10714" name="Text Box 534"/>
            <p:cNvSpPr txBox="1">
              <a:spLocks noChangeAspect="1"/>
            </p:cNvSpPr>
            <p:nvPr/>
          </p:nvSpPr>
          <p:spPr>
            <a:xfrm>
              <a:off x="360" y="0"/>
              <a:ext cx="29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</a:t>
              </a:r>
              <a:r>
                <a:rPr lang="en-US" altLang="zh-CN" sz="2400" baseline="-250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x</a:t>
              </a:r>
              <a:endParaRPr lang="en-US" altLang="zh-CN" sz="2400" dirty="0"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4812" name="Text Box 536"/>
          <p:cNvSpPr txBox="1"/>
          <p:nvPr/>
        </p:nvSpPr>
        <p:spPr>
          <a:xfrm>
            <a:off x="1283970" y="1212268"/>
            <a:ext cx="485775" cy="460375"/>
          </a:xfrm>
          <a:prstGeom prst="rect">
            <a:avLst/>
          </a:prstGeom>
          <a:solidFill>
            <a:srgbClr val="FFCC99"/>
          </a:solidFill>
          <a:ln w="15875" cap="flat" cmpd="sng">
            <a:solidFill>
              <a:schemeClr val="accent2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摆</a:t>
            </a:r>
          </a:p>
        </p:txBody>
      </p:sp>
      <p:sp>
        <p:nvSpPr>
          <p:cNvPr id="14813" name="Text Box 537"/>
          <p:cNvSpPr txBox="1"/>
          <p:nvPr/>
        </p:nvSpPr>
        <p:spPr>
          <a:xfrm>
            <a:off x="2094786" y="1212268"/>
            <a:ext cx="485775" cy="460375"/>
          </a:xfrm>
          <a:prstGeom prst="rect">
            <a:avLst/>
          </a:prstGeom>
          <a:solidFill>
            <a:srgbClr val="FFCC99"/>
          </a:solidFill>
          <a:ln w="15875" cap="flat" cmpd="sng">
            <a:solidFill>
              <a:schemeClr val="accent2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连</a:t>
            </a:r>
          </a:p>
        </p:txBody>
      </p:sp>
      <p:sp>
        <p:nvSpPr>
          <p:cNvPr id="14814" name="Text Box 539"/>
          <p:cNvSpPr txBox="1"/>
          <p:nvPr/>
        </p:nvSpPr>
        <p:spPr>
          <a:xfrm>
            <a:off x="2903220" y="1212268"/>
            <a:ext cx="485775" cy="460375"/>
          </a:xfrm>
          <a:prstGeom prst="rect">
            <a:avLst/>
          </a:prstGeom>
          <a:solidFill>
            <a:srgbClr val="FFCC99"/>
          </a:solidFill>
          <a:ln w="15875" cap="flat" cmpd="sng">
            <a:solidFill>
              <a:schemeClr val="accent2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检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462463" y="2300737"/>
            <a:ext cx="1779270" cy="404336"/>
          </a:xfrm>
          <a:custGeom>
            <a:avLst/>
            <a:gdLst>
              <a:gd name="connisteX0" fmla="*/ 0 w 2372653"/>
              <a:gd name="connsiteY0" fmla="*/ 87700 h 539185"/>
              <a:gd name="connisteX1" fmla="*/ 548640 w 2372653"/>
              <a:gd name="connsiteY1" fmla="*/ 7055 h 539185"/>
              <a:gd name="connisteX2" fmla="*/ 645160 w 2372653"/>
              <a:gd name="connsiteY2" fmla="*/ 7055 h 539185"/>
              <a:gd name="connisteX3" fmla="*/ 709930 w 2372653"/>
              <a:gd name="connsiteY3" fmla="*/ 7055 h 539185"/>
              <a:gd name="connisteX4" fmla="*/ 790575 w 2372653"/>
              <a:gd name="connsiteY4" fmla="*/ 7055 h 539185"/>
              <a:gd name="connisteX5" fmla="*/ 871220 w 2372653"/>
              <a:gd name="connsiteY5" fmla="*/ 7055 h 539185"/>
              <a:gd name="connisteX6" fmla="*/ 935355 w 2372653"/>
              <a:gd name="connsiteY6" fmla="*/ 7055 h 539185"/>
              <a:gd name="connisteX7" fmla="*/ 1080770 w 2372653"/>
              <a:gd name="connsiteY7" fmla="*/ 7055 h 539185"/>
              <a:gd name="connisteX8" fmla="*/ 1161415 w 2372653"/>
              <a:gd name="connsiteY8" fmla="*/ 7055 h 539185"/>
              <a:gd name="connisteX9" fmla="*/ 1225550 w 2372653"/>
              <a:gd name="connsiteY9" fmla="*/ 7055 h 539185"/>
              <a:gd name="connisteX10" fmla="*/ 1306195 w 2372653"/>
              <a:gd name="connsiteY10" fmla="*/ 7055 h 539185"/>
              <a:gd name="connisteX11" fmla="*/ 1370965 w 2372653"/>
              <a:gd name="connsiteY11" fmla="*/ 7055 h 539185"/>
              <a:gd name="connisteX12" fmla="*/ 1435735 w 2372653"/>
              <a:gd name="connsiteY12" fmla="*/ 22930 h 539185"/>
              <a:gd name="connisteX13" fmla="*/ 1516380 w 2372653"/>
              <a:gd name="connsiteY13" fmla="*/ 38805 h 539185"/>
              <a:gd name="connisteX14" fmla="*/ 1580515 w 2372653"/>
              <a:gd name="connsiteY14" fmla="*/ 38805 h 539185"/>
              <a:gd name="connisteX15" fmla="*/ 1661160 w 2372653"/>
              <a:gd name="connsiteY15" fmla="*/ 38805 h 539185"/>
              <a:gd name="connisteX16" fmla="*/ 1725930 w 2372653"/>
              <a:gd name="connsiteY16" fmla="*/ 38805 h 539185"/>
              <a:gd name="connisteX17" fmla="*/ 1790065 w 2372653"/>
              <a:gd name="connsiteY17" fmla="*/ 38805 h 539185"/>
              <a:gd name="connisteX18" fmla="*/ 1854835 w 2372653"/>
              <a:gd name="connsiteY18" fmla="*/ 55315 h 539185"/>
              <a:gd name="connisteX19" fmla="*/ 1919605 w 2372653"/>
              <a:gd name="connsiteY19" fmla="*/ 71190 h 539185"/>
              <a:gd name="connisteX20" fmla="*/ 1983740 w 2372653"/>
              <a:gd name="connsiteY20" fmla="*/ 103575 h 539185"/>
              <a:gd name="connisteX21" fmla="*/ 2048510 w 2372653"/>
              <a:gd name="connsiteY21" fmla="*/ 151835 h 539185"/>
              <a:gd name="connisteX22" fmla="*/ 2129155 w 2372653"/>
              <a:gd name="connsiteY22" fmla="*/ 184220 h 539185"/>
              <a:gd name="connisteX23" fmla="*/ 2193290 w 2372653"/>
              <a:gd name="connsiteY23" fmla="*/ 232480 h 539185"/>
              <a:gd name="connisteX24" fmla="*/ 2209800 w 2372653"/>
              <a:gd name="connsiteY24" fmla="*/ 297250 h 539185"/>
              <a:gd name="connisteX25" fmla="*/ 2273935 w 2372653"/>
              <a:gd name="connsiteY25" fmla="*/ 280740 h 539185"/>
              <a:gd name="connisteX26" fmla="*/ 2322195 w 2372653"/>
              <a:gd name="connsiteY26" fmla="*/ 345510 h 539185"/>
              <a:gd name="connisteX27" fmla="*/ 2354580 w 2372653"/>
              <a:gd name="connsiteY27" fmla="*/ 409645 h 539185"/>
              <a:gd name="connisteX28" fmla="*/ 2371090 w 2372653"/>
              <a:gd name="connsiteY28" fmla="*/ 474415 h 539185"/>
              <a:gd name="connisteX29" fmla="*/ 2371090 w 2372653"/>
              <a:gd name="connsiteY29" fmla="*/ 539185 h 539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</a:cxnLst>
            <a:rect l="l" t="t" r="r" b="b"/>
            <a:pathLst>
              <a:path w="2372653" h="539186">
                <a:moveTo>
                  <a:pt x="0" y="87701"/>
                </a:moveTo>
                <a:cubicBezTo>
                  <a:pt x="107950" y="71826"/>
                  <a:pt x="419735" y="22931"/>
                  <a:pt x="548640" y="7056"/>
                </a:cubicBezTo>
                <a:cubicBezTo>
                  <a:pt x="677545" y="-8819"/>
                  <a:pt x="612775" y="7056"/>
                  <a:pt x="645160" y="7056"/>
                </a:cubicBezTo>
                <a:cubicBezTo>
                  <a:pt x="677545" y="7056"/>
                  <a:pt x="680720" y="7056"/>
                  <a:pt x="709930" y="7056"/>
                </a:cubicBezTo>
                <a:cubicBezTo>
                  <a:pt x="739140" y="7056"/>
                  <a:pt x="758190" y="7056"/>
                  <a:pt x="790575" y="7056"/>
                </a:cubicBezTo>
                <a:cubicBezTo>
                  <a:pt x="822960" y="7056"/>
                  <a:pt x="842010" y="7056"/>
                  <a:pt x="871220" y="7056"/>
                </a:cubicBezTo>
                <a:cubicBezTo>
                  <a:pt x="900430" y="7056"/>
                  <a:pt x="893445" y="7056"/>
                  <a:pt x="935355" y="7056"/>
                </a:cubicBezTo>
                <a:cubicBezTo>
                  <a:pt x="977265" y="7056"/>
                  <a:pt x="1035685" y="7056"/>
                  <a:pt x="1080770" y="7056"/>
                </a:cubicBezTo>
                <a:cubicBezTo>
                  <a:pt x="1125855" y="7056"/>
                  <a:pt x="1132205" y="7056"/>
                  <a:pt x="1161415" y="7056"/>
                </a:cubicBezTo>
                <a:cubicBezTo>
                  <a:pt x="1190625" y="7056"/>
                  <a:pt x="1196340" y="7056"/>
                  <a:pt x="1225550" y="7056"/>
                </a:cubicBezTo>
                <a:cubicBezTo>
                  <a:pt x="1254760" y="7056"/>
                  <a:pt x="1276985" y="7056"/>
                  <a:pt x="1306195" y="7056"/>
                </a:cubicBezTo>
                <a:cubicBezTo>
                  <a:pt x="1335405" y="7056"/>
                  <a:pt x="1344930" y="3881"/>
                  <a:pt x="1370965" y="7056"/>
                </a:cubicBezTo>
                <a:cubicBezTo>
                  <a:pt x="1397000" y="10231"/>
                  <a:pt x="1406525" y="16581"/>
                  <a:pt x="1435735" y="22931"/>
                </a:cubicBezTo>
                <a:cubicBezTo>
                  <a:pt x="1464945" y="29281"/>
                  <a:pt x="1487170" y="35631"/>
                  <a:pt x="1516380" y="38806"/>
                </a:cubicBezTo>
                <a:cubicBezTo>
                  <a:pt x="1545590" y="41981"/>
                  <a:pt x="1551305" y="38806"/>
                  <a:pt x="1580515" y="38806"/>
                </a:cubicBezTo>
                <a:cubicBezTo>
                  <a:pt x="1609725" y="38806"/>
                  <a:pt x="1631950" y="38806"/>
                  <a:pt x="1661160" y="38806"/>
                </a:cubicBezTo>
                <a:cubicBezTo>
                  <a:pt x="1690370" y="38806"/>
                  <a:pt x="1699895" y="38806"/>
                  <a:pt x="1725930" y="38806"/>
                </a:cubicBezTo>
                <a:cubicBezTo>
                  <a:pt x="1751965" y="38806"/>
                  <a:pt x="1764030" y="35631"/>
                  <a:pt x="1790065" y="38806"/>
                </a:cubicBezTo>
                <a:cubicBezTo>
                  <a:pt x="1816100" y="41981"/>
                  <a:pt x="1828800" y="48966"/>
                  <a:pt x="1854835" y="55316"/>
                </a:cubicBezTo>
                <a:cubicBezTo>
                  <a:pt x="1880870" y="61666"/>
                  <a:pt x="1893570" y="61666"/>
                  <a:pt x="1919605" y="71191"/>
                </a:cubicBezTo>
                <a:cubicBezTo>
                  <a:pt x="1945640" y="80716"/>
                  <a:pt x="1957705" y="87701"/>
                  <a:pt x="1983740" y="103576"/>
                </a:cubicBezTo>
                <a:cubicBezTo>
                  <a:pt x="2009775" y="119451"/>
                  <a:pt x="2019300" y="135961"/>
                  <a:pt x="2048510" y="151836"/>
                </a:cubicBezTo>
                <a:cubicBezTo>
                  <a:pt x="2077720" y="167711"/>
                  <a:pt x="2099945" y="168346"/>
                  <a:pt x="2129155" y="184221"/>
                </a:cubicBezTo>
                <a:cubicBezTo>
                  <a:pt x="2158365" y="200096"/>
                  <a:pt x="2177415" y="209621"/>
                  <a:pt x="2193290" y="232481"/>
                </a:cubicBezTo>
                <a:cubicBezTo>
                  <a:pt x="2209165" y="255341"/>
                  <a:pt x="2193925" y="287726"/>
                  <a:pt x="2209800" y="297251"/>
                </a:cubicBezTo>
                <a:cubicBezTo>
                  <a:pt x="2225675" y="306776"/>
                  <a:pt x="2251710" y="271216"/>
                  <a:pt x="2273935" y="280741"/>
                </a:cubicBezTo>
                <a:cubicBezTo>
                  <a:pt x="2296160" y="290266"/>
                  <a:pt x="2306320" y="319476"/>
                  <a:pt x="2322195" y="345511"/>
                </a:cubicBezTo>
                <a:cubicBezTo>
                  <a:pt x="2338070" y="371546"/>
                  <a:pt x="2345055" y="383611"/>
                  <a:pt x="2354580" y="409646"/>
                </a:cubicBezTo>
                <a:cubicBezTo>
                  <a:pt x="2364105" y="435681"/>
                  <a:pt x="2367915" y="448381"/>
                  <a:pt x="2371090" y="474416"/>
                </a:cubicBezTo>
                <a:cubicBezTo>
                  <a:pt x="2374265" y="500451"/>
                  <a:pt x="2371725" y="527756"/>
                  <a:pt x="2371090" y="53918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任意多边形 4"/>
          <p:cNvSpPr/>
          <p:nvPr/>
        </p:nvSpPr>
        <p:spPr>
          <a:xfrm>
            <a:off x="6797040" y="2753175"/>
            <a:ext cx="1030129" cy="1451610"/>
          </a:xfrm>
          <a:custGeom>
            <a:avLst/>
            <a:gdLst>
              <a:gd name="connisteX0" fmla="*/ 0 w 1373270"/>
              <a:gd name="connsiteY0" fmla="*/ 0 h 1935480"/>
              <a:gd name="connisteX1" fmla="*/ 177165 w 1373270"/>
              <a:gd name="connsiteY1" fmla="*/ 177800 h 1935480"/>
              <a:gd name="connisteX2" fmla="*/ 257810 w 1373270"/>
              <a:gd name="connsiteY2" fmla="*/ 226060 h 1935480"/>
              <a:gd name="connisteX3" fmla="*/ 322580 w 1373270"/>
              <a:gd name="connsiteY3" fmla="*/ 226060 h 1935480"/>
              <a:gd name="connisteX4" fmla="*/ 386715 w 1373270"/>
              <a:gd name="connsiteY4" fmla="*/ 258445 h 1935480"/>
              <a:gd name="connisteX5" fmla="*/ 467360 w 1373270"/>
              <a:gd name="connsiteY5" fmla="*/ 290195 h 1935480"/>
              <a:gd name="connisteX6" fmla="*/ 532130 w 1373270"/>
              <a:gd name="connsiteY6" fmla="*/ 322580 h 1935480"/>
              <a:gd name="connisteX7" fmla="*/ 596900 w 1373270"/>
              <a:gd name="connsiteY7" fmla="*/ 387350 h 1935480"/>
              <a:gd name="connisteX8" fmla="*/ 645160 w 1373270"/>
              <a:gd name="connsiteY8" fmla="*/ 451485 h 1935480"/>
              <a:gd name="connisteX9" fmla="*/ 677545 w 1373270"/>
              <a:gd name="connsiteY9" fmla="*/ 516255 h 1935480"/>
              <a:gd name="connisteX10" fmla="*/ 709295 w 1373270"/>
              <a:gd name="connsiteY10" fmla="*/ 580390 h 1935480"/>
              <a:gd name="connisteX11" fmla="*/ 774065 w 1373270"/>
              <a:gd name="connsiteY11" fmla="*/ 629285 h 1935480"/>
              <a:gd name="connisteX12" fmla="*/ 822325 w 1373270"/>
              <a:gd name="connsiteY12" fmla="*/ 693420 h 1935480"/>
              <a:gd name="connisteX13" fmla="*/ 870585 w 1373270"/>
              <a:gd name="connsiteY13" fmla="*/ 758190 h 1935480"/>
              <a:gd name="connisteX14" fmla="*/ 902970 w 1373270"/>
              <a:gd name="connsiteY14" fmla="*/ 822325 h 1935480"/>
              <a:gd name="connisteX15" fmla="*/ 967740 w 1373270"/>
              <a:gd name="connsiteY15" fmla="*/ 887095 h 1935480"/>
              <a:gd name="connisteX16" fmla="*/ 999490 w 1373270"/>
              <a:gd name="connsiteY16" fmla="*/ 951865 h 1935480"/>
              <a:gd name="connisteX17" fmla="*/ 1016000 w 1373270"/>
              <a:gd name="connsiteY17" fmla="*/ 1016000 h 1935480"/>
              <a:gd name="connisteX18" fmla="*/ 1064260 w 1373270"/>
              <a:gd name="connsiteY18" fmla="*/ 1080770 h 1935480"/>
              <a:gd name="connisteX19" fmla="*/ 1112520 w 1373270"/>
              <a:gd name="connsiteY19" fmla="*/ 1144905 h 1935480"/>
              <a:gd name="connisteX20" fmla="*/ 1129030 w 1373270"/>
              <a:gd name="connsiteY20" fmla="*/ 1209675 h 1935480"/>
              <a:gd name="connisteX21" fmla="*/ 1160780 w 1373270"/>
              <a:gd name="connsiteY21" fmla="*/ 1290320 h 1935480"/>
              <a:gd name="connisteX22" fmla="*/ 1209675 w 1373270"/>
              <a:gd name="connsiteY22" fmla="*/ 1355090 h 1935480"/>
              <a:gd name="connisteX23" fmla="*/ 1241425 w 1373270"/>
              <a:gd name="connsiteY23" fmla="*/ 1419225 h 1935480"/>
              <a:gd name="connisteX24" fmla="*/ 1290320 w 1373270"/>
              <a:gd name="connsiteY24" fmla="*/ 1483995 h 1935480"/>
              <a:gd name="connisteX25" fmla="*/ 1322070 w 1373270"/>
              <a:gd name="connsiteY25" fmla="*/ 1548130 h 1935480"/>
              <a:gd name="connisteX26" fmla="*/ 1354455 w 1373270"/>
              <a:gd name="connsiteY26" fmla="*/ 1612900 h 1935480"/>
              <a:gd name="connisteX27" fmla="*/ 1354455 w 1373270"/>
              <a:gd name="connsiteY27" fmla="*/ 1677035 h 1935480"/>
              <a:gd name="connisteX28" fmla="*/ 1354455 w 1373270"/>
              <a:gd name="connsiteY28" fmla="*/ 1741805 h 1935480"/>
              <a:gd name="connisteX29" fmla="*/ 1370965 w 1373270"/>
              <a:gd name="connsiteY29" fmla="*/ 1806575 h 1935480"/>
              <a:gd name="connisteX30" fmla="*/ 1306195 w 1373270"/>
              <a:gd name="connsiteY30" fmla="*/ 1887220 h 1935480"/>
              <a:gd name="connisteX31" fmla="*/ 1241425 w 1373270"/>
              <a:gd name="connsiteY31" fmla="*/ 1935480 h 19354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1373271" h="1935480">
                <a:moveTo>
                  <a:pt x="0" y="0"/>
                </a:moveTo>
                <a:cubicBezTo>
                  <a:pt x="33655" y="34290"/>
                  <a:pt x="125730" y="132715"/>
                  <a:pt x="177165" y="177800"/>
                </a:cubicBezTo>
                <a:cubicBezTo>
                  <a:pt x="228600" y="222885"/>
                  <a:pt x="228600" y="216535"/>
                  <a:pt x="257810" y="226060"/>
                </a:cubicBezTo>
                <a:cubicBezTo>
                  <a:pt x="287020" y="235585"/>
                  <a:pt x="296545" y="219710"/>
                  <a:pt x="322580" y="226060"/>
                </a:cubicBezTo>
                <a:cubicBezTo>
                  <a:pt x="348615" y="232410"/>
                  <a:pt x="357505" y="245745"/>
                  <a:pt x="386715" y="258445"/>
                </a:cubicBezTo>
                <a:cubicBezTo>
                  <a:pt x="415925" y="271145"/>
                  <a:pt x="438150" y="277495"/>
                  <a:pt x="467360" y="290195"/>
                </a:cubicBezTo>
                <a:cubicBezTo>
                  <a:pt x="496570" y="302895"/>
                  <a:pt x="506095" y="302895"/>
                  <a:pt x="532130" y="322580"/>
                </a:cubicBezTo>
                <a:cubicBezTo>
                  <a:pt x="558165" y="342265"/>
                  <a:pt x="574040" y="361315"/>
                  <a:pt x="596900" y="387350"/>
                </a:cubicBezTo>
                <a:cubicBezTo>
                  <a:pt x="619760" y="413385"/>
                  <a:pt x="629285" y="425450"/>
                  <a:pt x="645160" y="451485"/>
                </a:cubicBezTo>
                <a:cubicBezTo>
                  <a:pt x="661035" y="477520"/>
                  <a:pt x="664845" y="490220"/>
                  <a:pt x="677545" y="516255"/>
                </a:cubicBezTo>
                <a:cubicBezTo>
                  <a:pt x="690245" y="542290"/>
                  <a:pt x="690245" y="557530"/>
                  <a:pt x="709295" y="580390"/>
                </a:cubicBezTo>
                <a:cubicBezTo>
                  <a:pt x="728345" y="603250"/>
                  <a:pt x="751205" y="606425"/>
                  <a:pt x="774065" y="629285"/>
                </a:cubicBezTo>
                <a:cubicBezTo>
                  <a:pt x="796925" y="652145"/>
                  <a:pt x="803275" y="667385"/>
                  <a:pt x="822325" y="693420"/>
                </a:cubicBezTo>
                <a:cubicBezTo>
                  <a:pt x="841375" y="719455"/>
                  <a:pt x="854710" y="732155"/>
                  <a:pt x="870585" y="758190"/>
                </a:cubicBezTo>
                <a:cubicBezTo>
                  <a:pt x="886460" y="784225"/>
                  <a:pt x="883285" y="796290"/>
                  <a:pt x="902970" y="822325"/>
                </a:cubicBezTo>
                <a:cubicBezTo>
                  <a:pt x="922655" y="848360"/>
                  <a:pt x="948690" y="861060"/>
                  <a:pt x="967740" y="887095"/>
                </a:cubicBezTo>
                <a:cubicBezTo>
                  <a:pt x="986790" y="913130"/>
                  <a:pt x="989965" y="925830"/>
                  <a:pt x="999490" y="951865"/>
                </a:cubicBezTo>
                <a:cubicBezTo>
                  <a:pt x="1009015" y="977900"/>
                  <a:pt x="1003300" y="989965"/>
                  <a:pt x="1016000" y="1016000"/>
                </a:cubicBezTo>
                <a:cubicBezTo>
                  <a:pt x="1028700" y="1042035"/>
                  <a:pt x="1045210" y="1054735"/>
                  <a:pt x="1064260" y="1080770"/>
                </a:cubicBezTo>
                <a:cubicBezTo>
                  <a:pt x="1083310" y="1106805"/>
                  <a:pt x="1099820" y="1118870"/>
                  <a:pt x="1112520" y="1144905"/>
                </a:cubicBezTo>
                <a:cubicBezTo>
                  <a:pt x="1125220" y="1170940"/>
                  <a:pt x="1119505" y="1180465"/>
                  <a:pt x="1129030" y="1209675"/>
                </a:cubicBezTo>
                <a:cubicBezTo>
                  <a:pt x="1138555" y="1238885"/>
                  <a:pt x="1144905" y="1261110"/>
                  <a:pt x="1160780" y="1290320"/>
                </a:cubicBezTo>
                <a:cubicBezTo>
                  <a:pt x="1176655" y="1319530"/>
                  <a:pt x="1193800" y="1329055"/>
                  <a:pt x="1209675" y="1355090"/>
                </a:cubicBezTo>
                <a:cubicBezTo>
                  <a:pt x="1225550" y="1381125"/>
                  <a:pt x="1225550" y="1393190"/>
                  <a:pt x="1241425" y="1419225"/>
                </a:cubicBezTo>
                <a:cubicBezTo>
                  <a:pt x="1257300" y="1445260"/>
                  <a:pt x="1274445" y="1457960"/>
                  <a:pt x="1290320" y="1483995"/>
                </a:cubicBezTo>
                <a:cubicBezTo>
                  <a:pt x="1306195" y="1510030"/>
                  <a:pt x="1309370" y="1522095"/>
                  <a:pt x="1322070" y="1548130"/>
                </a:cubicBezTo>
                <a:cubicBezTo>
                  <a:pt x="1334770" y="1574165"/>
                  <a:pt x="1348105" y="1586865"/>
                  <a:pt x="1354455" y="1612900"/>
                </a:cubicBezTo>
                <a:cubicBezTo>
                  <a:pt x="1360805" y="1638935"/>
                  <a:pt x="1354455" y="1651000"/>
                  <a:pt x="1354455" y="1677035"/>
                </a:cubicBezTo>
                <a:cubicBezTo>
                  <a:pt x="1354455" y="1703070"/>
                  <a:pt x="1351280" y="1715770"/>
                  <a:pt x="1354455" y="1741805"/>
                </a:cubicBezTo>
                <a:cubicBezTo>
                  <a:pt x="1357630" y="1767840"/>
                  <a:pt x="1380490" y="1777365"/>
                  <a:pt x="1370965" y="1806575"/>
                </a:cubicBezTo>
                <a:cubicBezTo>
                  <a:pt x="1361440" y="1835785"/>
                  <a:pt x="1332230" y="1861185"/>
                  <a:pt x="1306195" y="1887220"/>
                </a:cubicBezTo>
                <a:cubicBezTo>
                  <a:pt x="1280160" y="1913255"/>
                  <a:pt x="1252855" y="1927225"/>
                  <a:pt x="1241425" y="193548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任意多边形 6"/>
          <p:cNvSpPr/>
          <p:nvPr/>
        </p:nvSpPr>
        <p:spPr>
          <a:xfrm>
            <a:off x="4547235" y="3962850"/>
            <a:ext cx="1983581" cy="642938"/>
          </a:xfrm>
          <a:custGeom>
            <a:avLst/>
            <a:gdLst>
              <a:gd name="connisteX0" fmla="*/ 2644775 w 2644775"/>
              <a:gd name="connsiteY0" fmla="*/ 628650 h 857532"/>
              <a:gd name="connisteX1" fmla="*/ 2628900 w 2644775"/>
              <a:gd name="connsiteY1" fmla="*/ 693420 h 857532"/>
              <a:gd name="connisteX2" fmla="*/ 2564130 w 2644775"/>
              <a:gd name="connsiteY2" fmla="*/ 741680 h 857532"/>
              <a:gd name="connisteX3" fmla="*/ 2499995 w 2644775"/>
              <a:gd name="connsiteY3" fmla="*/ 789940 h 857532"/>
              <a:gd name="connisteX4" fmla="*/ 2435225 w 2644775"/>
              <a:gd name="connsiteY4" fmla="*/ 822325 h 857532"/>
              <a:gd name="connisteX5" fmla="*/ 2370455 w 2644775"/>
              <a:gd name="connsiteY5" fmla="*/ 854710 h 857532"/>
              <a:gd name="connisteX6" fmla="*/ 2306320 w 2644775"/>
              <a:gd name="connsiteY6" fmla="*/ 854710 h 857532"/>
              <a:gd name="connisteX7" fmla="*/ 2225675 w 2644775"/>
              <a:gd name="connsiteY7" fmla="*/ 854710 h 857532"/>
              <a:gd name="connisteX8" fmla="*/ 2128520 w 2644775"/>
              <a:gd name="connsiteY8" fmla="*/ 854710 h 857532"/>
              <a:gd name="connisteX9" fmla="*/ 2047875 w 2644775"/>
              <a:gd name="connsiteY9" fmla="*/ 854710 h 857532"/>
              <a:gd name="connisteX10" fmla="*/ 1951355 w 2644775"/>
              <a:gd name="connsiteY10" fmla="*/ 854710 h 857532"/>
              <a:gd name="connisteX11" fmla="*/ 1886585 w 2644775"/>
              <a:gd name="connsiteY11" fmla="*/ 854710 h 857532"/>
              <a:gd name="connisteX12" fmla="*/ 1822450 w 2644775"/>
              <a:gd name="connsiteY12" fmla="*/ 854710 h 857532"/>
              <a:gd name="connisteX13" fmla="*/ 1741805 w 2644775"/>
              <a:gd name="connsiteY13" fmla="*/ 854710 h 857532"/>
              <a:gd name="connisteX14" fmla="*/ 1661160 w 2644775"/>
              <a:gd name="connsiteY14" fmla="*/ 854710 h 857532"/>
              <a:gd name="connisteX15" fmla="*/ 1580515 w 2644775"/>
              <a:gd name="connsiteY15" fmla="*/ 854710 h 857532"/>
              <a:gd name="connisteX16" fmla="*/ 1483995 w 2644775"/>
              <a:gd name="connsiteY16" fmla="*/ 854710 h 857532"/>
              <a:gd name="connisteX17" fmla="*/ 1403350 w 2644775"/>
              <a:gd name="connsiteY17" fmla="*/ 854710 h 857532"/>
              <a:gd name="connisteX18" fmla="*/ 1338580 w 2644775"/>
              <a:gd name="connsiteY18" fmla="*/ 838835 h 857532"/>
              <a:gd name="connisteX19" fmla="*/ 1257935 w 2644775"/>
              <a:gd name="connsiteY19" fmla="*/ 838835 h 857532"/>
              <a:gd name="connisteX20" fmla="*/ 1193165 w 2644775"/>
              <a:gd name="connsiteY20" fmla="*/ 822325 h 857532"/>
              <a:gd name="connisteX21" fmla="*/ 1112520 w 2644775"/>
              <a:gd name="connsiteY21" fmla="*/ 806450 h 857532"/>
              <a:gd name="connisteX22" fmla="*/ 1048385 w 2644775"/>
              <a:gd name="connsiteY22" fmla="*/ 789940 h 857532"/>
              <a:gd name="connisteX23" fmla="*/ 983615 w 2644775"/>
              <a:gd name="connsiteY23" fmla="*/ 774065 h 857532"/>
              <a:gd name="connisteX24" fmla="*/ 919480 w 2644775"/>
              <a:gd name="connsiteY24" fmla="*/ 758190 h 857532"/>
              <a:gd name="connisteX25" fmla="*/ 838835 w 2644775"/>
              <a:gd name="connsiteY25" fmla="*/ 725805 h 857532"/>
              <a:gd name="connisteX26" fmla="*/ 741680 w 2644775"/>
              <a:gd name="connsiteY26" fmla="*/ 709295 h 857532"/>
              <a:gd name="connisteX27" fmla="*/ 677545 w 2644775"/>
              <a:gd name="connsiteY27" fmla="*/ 661035 h 857532"/>
              <a:gd name="connisteX28" fmla="*/ 612775 w 2644775"/>
              <a:gd name="connsiteY28" fmla="*/ 612775 h 857532"/>
              <a:gd name="connisteX29" fmla="*/ 548640 w 2644775"/>
              <a:gd name="connsiteY29" fmla="*/ 564515 h 857532"/>
              <a:gd name="connisteX30" fmla="*/ 467995 w 2644775"/>
              <a:gd name="connsiteY30" fmla="*/ 532130 h 857532"/>
              <a:gd name="connisteX31" fmla="*/ 419100 w 2644775"/>
              <a:gd name="connsiteY31" fmla="*/ 467360 h 857532"/>
              <a:gd name="connisteX32" fmla="*/ 354965 w 2644775"/>
              <a:gd name="connsiteY32" fmla="*/ 419100 h 857532"/>
              <a:gd name="connisteX33" fmla="*/ 306705 w 2644775"/>
              <a:gd name="connsiteY33" fmla="*/ 354965 h 857532"/>
              <a:gd name="connisteX34" fmla="*/ 241935 w 2644775"/>
              <a:gd name="connsiteY34" fmla="*/ 290195 h 857532"/>
              <a:gd name="connisteX35" fmla="*/ 209550 w 2644775"/>
              <a:gd name="connsiteY35" fmla="*/ 225425 h 857532"/>
              <a:gd name="connisteX36" fmla="*/ 177165 w 2644775"/>
              <a:gd name="connsiteY36" fmla="*/ 161290 h 857532"/>
              <a:gd name="connisteX37" fmla="*/ 128905 w 2644775"/>
              <a:gd name="connsiteY37" fmla="*/ 80645 h 857532"/>
              <a:gd name="connisteX38" fmla="*/ 64770 w 2644775"/>
              <a:gd name="connsiteY38" fmla="*/ 32385 h 857532"/>
              <a:gd name="connisteX39" fmla="*/ 0 w 2644775"/>
              <a:gd name="connsiteY39" fmla="*/ 0 h 85753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</a:cxnLst>
            <a:rect l="l" t="t" r="r" b="b"/>
            <a:pathLst>
              <a:path w="2644775" h="857532">
                <a:moveTo>
                  <a:pt x="2644775" y="628650"/>
                </a:moveTo>
                <a:cubicBezTo>
                  <a:pt x="2642870" y="640715"/>
                  <a:pt x="2644775" y="670560"/>
                  <a:pt x="2628900" y="693420"/>
                </a:cubicBezTo>
                <a:cubicBezTo>
                  <a:pt x="2613025" y="716280"/>
                  <a:pt x="2590165" y="722630"/>
                  <a:pt x="2564130" y="741680"/>
                </a:cubicBezTo>
                <a:cubicBezTo>
                  <a:pt x="2538095" y="760730"/>
                  <a:pt x="2526030" y="774065"/>
                  <a:pt x="2499995" y="789940"/>
                </a:cubicBezTo>
                <a:cubicBezTo>
                  <a:pt x="2473960" y="805815"/>
                  <a:pt x="2461260" y="809625"/>
                  <a:pt x="2435225" y="822325"/>
                </a:cubicBezTo>
                <a:cubicBezTo>
                  <a:pt x="2409190" y="835025"/>
                  <a:pt x="2396490" y="848360"/>
                  <a:pt x="2370455" y="854710"/>
                </a:cubicBezTo>
                <a:cubicBezTo>
                  <a:pt x="2344420" y="861060"/>
                  <a:pt x="2335530" y="854710"/>
                  <a:pt x="2306320" y="854710"/>
                </a:cubicBezTo>
                <a:cubicBezTo>
                  <a:pt x="2277110" y="854710"/>
                  <a:pt x="2261235" y="854710"/>
                  <a:pt x="2225675" y="854710"/>
                </a:cubicBezTo>
                <a:cubicBezTo>
                  <a:pt x="2190115" y="854710"/>
                  <a:pt x="2164080" y="854710"/>
                  <a:pt x="2128520" y="854710"/>
                </a:cubicBezTo>
                <a:cubicBezTo>
                  <a:pt x="2092960" y="854710"/>
                  <a:pt x="2083435" y="854710"/>
                  <a:pt x="2047875" y="854710"/>
                </a:cubicBezTo>
                <a:cubicBezTo>
                  <a:pt x="2012315" y="854710"/>
                  <a:pt x="1983740" y="854710"/>
                  <a:pt x="1951355" y="854710"/>
                </a:cubicBezTo>
                <a:cubicBezTo>
                  <a:pt x="1918970" y="854710"/>
                  <a:pt x="1912620" y="854710"/>
                  <a:pt x="1886585" y="854710"/>
                </a:cubicBezTo>
                <a:cubicBezTo>
                  <a:pt x="1860550" y="854710"/>
                  <a:pt x="1851660" y="854710"/>
                  <a:pt x="1822450" y="854710"/>
                </a:cubicBezTo>
                <a:cubicBezTo>
                  <a:pt x="1793240" y="854710"/>
                  <a:pt x="1774190" y="854710"/>
                  <a:pt x="1741805" y="854710"/>
                </a:cubicBezTo>
                <a:cubicBezTo>
                  <a:pt x="1709420" y="854710"/>
                  <a:pt x="1693545" y="854710"/>
                  <a:pt x="1661160" y="854710"/>
                </a:cubicBezTo>
                <a:cubicBezTo>
                  <a:pt x="1628775" y="854710"/>
                  <a:pt x="1616075" y="854710"/>
                  <a:pt x="1580515" y="854710"/>
                </a:cubicBezTo>
                <a:cubicBezTo>
                  <a:pt x="1544955" y="854710"/>
                  <a:pt x="1519555" y="854710"/>
                  <a:pt x="1483995" y="854710"/>
                </a:cubicBezTo>
                <a:cubicBezTo>
                  <a:pt x="1448435" y="854710"/>
                  <a:pt x="1432560" y="857885"/>
                  <a:pt x="1403350" y="854710"/>
                </a:cubicBezTo>
                <a:cubicBezTo>
                  <a:pt x="1374140" y="851535"/>
                  <a:pt x="1367790" y="842010"/>
                  <a:pt x="1338580" y="838835"/>
                </a:cubicBezTo>
                <a:cubicBezTo>
                  <a:pt x="1309370" y="835660"/>
                  <a:pt x="1287145" y="842010"/>
                  <a:pt x="1257935" y="838835"/>
                </a:cubicBezTo>
                <a:cubicBezTo>
                  <a:pt x="1228725" y="835660"/>
                  <a:pt x="1222375" y="828675"/>
                  <a:pt x="1193165" y="822325"/>
                </a:cubicBezTo>
                <a:cubicBezTo>
                  <a:pt x="1163955" y="815975"/>
                  <a:pt x="1141730" y="812800"/>
                  <a:pt x="1112520" y="806450"/>
                </a:cubicBezTo>
                <a:cubicBezTo>
                  <a:pt x="1083310" y="800100"/>
                  <a:pt x="1074420" y="796290"/>
                  <a:pt x="1048385" y="789940"/>
                </a:cubicBezTo>
                <a:cubicBezTo>
                  <a:pt x="1022350" y="783590"/>
                  <a:pt x="1009650" y="780415"/>
                  <a:pt x="983615" y="774065"/>
                </a:cubicBezTo>
                <a:cubicBezTo>
                  <a:pt x="957580" y="767715"/>
                  <a:pt x="948690" y="767715"/>
                  <a:pt x="919480" y="758190"/>
                </a:cubicBezTo>
                <a:cubicBezTo>
                  <a:pt x="890270" y="748665"/>
                  <a:pt x="874395" y="735330"/>
                  <a:pt x="838835" y="725805"/>
                </a:cubicBezTo>
                <a:cubicBezTo>
                  <a:pt x="803275" y="716280"/>
                  <a:pt x="774065" y="721995"/>
                  <a:pt x="741680" y="709295"/>
                </a:cubicBezTo>
                <a:cubicBezTo>
                  <a:pt x="709295" y="696595"/>
                  <a:pt x="703580" y="680085"/>
                  <a:pt x="677545" y="661035"/>
                </a:cubicBezTo>
                <a:cubicBezTo>
                  <a:pt x="651510" y="641985"/>
                  <a:pt x="638810" y="631825"/>
                  <a:pt x="612775" y="612775"/>
                </a:cubicBezTo>
                <a:cubicBezTo>
                  <a:pt x="586740" y="593725"/>
                  <a:pt x="577850" y="580390"/>
                  <a:pt x="548640" y="564515"/>
                </a:cubicBezTo>
                <a:cubicBezTo>
                  <a:pt x="519430" y="548640"/>
                  <a:pt x="494030" y="551815"/>
                  <a:pt x="467995" y="532130"/>
                </a:cubicBezTo>
                <a:cubicBezTo>
                  <a:pt x="441960" y="512445"/>
                  <a:pt x="441960" y="490220"/>
                  <a:pt x="419100" y="467360"/>
                </a:cubicBezTo>
                <a:cubicBezTo>
                  <a:pt x="396240" y="444500"/>
                  <a:pt x="377190" y="441325"/>
                  <a:pt x="354965" y="419100"/>
                </a:cubicBezTo>
                <a:cubicBezTo>
                  <a:pt x="332740" y="396875"/>
                  <a:pt x="329565" y="381000"/>
                  <a:pt x="306705" y="354965"/>
                </a:cubicBezTo>
                <a:cubicBezTo>
                  <a:pt x="283845" y="328930"/>
                  <a:pt x="261620" y="316230"/>
                  <a:pt x="241935" y="290195"/>
                </a:cubicBezTo>
                <a:cubicBezTo>
                  <a:pt x="222250" y="264160"/>
                  <a:pt x="222250" y="251460"/>
                  <a:pt x="209550" y="225425"/>
                </a:cubicBezTo>
                <a:cubicBezTo>
                  <a:pt x="196850" y="199390"/>
                  <a:pt x="193040" y="190500"/>
                  <a:pt x="177165" y="161290"/>
                </a:cubicBezTo>
                <a:cubicBezTo>
                  <a:pt x="161290" y="132080"/>
                  <a:pt x="151130" y="106680"/>
                  <a:pt x="128905" y="80645"/>
                </a:cubicBezTo>
                <a:cubicBezTo>
                  <a:pt x="106680" y="54610"/>
                  <a:pt x="90805" y="48260"/>
                  <a:pt x="64770" y="32385"/>
                </a:cubicBezTo>
                <a:cubicBezTo>
                  <a:pt x="38735" y="16510"/>
                  <a:pt x="11430" y="5715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任意多边形 10"/>
          <p:cNvSpPr/>
          <p:nvPr/>
        </p:nvSpPr>
        <p:spPr>
          <a:xfrm>
            <a:off x="2998946" y="3987139"/>
            <a:ext cx="1209675" cy="715328"/>
          </a:xfrm>
          <a:custGeom>
            <a:avLst/>
            <a:gdLst>
              <a:gd name="connisteX0" fmla="*/ 1612900 w 1612900"/>
              <a:gd name="connsiteY0" fmla="*/ 0 h 954052"/>
              <a:gd name="connisteX1" fmla="*/ 1548130 w 1612900"/>
              <a:gd name="connsiteY1" fmla="*/ 80645 h 954052"/>
              <a:gd name="connisteX2" fmla="*/ 1483995 w 1612900"/>
              <a:gd name="connsiteY2" fmla="*/ 161290 h 954052"/>
              <a:gd name="connisteX3" fmla="*/ 1419225 w 1612900"/>
              <a:gd name="connsiteY3" fmla="*/ 225425 h 954052"/>
              <a:gd name="connisteX4" fmla="*/ 1370965 w 1612900"/>
              <a:gd name="connsiteY4" fmla="*/ 290195 h 954052"/>
              <a:gd name="connisteX5" fmla="*/ 1306195 w 1612900"/>
              <a:gd name="connsiteY5" fmla="*/ 370840 h 954052"/>
              <a:gd name="connisteX6" fmla="*/ 1274445 w 1612900"/>
              <a:gd name="connsiteY6" fmla="*/ 434975 h 954052"/>
              <a:gd name="connisteX7" fmla="*/ 1209675 w 1612900"/>
              <a:gd name="connsiteY7" fmla="*/ 483870 h 954052"/>
              <a:gd name="connisteX8" fmla="*/ 1161415 w 1612900"/>
              <a:gd name="connsiteY8" fmla="*/ 548005 h 954052"/>
              <a:gd name="connisteX9" fmla="*/ 1096645 w 1612900"/>
              <a:gd name="connsiteY9" fmla="*/ 612775 h 954052"/>
              <a:gd name="connisteX10" fmla="*/ 1032510 w 1612900"/>
              <a:gd name="connsiteY10" fmla="*/ 661035 h 954052"/>
              <a:gd name="connisteX11" fmla="*/ 935355 w 1612900"/>
              <a:gd name="connsiteY11" fmla="*/ 725805 h 954052"/>
              <a:gd name="connisteX12" fmla="*/ 854710 w 1612900"/>
              <a:gd name="connsiteY12" fmla="*/ 757555 h 954052"/>
              <a:gd name="connisteX13" fmla="*/ 758190 w 1612900"/>
              <a:gd name="connsiteY13" fmla="*/ 822325 h 954052"/>
              <a:gd name="connisteX14" fmla="*/ 612775 w 1612900"/>
              <a:gd name="connsiteY14" fmla="*/ 887095 h 954052"/>
              <a:gd name="connisteX15" fmla="*/ 548640 w 1612900"/>
              <a:gd name="connsiteY15" fmla="*/ 887095 h 954052"/>
              <a:gd name="connisteX16" fmla="*/ 483870 w 1612900"/>
              <a:gd name="connsiteY16" fmla="*/ 918845 h 954052"/>
              <a:gd name="connisteX17" fmla="*/ 419735 w 1612900"/>
              <a:gd name="connsiteY17" fmla="*/ 918845 h 954052"/>
              <a:gd name="connisteX18" fmla="*/ 354965 w 1612900"/>
              <a:gd name="connsiteY18" fmla="*/ 918845 h 954052"/>
              <a:gd name="connisteX19" fmla="*/ 290195 w 1612900"/>
              <a:gd name="connsiteY19" fmla="*/ 951230 h 954052"/>
              <a:gd name="connisteX20" fmla="*/ 226060 w 1612900"/>
              <a:gd name="connsiteY20" fmla="*/ 951230 h 954052"/>
              <a:gd name="connisteX21" fmla="*/ 161290 w 1612900"/>
              <a:gd name="connsiteY21" fmla="*/ 951230 h 954052"/>
              <a:gd name="connisteX22" fmla="*/ 80645 w 1612900"/>
              <a:gd name="connsiteY22" fmla="*/ 951230 h 954052"/>
              <a:gd name="connisteX23" fmla="*/ 0 w 1612900"/>
              <a:gd name="connsiteY23" fmla="*/ 935355 h 95405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</a:cxnLst>
            <a:rect l="l" t="t" r="r" b="b"/>
            <a:pathLst>
              <a:path w="1612900" h="954052">
                <a:moveTo>
                  <a:pt x="1612900" y="0"/>
                </a:moveTo>
                <a:cubicBezTo>
                  <a:pt x="1601470" y="14605"/>
                  <a:pt x="1574165" y="48260"/>
                  <a:pt x="1548130" y="80645"/>
                </a:cubicBezTo>
                <a:cubicBezTo>
                  <a:pt x="1522095" y="113030"/>
                  <a:pt x="1510030" y="132080"/>
                  <a:pt x="1483995" y="161290"/>
                </a:cubicBezTo>
                <a:cubicBezTo>
                  <a:pt x="1457960" y="190500"/>
                  <a:pt x="1442085" y="199390"/>
                  <a:pt x="1419225" y="225425"/>
                </a:cubicBezTo>
                <a:cubicBezTo>
                  <a:pt x="1396365" y="251460"/>
                  <a:pt x="1393825" y="260985"/>
                  <a:pt x="1370965" y="290195"/>
                </a:cubicBezTo>
                <a:cubicBezTo>
                  <a:pt x="1348105" y="319405"/>
                  <a:pt x="1325245" y="341630"/>
                  <a:pt x="1306195" y="370840"/>
                </a:cubicBezTo>
                <a:cubicBezTo>
                  <a:pt x="1287145" y="400050"/>
                  <a:pt x="1293495" y="412115"/>
                  <a:pt x="1274445" y="434975"/>
                </a:cubicBezTo>
                <a:cubicBezTo>
                  <a:pt x="1255395" y="457835"/>
                  <a:pt x="1232535" y="461010"/>
                  <a:pt x="1209675" y="483870"/>
                </a:cubicBezTo>
                <a:cubicBezTo>
                  <a:pt x="1186815" y="506730"/>
                  <a:pt x="1184275" y="521970"/>
                  <a:pt x="1161415" y="548005"/>
                </a:cubicBezTo>
                <a:cubicBezTo>
                  <a:pt x="1138555" y="574040"/>
                  <a:pt x="1122680" y="589915"/>
                  <a:pt x="1096645" y="612775"/>
                </a:cubicBezTo>
                <a:cubicBezTo>
                  <a:pt x="1070610" y="635635"/>
                  <a:pt x="1064895" y="638175"/>
                  <a:pt x="1032510" y="661035"/>
                </a:cubicBezTo>
                <a:cubicBezTo>
                  <a:pt x="1000125" y="683895"/>
                  <a:pt x="970915" y="706755"/>
                  <a:pt x="935355" y="725805"/>
                </a:cubicBezTo>
                <a:cubicBezTo>
                  <a:pt x="899795" y="744855"/>
                  <a:pt x="890270" y="738505"/>
                  <a:pt x="854710" y="757555"/>
                </a:cubicBezTo>
                <a:cubicBezTo>
                  <a:pt x="819150" y="776605"/>
                  <a:pt x="806450" y="796290"/>
                  <a:pt x="758190" y="822325"/>
                </a:cubicBezTo>
                <a:cubicBezTo>
                  <a:pt x="709930" y="848360"/>
                  <a:pt x="654685" y="874395"/>
                  <a:pt x="612775" y="887095"/>
                </a:cubicBezTo>
                <a:cubicBezTo>
                  <a:pt x="570865" y="899795"/>
                  <a:pt x="574675" y="880745"/>
                  <a:pt x="548640" y="887095"/>
                </a:cubicBezTo>
                <a:cubicBezTo>
                  <a:pt x="522605" y="893445"/>
                  <a:pt x="509905" y="912495"/>
                  <a:pt x="483870" y="918845"/>
                </a:cubicBezTo>
                <a:cubicBezTo>
                  <a:pt x="457835" y="925195"/>
                  <a:pt x="445770" y="918845"/>
                  <a:pt x="419735" y="918845"/>
                </a:cubicBezTo>
                <a:cubicBezTo>
                  <a:pt x="393700" y="918845"/>
                  <a:pt x="381000" y="912495"/>
                  <a:pt x="354965" y="918845"/>
                </a:cubicBezTo>
                <a:cubicBezTo>
                  <a:pt x="328930" y="925195"/>
                  <a:pt x="316230" y="944880"/>
                  <a:pt x="290195" y="951230"/>
                </a:cubicBezTo>
                <a:cubicBezTo>
                  <a:pt x="264160" y="957580"/>
                  <a:pt x="252095" y="951230"/>
                  <a:pt x="226060" y="951230"/>
                </a:cubicBezTo>
                <a:cubicBezTo>
                  <a:pt x="200025" y="951230"/>
                  <a:pt x="190500" y="951230"/>
                  <a:pt x="161290" y="951230"/>
                </a:cubicBezTo>
                <a:cubicBezTo>
                  <a:pt x="132080" y="951230"/>
                  <a:pt x="113030" y="954405"/>
                  <a:pt x="80645" y="951230"/>
                </a:cubicBezTo>
                <a:cubicBezTo>
                  <a:pt x="48260" y="948055"/>
                  <a:pt x="14605" y="938530"/>
                  <a:pt x="0" y="93535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任意多边形 13"/>
          <p:cNvSpPr/>
          <p:nvPr/>
        </p:nvSpPr>
        <p:spPr>
          <a:xfrm>
            <a:off x="1280636" y="2315977"/>
            <a:ext cx="1694021" cy="2386965"/>
          </a:xfrm>
          <a:custGeom>
            <a:avLst/>
            <a:gdLst>
              <a:gd name="connisteX0" fmla="*/ 1436511 w 2258836"/>
              <a:gd name="connsiteY0" fmla="*/ 3163852 h 3182549"/>
              <a:gd name="connisteX1" fmla="*/ 1372376 w 2258836"/>
              <a:gd name="connsiteY1" fmla="*/ 3179727 h 3182549"/>
              <a:gd name="connisteX2" fmla="*/ 1291731 w 2258836"/>
              <a:gd name="connsiteY2" fmla="*/ 3179727 h 3182549"/>
              <a:gd name="connisteX3" fmla="*/ 1226961 w 2258836"/>
              <a:gd name="connsiteY3" fmla="*/ 3179727 h 3182549"/>
              <a:gd name="connisteX4" fmla="*/ 1146316 w 2258836"/>
              <a:gd name="connsiteY4" fmla="*/ 3147342 h 3182549"/>
              <a:gd name="connisteX5" fmla="*/ 1082181 w 2258836"/>
              <a:gd name="connsiteY5" fmla="*/ 3115592 h 3182549"/>
              <a:gd name="connisteX6" fmla="*/ 1001536 w 2258836"/>
              <a:gd name="connsiteY6" fmla="*/ 3099082 h 3182549"/>
              <a:gd name="connisteX7" fmla="*/ 936766 w 2258836"/>
              <a:gd name="connsiteY7" fmla="*/ 3099082 h 3182549"/>
              <a:gd name="connisteX8" fmla="*/ 871996 w 2258836"/>
              <a:gd name="connsiteY8" fmla="*/ 3066697 h 3182549"/>
              <a:gd name="connisteX9" fmla="*/ 807861 w 2258836"/>
              <a:gd name="connsiteY9" fmla="*/ 3050822 h 3182549"/>
              <a:gd name="connisteX10" fmla="*/ 743091 w 2258836"/>
              <a:gd name="connsiteY10" fmla="*/ 3034947 h 3182549"/>
              <a:gd name="connisteX11" fmla="*/ 678956 w 2258836"/>
              <a:gd name="connsiteY11" fmla="*/ 3018437 h 3182549"/>
              <a:gd name="connisteX12" fmla="*/ 614186 w 2258836"/>
              <a:gd name="connsiteY12" fmla="*/ 3002562 h 3182549"/>
              <a:gd name="connisteX13" fmla="*/ 549416 w 2258836"/>
              <a:gd name="connsiteY13" fmla="*/ 2986052 h 3182549"/>
              <a:gd name="connisteX14" fmla="*/ 485281 w 2258836"/>
              <a:gd name="connsiteY14" fmla="*/ 2970177 h 3182549"/>
              <a:gd name="connisteX15" fmla="*/ 404636 w 2258836"/>
              <a:gd name="connsiteY15" fmla="*/ 2921917 h 3182549"/>
              <a:gd name="connisteX16" fmla="*/ 323991 w 2258836"/>
              <a:gd name="connsiteY16" fmla="*/ 2873657 h 3182549"/>
              <a:gd name="connisteX17" fmla="*/ 243346 w 2258836"/>
              <a:gd name="connsiteY17" fmla="*/ 2808887 h 3182549"/>
              <a:gd name="connisteX18" fmla="*/ 178576 w 2258836"/>
              <a:gd name="connsiteY18" fmla="*/ 2776502 h 3182549"/>
              <a:gd name="connisteX19" fmla="*/ 146191 w 2258836"/>
              <a:gd name="connsiteY19" fmla="*/ 2695857 h 3182549"/>
              <a:gd name="connisteX20" fmla="*/ 82056 w 2258836"/>
              <a:gd name="connsiteY20" fmla="*/ 2631722 h 3182549"/>
              <a:gd name="connisteX21" fmla="*/ 49671 w 2258836"/>
              <a:gd name="connsiteY21" fmla="*/ 2566952 h 3182549"/>
              <a:gd name="connisteX22" fmla="*/ 17286 w 2258836"/>
              <a:gd name="connsiteY22" fmla="*/ 2502182 h 3182549"/>
              <a:gd name="connisteX23" fmla="*/ 1411 w 2258836"/>
              <a:gd name="connsiteY23" fmla="*/ 2421537 h 3182549"/>
              <a:gd name="connisteX24" fmla="*/ 1411 w 2258836"/>
              <a:gd name="connsiteY24" fmla="*/ 2357402 h 3182549"/>
              <a:gd name="connisteX25" fmla="*/ 1411 w 2258836"/>
              <a:gd name="connsiteY25" fmla="*/ 2292632 h 3182549"/>
              <a:gd name="connisteX26" fmla="*/ 1411 w 2258836"/>
              <a:gd name="connsiteY26" fmla="*/ 2228497 h 3182549"/>
              <a:gd name="connisteX27" fmla="*/ 1411 w 2258836"/>
              <a:gd name="connsiteY27" fmla="*/ 2163727 h 3182549"/>
              <a:gd name="connisteX28" fmla="*/ 1411 w 2258836"/>
              <a:gd name="connsiteY28" fmla="*/ 2099592 h 3182549"/>
              <a:gd name="connisteX29" fmla="*/ 17286 w 2258836"/>
              <a:gd name="connsiteY29" fmla="*/ 2034822 h 3182549"/>
              <a:gd name="connisteX30" fmla="*/ 66181 w 2258836"/>
              <a:gd name="connsiteY30" fmla="*/ 1970052 h 3182549"/>
              <a:gd name="connisteX31" fmla="*/ 82056 w 2258836"/>
              <a:gd name="connsiteY31" fmla="*/ 1905917 h 3182549"/>
              <a:gd name="connisteX32" fmla="*/ 82056 w 2258836"/>
              <a:gd name="connsiteY32" fmla="*/ 1841147 h 3182549"/>
              <a:gd name="connisteX33" fmla="*/ 97931 w 2258836"/>
              <a:gd name="connsiteY33" fmla="*/ 1777012 h 3182549"/>
              <a:gd name="connisteX34" fmla="*/ 114441 w 2258836"/>
              <a:gd name="connsiteY34" fmla="*/ 1712242 h 3182549"/>
              <a:gd name="connisteX35" fmla="*/ 146191 w 2258836"/>
              <a:gd name="connsiteY35" fmla="*/ 1647472 h 3182549"/>
              <a:gd name="connisteX36" fmla="*/ 178576 w 2258836"/>
              <a:gd name="connsiteY36" fmla="*/ 1550952 h 3182549"/>
              <a:gd name="connisteX37" fmla="*/ 195086 w 2258836"/>
              <a:gd name="connsiteY37" fmla="*/ 1486182 h 3182549"/>
              <a:gd name="connisteX38" fmla="*/ 195086 w 2258836"/>
              <a:gd name="connsiteY38" fmla="*/ 1405537 h 3182549"/>
              <a:gd name="connisteX39" fmla="*/ 210961 w 2258836"/>
              <a:gd name="connsiteY39" fmla="*/ 1341402 h 3182549"/>
              <a:gd name="connisteX40" fmla="*/ 226836 w 2258836"/>
              <a:gd name="connsiteY40" fmla="*/ 1276632 h 3182549"/>
              <a:gd name="connisteX41" fmla="*/ 226836 w 2258836"/>
              <a:gd name="connsiteY41" fmla="*/ 1212497 h 3182549"/>
              <a:gd name="connisteX42" fmla="*/ 339866 w 2258836"/>
              <a:gd name="connsiteY42" fmla="*/ 809272 h 3182549"/>
              <a:gd name="connisteX43" fmla="*/ 356376 w 2258836"/>
              <a:gd name="connsiteY43" fmla="*/ 728627 h 3182549"/>
              <a:gd name="connisteX44" fmla="*/ 404636 w 2258836"/>
              <a:gd name="connsiteY44" fmla="*/ 663857 h 3182549"/>
              <a:gd name="connisteX45" fmla="*/ 437021 w 2258836"/>
              <a:gd name="connsiteY45" fmla="*/ 599722 h 3182549"/>
              <a:gd name="connisteX46" fmla="*/ 501156 w 2258836"/>
              <a:gd name="connsiteY46" fmla="*/ 567337 h 3182549"/>
              <a:gd name="connisteX47" fmla="*/ 565926 w 2258836"/>
              <a:gd name="connsiteY47" fmla="*/ 519077 h 3182549"/>
              <a:gd name="connisteX48" fmla="*/ 630061 w 2258836"/>
              <a:gd name="connsiteY48" fmla="*/ 470182 h 3182549"/>
              <a:gd name="connisteX49" fmla="*/ 694831 w 2258836"/>
              <a:gd name="connsiteY49" fmla="*/ 421922 h 3182549"/>
              <a:gd name="connisteX50" fmla="*/ 775476 w 2258836"/>
              <a:gd name="connsiteY50" fmla="*/ 373662 h 3182549"/>
              <a:gd name="connisteX51" fmla="*/ 840246 w 2258836"/>
              <a:gd name="connsiteY51" fmla="*/ 341277 h 3182549"/>
              <a:gd name="connisteX52" fmla="*/ 904381 w 2258836"/>
              <a:gd name="connsiteY52" fmla="*/ 293017 h 3182549"/>
              <a:gd name="connisteX53" fmla="*/ 969151 w 2258836"/>
              <a:gd name="connsiteY53" fmla="*/ 293017 h 3182549"/>
              <a:gd name="connisteX54" fmla="*/ 1033286 w 2258836"/>
              <a:gd name="connsiteY54" fmla="*/ 260632 h 3182549"/>
              <a:gd name="connisteX55" fmla="*/ 1113931 w 2258836"/>
              <a:gd name="connsiteY55" fmla="*/ 260632 h 3182549"/>
              <a:gd name="connisteX56" fmla="*/ 1178701 w 2258836"/>
              <a:gd name="connsiteY56" fmla="*/ 228247 h 3182549"/>
              <a:gd name="connisteX57" fmla="*/ 1242836 w 2258836"/>
              <a:gd name="connsiteY57" fmla="*/ 228247 h 3182549"/>
              <a:gd name="connisteX58" fmla="*/ 1307606 w 2258836"/>
              <a:gd name="connsiteY58" fmla="*/ 196497 h 3182549"/>
              <a:gd name="connisteX59" fmla="*/ 1372376 w 2258836"/>
              <a:gd name="connsiteY59" fmla="*/ 164112 h 3182549"/>
              <a:gd name="connisteX60" fmla="*/ 1436511 w 2258836"/>
              <a:gd name="connsiteY60" fmla="*/ 164112 h 3182549"/>
              <a:gd name="connisteX61" fmla="*/ 1501281 w 2258836"/>
              <a:gd name="connsiteY61" fmla="*/ 131727 h 3182549"/>
              <a:gd name="connisteX62" fmla="*/ 1565416 w 2258836"/>
              <a:gd name="connsiteY62" fmla="*/ 131727 h 3182549"/>
              <a:gd name="connisteX63" fmla="*/ 1646061 w 2258836"/>
              <a:gd name="connsiteY63" fmla="*/ 99342 h 3182549"/>
              <a:gd name="connisteX64" fmla="*/ 1710831 w 2258836"/>
              <a:gd name="connsiteY64" fmla="*/ 67592 h 3182549"/>
              <a:gd name="connisteX65" fmla="*/ 1775601 w 2258836"/>
              <a:gd name="connsiteY65" fmla="*/ 67592 h 3182549"/>
              <a:gd name="connisteX66" fmla="*/ 1839736 w 2258836"/>
              <a:gd name="connsiteY66" fmla="*/ 35207 h 3182549"/>
              <a:gd name="connisteX67" fmla="*/ 1920381 w 2258836"/>
              <a:gd name="connsiteY67" fmla="*/ 2822 h 3182549"/>
              <a:gd name="connisteX68" fmla="*/ 1985151 w 2258836"/>
              <a:gd name="connsiteY68" fmla="*/ 2822 h 3182549"/>
              <a:gd name="connisteX69" fmla="*/ 2049286 w 2258836"/>
              <a:gd name="connsiteY69" fmla="*/ 2822 h 3182549"/>
              <a:gd name="connisteX70" fmla="*/ 2129931 w 2258836"/>
              <a:gd name="connsiteY70" fmla="*/ 2822 h 3182549"/>
              <a:gd name="connisteX71" fmla="*/ 2194701 w 2258836"/>
              <a:gd name="connsiteY71" fmla="*/ 2822 h 3182549"/>
              <a:gd name="connisteX72" fmla="*/ 2258836 w 2258836"/>
              <a:gd name="connsiteY72" fmla="*/ 2822 h 318254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</a:cxnLst>
            <a:rect l="l" t="t" r="r" b="b"/>
            <a:pathLst>
              <a:path w="2258836" h="3182549">
                <a:moveTo>
                  <a:pt x="1436511" y="3163852"/>
                </a:moveTo>
                <a:cubicBezTo>
                  <a:pt x="1425081" y="3167027"/>
                  <a:pt x="1401586" y="3176552"/>
                  <a:pt x="1372376" y="3179727"/>
                </a:cubicBezTo>
                <a:cubicBezTo>
                  <a:pt x="1343166" y="3182902"/>
                  <a:pt x="1320941" y="3179727"/>
                  <a:pt x="1291731" y="3179727"/>
                </a:cubicBezTo>
                <a:cubicBezTo>
                  <a:pt x="1262521" y="3179727"/>
                  <a:pt x="1256171" y="3186077"/>
                  <a:pt x="1226961" y="3179727"/>
                </a:cubicBezTo>
                <a:cubicBezTo>
                  <a:pt x="1197751" y="3173377"/>
                  <a:pt x="1175526" y="3160042"/>
                  <a:pt x="1146316" y="3147342"/>
                </a:cubicBezTo>
                <a:cubicBezTo>
                  <a:pt x="1117106" y="3134642"/>
                  <a:pt x="1111391" y="3125117"/>
                  <a:pt x="1082181" y="3115592"/>
                </a:cubicBezTo>
                <a:cubicBezTo>
                  <a:pt x="1052971" y="3106067"/>
                  <a:pt x="1030746" y="3102257"/>
                  <a:pt x="1001536" y="3099082"/>
                </a:cubicBezTo>
                <a:cubicBezTo>
                  <a:pt x="972326" y="3095907"/>
                  <a:pt x="962801" y="3105432"/>
                  <a:pt x="936766" y="3099082"/>
                </a:cubicBezTo>
                <a:cubicBezTo>
                  <a:pt x="910731" y="3092732"/>
                  <a:pt x="898031" y="3076222"/>
                  <a:pt x="871996" y="3066697"/>
                </a:cubicBezTo>
                <a:cubicBezTo>
                  <a:pt x="845961" y="3057172"/>
                  <a:pt x="833896" y="3057172"/>
                  <a:pt x="807861" y="3050822"/>
                </a:cubicBezTo>
                <a:cubicBezTo>
                  <a:pt x="781826" y="3044472"/>
                  <a:pt x="769126" y="3041297"/>
                  <a:pt x="743091" y="3034947"/>
                </a:cubicBezTo>
                <a:cubicBezTo>
                  <a:pt x="717056" y="3028597"/>
                  <a:pt x="704991" y="3024787"/>
                  <a:pt x="678956" y="3018437"/>
                </a:cubicBezTo>
                <a:cubicBezTo>
                  <a:pt x="652921" y="3012087"/>
                  <a:pt x="640221" y="3008912"/>
                  <a:pt x="614186" y="3002562"/>
                </a:cubicBezTo>
                <a:cubicBezTo>
                  <a:pt x="588151" y="2996212"/>
                  <a:pt x="575451" y="2992402"/>
                  <a:pt x="549416" y="2986052"/>
                </a:cubicBezTo>
                <a:cubicBezTo>
                  <a:pt x="523381" y="2979702"/>
                  <a:pt x="514491" y="2982877"/>
                  <a:pt x="485281" y="2970177"/>
                </a:cubicBezTo>
                <a:cubicBezTo>
                  <a:pt x="456071" y="2957477"/>
                  <a:pt x="437021" y="2940967"/>
                  <a:pt x="404636" y="2921917"/>
                </a:cubicBezTo>
                <a:cubicBezTo>
                  <a:pt x="372251" y="2902867"/>
                  <a:pt x="356376" y="2896517"/>
                  <a:pt x="323991" y="2873657"/>
                </a:cubicBezTo>
                <a:cubicBezTo>
                  <a:pt x="291606" y="2850797"/>
                  <a:pt x="272556" y="2828572"/>
                  <a:pt x="243346" y="2808887"/>
                </a:cubicBezTo>
                <a:cubicBezTo>
                  <a:pt x="214136" y="2789202"/>
                  <a:pt x="198261" y="2799362"/>
                  <a:pt x="178576" y="2776502"/>
                </a:cubicBezTo>
                <a:cubicBezTo>
                  <a:pt x="158891" y="2753642"/>
                  <a:pt x="165241" y="2725067"/>
                  <a:pt x="146191" y="2695857"/>
                </a:cubicBezTo>
                <a:cubicBezTo>
                  <a:pt x="127141" y="2666647"/>
                  <a:pt x="101106" y="2657757"/>
                  <a:pt x="82056" y="2631722"/>
                </a:cubicBezTo>
                <a:cubicBezTo>
                  <a:pt x="63006" y="2605687"/>
                  <a:pt x="62371" y="2592987"/>
                  <a:pt x="49671" y="2566952"/>
                </a:cubicBezTo>
                <a:cubicBezTo>
                  <a:pt x="36971" y="2540917"/>
                  <a:pt x="26811" y="2531392"/>
                  <a:pt x="17286" y="2502182"/>
                </a:cubicBezTo>
                <a:cubicBezTo>
                  <a:pt x="7761" y="2472972"/>
                  <a:pt x="4586" y="2450747"/>
                  <a:pt x="1411" y="2421537"/>
                </a:cubicBezTo>
                <a:cubicBezTo>
                  <a:pt x="-1764" y="2392327"/>
                  <a:pt x="1411" y="2383437"/>
                  <a:pt x="1411" y="2357402"/>
                </a:cubicBezTo>
                <a:cubicBezTo>
                  <a:pt x="1411" y="2331367"/>
                  <a:pt x="1411" y="2318667"/>
                  <a:pt x="1411" y="2292632"/>
                </a:cubicBezTo>
                <a:cubicBezTo>
                  <a:pt x="1411" y="2266597"/>
                  <a:pt x="1411" y="2254532"/>
                  <a:pt x="1411" y="2228497"/>
                </a:cubicBezTo>
                <a:cubicBezTo>
                  <a:pt x="1411" y="2202462"/>
                  <a:pt x="1411" y="2189762"/>
                  <a:pt x="1411" y="2163727"/>
                </a:cubicBezTo>
                <a:cubicBezTo>
                  <a:pt x="1411" y="2137692"/>
                  <a:pt x="-1764" y="2125627"/>
                  <a:pt x="1411" y="2099592"/>
                </a:cubicBezTo>
                <a:cubicBezTo>
                  <a:pt x="4586" y="2073557"/>
                  <a:pt x="4586" y="2060857"/>
                  <a:pt x="17286" y="2034822"/>
                </a:cubicBezTo>
                <a:cubicBezTo>
                  <a:pt x="29986" y="2008787"/>
                  <a:pt x="53481" y="1996087"/>
                  <a:pt x="66181" y="1970052"/>
                </a:cubicBezTo>
                <a:cubicBezTo>
                  <a:pt x="78881" y="1944017"/>
                  <a:pt x="78881" y="1931952"/>
                  <a:pt x="82056" y="1905917"/>
                </a:cubicBezTo>
                <a:cubicBezTo>
                  <a:pt x="85231" y="1879882"/>
                  <a:pt x="78881" y="1867182"/>
                  <a:pt x="82056" y="1841147"/>
                </a:cubicBezTo>
                <a:cubicBezTo>
                  <a:pt x="85231" y="1815112"/>
                  <a:pt x="91581" y="1803047"/>
                  <a:pt x="97931" y="1777012"/>
                </a:cubicBezTo>
                <a:cubicBezTo>
                  <a:pt x="104281" y="1750977"/>
                  <a:pt x="104916" y="1738277"/>
                  <a:pt x="114441" y="1712242"/>
                </a:cubicBezTo>
                <a:cubicBezTo>
                  <a:pt x="123966" y="1686207"/>
                  <a:pt x="133491" y="1679857"/>
                  <a:pt x="146191" y="1647472"/>
                </a:cubicBezTo>
                <a:cubicBezTo>
                  <a:pt x="158891" y="1615087"/>
                  <a:pt x="169051" y="1583337"/>
                  <a:pt x="178576" y="1550952"/>
                </a:cubicBezTo>
                <a:cubicBezTo>
                  <a:pt x="188101" y="1518567"/>
                  <a:pt x="191911" y="1515392"/>
                  <a:pt x="195086" y="1486182"/>
                </a:cubicBezTo>
                <a:cubicBezTo>
                  <a:pt x="198261" y="1456972"/>
                  <a:pt x="191911" y="1434747"/>
                  <a:pt x="195086" y="1405537"/>
                </a:cubicBezTo>
                <a:cubicBezTo>
                  <a:pt x="198261" y="1376327"/>
                  <a:pt x="204611" y="1367437"/>
                  <a:pt x="210961" y="1341402"/>
                </a:cubicBezTo>
                <a:cubicBezTo>
                  <a:pt x="217311" y="1315367"/>
                  <a:pt x="223661" y="1302667"/>
                  <a:pt x="226836" y="1276632"/>
                </a:cubicBezTo>
                <a:cubicBezTo>
                  <a:pt x="230011" y="1250597"/>
                  <a:pt x="203976" y="1305842"/>
                  <a:pt x="226836" y="1212497"/>
                </a:cubicBezTo>
                <a:cubicBezTo>
                  <a:pt x="249696" y="1119152"/>
                  <a:pt x="313831" y="905792"/>
                  <a:pt x="339866" y="809272"/>
                </a:cubicBezTo>
                <a:cubicBezTo>
                  <a:pt x="365901" y="712752"/>
                  <a:pt x="343676" y="757837"/>
                  <a:pt x="356376" y="728627"/>
                </a:cubicBezTo>
                <a:cubicBezTo>
                  <a:pt x="369076" y="699417"/>
                  <a:pt x="388761" y="689892"/>
                  <a:pt x="404636" y="663857"/>
                </a:cubicBezTo>
                <a:cubicBezTo>
                  <a:pt x="420511" y="637822"/>
                  <a:pt x="417971" y="618772"/>
                  <a:pt x="437021" y="599722"/>
                </a:cubicBezTo>
                <a:cubicBezTo>
                  <a:pt x="456071" y="580672"/>
                  <a:pt x="475121" y="583212"/>
                  <a:pt x="501156" y="567337"/>
                </a:cubicBezTo>
                <a:cubicBezTo>
                  <a:pt x="527191" y="551462"/>
                  <a:pt x="539891" y="538762"/>
                  <a:pt x="565926" y="519077"/>
                </a:cubicBezTo>
                <a:cubicBezTo>
                  <a:pt x="591961" y="499392"/>
                  <a:pt x="604026" y="489867"/>
                  <a:pt x="630061" y="470182"/>
                </a:cubicBezTo>
                <a:cubicBezTo>
                  <a:pt x="656096" y="450497"/>
                  <a:pt x="665621" y="440972"/>
                  <a:pt x="694831" y="421922"/>
                </a:cubicBezTo>
                <a:cubicBezTo>
                  <a:pt x="724041" y="402872"/>
                  <a:pt x="746266" y="389537"/>
                  <a:pt x="775476" y="373662"/>
                </a:cubicBezTo>
                <a:cubicBezTo>
                  <a:pt x="804686" y="357787"/>
                  <a:pt x="814211" y="357152"/>
                  <a:pt x="840246" y="341277"/>
                </a:cubicBezTo>
                <a:cubicBezTo>
                  <a:pt x="866281" y="325402"/>
                  <a:pt x="878346" y="302542"/>
                  <a:pt x="904381" y="293017"/>
                </a:cubicBezTo>
                <a:cubicBezTo>
                  <a:pt x="930416" y="283492"/>
                  <a:pt x="943116" y="299367"/>
                  <a:pt x="969151" y="293017"/>
                </a:cubicBezTo>
                <a:cubicBezTo>
                  <a:pt x="995186" y="286667"/>
                  <a:pt x="1004076" y="266982"/>
                  <a:pt x="1033286" y="260632"/>
                </a:cubicBezTo>
                <a:cubicBezTo>
                  <a:pt x="1062496" y="254282"/>
                  <a:pt x="1084721" y="266982"/>
                  <a:pt x="1113931" y="260632"/>
                </a:cubicBezTo>
                <a:cubicBezTo>
                  <a:pt x="1143141" y="254282"/>
                  <a:pt x="1152666" y="234597"/>
                  <a:pt x="1178701" y="228247"/>
                </a:cubicBezTo>
                <a:cubicBezTo>
                  <a:pt x="1204736" y="221897"/>
                  <a:pt x="1216801" y="234597"/>
                  <a:pt x="1242836" y="228247"/>
                </a:cubicBezTo>
                <a:cubicBezTo>
                  <a:pt x="1268871" y="221897"/>
                  <a:pt x="1281571" y="209197"/>
                  <a:pt x="1307606" y="196497"/>
                </a:cubicBezTo>
                <a:cubicBezTo>
                  <a:pt x="1333641" y="183797"/>
                  <a:pt x="1346341" y="170462"/>
                  <a:pt x="1372376" y="164112"/>
                </a:cubicBezTo>
                <a:cubicBezTo>
                  <a:pt x="1398411" y="157762"/>
                  <a:pt x="1410476" y="170462"/>
                  <a:pt x="1436511" y="164112"/>
                </a:cubicBezTo>
                <a:cubicBezTo>
                  <a:pt x="1462546" y="157762"/>
                  <a:pt x="1475246" y="138077"/>
                  <a:pt x="1501281" y="131727"/>
                </a:cubicBezTo>
                <a:cubicBezTo>
                  <a:pt x="1527316" y="125377"/>
                  <a:pt x="1536206" y="138077"/>
                  <a:pt x="1565416" y="131727"/>
                </a:cubicBezTo>
                <a:cubicBezTo>
                  <a:pt x="1594626" y="125377"/>
                  <a:pt x="1616851" y="112042"/>
                  <a:pt x="1646061" y="99342"/>
                </a:cubicBezTo>
                <a:cubicBezTo>
                  <a:pt x="1675271" y="86642"/>
                  <a:pt x="1684796" y="73942"/>
                  <a:pt x="1710831" y="67592"/>
                </a:cubicBezTo>
                <a:cubicBezTo>
                  <a:pt x="1736866" y="61242"/>
                  <a:pt x="1749566" y="73942"/>
                  <a:pt x="1775601" y="67592"/>
                </a:cubicBezTo>
                <a:cubicBezTo>
                  <a:pt x="1801636" y="61242"/>
                  <a:pt x="1810526" y="47907"/>
                  <a:pt x="1839736" y="35207"/>
                </a:cubicBezTo>
                <a:cubicBezTo>
                  <a:pt x="1868946" y="22507"/>
                  <a:pt x="1891171" y="9172"/>
                  <a:pt x="1920381" y="2822"/>
                </a:cubicBezTo>
                <a:cubicBezTo>
                  <a:pt x="1949591" y="-3528"/>
                  <a:pt x="1959116" y="2822"/>
                  <a:pt x="1985151" y="2822"/>
                </a:cubicBezTo>
                <a:cubicBezTo>
                  <a:pt x="2011186" y="2822"/>
                  <a:pt x="2020076" y="2822"/>
                  <a:pt x="2049286" y="2822"/>
                </a:cubicBezTo>
                <a:cubicBezTo>
                  <a:pt x="2078496" y="2822"/>
                  <a:pt x="2100721" y="2822"/>
                  <a:pt x="2129931" y="2822"/>
                </a:cubicBezTo>
                <a:cubicBezTo>
                  <a:pt x="2159141" y="2822"/>
                  <a:pt x="2168666" y="2822"/>
                  <a:pt x="2194701" y="2822"/>
                </a:cubicBezTo>
                <a:cubicBezTo>
                  <a:pt x="2220736" y="2822"/>
                  <a:pt x="2247406" y="2822"/>
                  <a:pt x="2258836" y="2822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任意多边形 14"/>
          <p:cNvSpPr/>
          <p:nvPr/>
        </p:nvSpPr>
        <p:spPr>
          <a:xfrm>
            <a:off x="2236946" y="3890460"/>
            <a:ext cx="812006" cy="810101"/>
          </a:xfrm>
          <a:custGeom>
            <a:avLst/>
            <a:gdLst>
              <a:gd name="connisteX0" fmla="*/ 0 w 1082422"/>
              <a:gd name="connsiteY0" fmla="*/ 0 h 1080135"/>
              <a:gd name="connisteX1" fmla="*/ 48260 w 1082422"/>
              <a:gd name="connsiteY1" fmla="*/ 112395 h 1080135"/>
              <a:gd name="connisteX2" fmla="*/ 128905 w 1082422"/>
              <a:gd name="connsiteY2" fmla="*/ 209550 h 1080135"/>
              <a:gd name="connisteX3" fmla="*/ 193675 w 1082422"/>
              <a:gd name="connsiteY3" fmla="*/ 257810 h 1080135"/>
              <a:gd name="connisteX4" fmla="*/ 258445 w 1082422"/>
              <a:gd name="connsiteY4" fmla="*/ 306070 h 1080135"/>
              <a:gd name="connisteX5" fmla="*/ 322580 w 1082422"/>
              <a:gd name="connsiteY5" fmla="*/ 354330 h 1080135"/>
              <a:gd name="connisteX6" fmla="*/ 387350 w 1082422"/>
              <a:gd name="connsiteY6" fmla="*/ 386715 h 1080135"/>
              <a:gd name="connisteX7" fmla="*/ 451485 w 1082422"/>
              <a:gd name="connsiteY7" fmla="*/ 386715 h 1080135"/>
              <a:gd name="connisteX8" fmla="*/ 532130 w 1082422"/>
              <a:gd name="connsiteY8" fmla="*/ 419100 h 1080135"/>
              <a:gd name="connisteX9" fmla="*/ 596900 w 1082422"/>
              <a:gd name="connsiteY9" fmla="*/ 419100 h 1080135"/>
              <a:gd name="connisteX10" fmla="*/ 661670 w 1082422"/>
              <a:gd name="connsiteY10" fmla="*/ 451485 h 1080135"/>
              <a:gd name="connisteX11" fmla="*/ 725805 w 1082422"/>
              <a:gd name="connsiteY11" fmla="*/ 451485 h 1080135"/>
              <a:gd name="connisteX12" fmla="*/ 790575 w 1082422"/>
              <a:gd name="connsiteY12" fmla="*/ 451485 h 1080135"/>
              <a:gd name="connisteX13" fmla="*/ 854710 w 1082422"/>
              <a:gd name="connsiteY13" fmla="*/ 483235 h 1080135"/>
              <a:gd name="connisteX14" fmla="*/ 919480 w 1082422"/>
              <a:gd name="connsiteY14" fmla="*/ 515620 h 1080135"/>
              <a:gd name="connisteX15" fmla="*/ 983615 w 1082422"/>
              <a:gd name="connsiteY15" fmla="*/ 580390 h 1080135"/>
              <a:gd name="connisteX16" fmla="*/ 1032510 w 1082422"/>
              <a:gd name="connsiteY16" fmla="*/ 644525 h 1080135"/>
              <a:gd name="connisteX17" fmla="*/ 1064260 w 1082422"/>
              <a:gd name="connsiteY17" fmla="*/ 725170 h 1080135"/>
              <a:gd name="connisteX18" fmla="*/ 1080770 w 1082422"/>
              <a:gd name="connsiteY18" fmla="*/ 789940 h 1080135"/>
              <a:gd name="connisteX19" fmla="*/ 1032510 w 1082422"/>
              <a:gd name="connsiteY19" fmla="*/ 854710 h 1080135"/>
              <a:gd name="connisteX20" fmla="*/ 967740 w 1082422"/>
              <a:gd name="connsiteY20" fmla="*/ 870585 h 1080135"/>
              <a:gd name="connisteX21" fmla="*/ 967740 w 1082422"/>
              <a:gd name="connsiteY21" fmla="*/ 935355 h 1080135"/>
              <a:gd name="connisteX22" fmla="*/ 967740 w 1082422"/>
              <a:gd name="connsiteY22" fmla="*/ 999490 h 1080135"/>
              <a:gd name="connisteX23" fmla="*/ 967740 w 1082422"/>
              <a:gd name="connsiteY23" fmla="*/ 1080135 h 10801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</a:cxnLst>
            <a:rect l="l" t="t" r="r" b="b"/>
            <a:pathLst>
              <a:path w="1082423" h="1080135">
                <a:moveTo>
                  <a:pt x="0" y="0"/>
                </a:moveTo>
                <a:cubicBezTo>
                  <a:pt x="8255" y="20320"/>
                  <a:pt x="22225" y="70485"/>
                  <a:pt x="48260" y="112395"/>
                </a:cubicBezTo>
                <a:cubicBezTo>
                  <a:pt x="74295" y="154305"/>
                  <a:pt x="99695" y="180340"/>
                  <a:pt x="128905" y="209550"/>
                </a:cubicBezTo>
                <a:cubicBezTo>
                  <a:pt x="158115" y="238760"/>
                  <a:pt x="167640" y="238760"/>
                  <a:pt x="193675" y="257810"/>
                </a:cubicBezTo>
                <a:cubicBezTo>
                  <a:pt x="219710" y="276860"/>
                  <a:pt x="232410" y="287020"/>
                  <a:pt x="258445" y="306070"/>
                </a:cubicBezTo>
                <a:cubicBezTo>
                  <a:pt x="284480" y="325120"/>
                  <a:pt x="296545" y="338455"/>
                  <a:pt x="322580" y="354330"/>
                </a:cubicBezTo>
                <a:cubicBezTo>
                  <a:pt x="348615" y="370205"/>
                  <a:pt x="361315" y="380365"/>
                  <a:pt x="387350" y="386715"/>
                </a:cubicBezTo>
                <a:cubicBezTo>
                  <a:pt x="413385" y="393065"/>
                  <a:pt x="422275" y="380365"/>
                  <a:pt x="451485" y="386715"/>
                </a:cubicBezTo>
                <a:cubicBezTo>
                  <a:pt x="480695" y="393065"/>
                  <a:pt x="502920" y="412750"/>
                  <a:pt x="532130" y="419100"/>
                </a:cubicBezTo>
                <a:cubicBezTo>
                  <a:pt x="561340" y="425450"/>
                  <a:pt x="570865" y="412750"/>
                  <a:pt x="596900" y="419100"/>
                </a:cubicBezTo>
                <a:cubicBezTo>
                  <a:pt x="622935" y="425450"/>
                  <a:pt x="635635" y="445135"/>
                  <a:pt x="661670" y="451485"/>
                </a:cubicBezTo>
                <a:cubicBezTo>
                  <a:pt x="687705" y="457835"/>
                  <a:pt x="699770" y="451485"/>
                  <a:pt x="725805" y="451485"/>
                </a:cubicBezTo>
                <a:cubicBezTo>
                  <a:pt x="751840" y="451485"/>
                  <a:pt x="764540" y="445135"/>
                  <a:pt x="790575" y="451485"/>
                </a:cubicBezTo>
                <a:cubicBezTo>
                  <a:pt x="816610" y="457835"/>
                  <a:pt x="828675" y="470535"/>
                  <a:pt x="854710" y="483235"/>
                </a:cubicBezTo>
                <a:cubicBezTo>
                  <a:pt x="880745" y="495935"/>
                  <a:pt x="893445" y="495935"/>
                  <a:pt x="919480" y="515620"/>
                </a:cubicBezTo>
                <a:cubicBezTo>
                  <a:pt x="945515" y="535305"/>
                  <a:pt x="960755" y="554355"/>
                  <a:pt x="983615" y="580390"/>
                </a:cubicBezTo>
                <a:cubicBezTo>
                  <a:pt x="1006475" y="606425"/>
                  <a:pt x="1016635" y="615315"/>
                  <a:pt x="1032510" y="644525"/>
                </a:cubicBezTo>
                <a:cubicBezTo>
                  <a:pt x="1048385" y="673735"/>
                  <a:pt x="1054735" y="695960"/>
                  <a:pt x="1064260" y="725170"/>
                </a:cubicBezTo>
                <a:cubicBezTo>
                  <a:pt x="1073785" y="754380"/>
                  <a:pt x="1087120" y="763905"/>
                  <a:pt x="1080770" y="789940"/>
                </a:cubicBezTo>
                <a:cubicBezTo>
                  <a:pt x="1074420" y="815975"/>
                  <a:pt x="1055370" y="838835"/>
                  <a:pt x="1032510" y="854710"/>
                </a:cubicBezTo>
                <a:cubicBezTo>
                  <a:pt x="1009650" y="870585"/>
                  <a:pt x="980440" y="854710"/>
                  <a:pt x="967740" y="870585"/>
                </a:cubicBezTo>
                <a:cubicBezTo>
                  <a:pt x="955040" y="886460"/>
                  <a:pt x="967740" y="909320"/>
                  <a:pt x="967740" y="935355"/>
                </a:cubicBezTo>
                <a:cubicBezTo>
                  <a:pt x="967740" y="961390"/>
                  <a:pt x="967740" y="970280"/>
                  <a:pt x="967740" y="999490"/>
                </a:cubicBezTo>
                <a:cubicBezTo>
                  <a:pt x="967740" y="1028700"/>
                  <a:pt x="967740" y="1065530"/>
                  <a:pt x="967740" y="1080135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任意多边形 15"/>
          <p:cNvSpPr/>
          <p:nvPr/>
        </p:nvSpPr>
        <p:spPr>
          <a:xfrm>
            <a:off x="1823561" y="3853789"/>
            <a:ext cx="522446" cy="882968"/>
          </a:xfrm>
          <a:custGeom>
            <a:avLst/>
            <a:gdLst>
              <a:gd name="connisteX0" fmla="*/ 131877 w 696392"/>
              <a:gd name="connsiteY0" fmla="*/ 0 h 1177290"/>
              <a:gd name="connisteX1" fmla="*/ 99492 w 696392"/>
              <a:gd name="connsiteY1" fmla="*/ 64770 h 1177290"/>
              <a:gd name="connisteX2" fmla="*/ 18847 w 696392"/>
              <a:gd name="connsiteY2" fmla="*/ 128905 h 1177290"/>
              <a:gd name="connisteX3" fmla="*/ 2972 w 696392"/>
              <a:gd name="connsiteY3" fmla="*/ 193675 h 1177290"/>
              <a:gd name="connisteX4" fmla="*/ 51232 w 696392"/>
              <a:gd name="connsiteY4" fmla="*/ 645160 h 1177290"/>
              <a:gd name="connisteX5" fmla="*/ 180137 w 696392"/>
              <a:gd name="connsiteY5" fmla="*/ 806450 h 1177290"/>
              <a:gd name="connisteX6" fmla="*/ 244907 w 696392"/>
              <a:gd name="connsiteY6" fmla="*/ 854710 h 1177290"/>
              <a:gd name="connisteX7" fmla="*/ 293167 w 696392"/>
              <a:gd name="connsiteY7" fmla="*/ 919480 h 1177290"/>
              <a:gd name="connisteX8" fmla="*/ 357937 w 696392"/>
              <a:gd name="connsiteY8" fmla="*/ 951865 h 1177290"/>
              <a:gd name="connisteX9" fmla="*/ 422072 w 696392"/>
              <a:gd name="connsiteY9" fmla="*/ 984250 h 1177290"/>
              <a:gd name="connisteX10" fmla="*/ 502717 w 696392"/>
              <a:gd name="connsiteY10" fmla="*/ 1032510 h 1177290"/>
              <a:gd name="connisteX11" fmla="*/ 567487 w 696392"/>
              <a:gd name="connsiteY11" fmla="*/ 1096645 h 1177290"/>
              <a:gd name="connisteX12" fmla="*/ 631622 w 696392"/>
              <a:gd name="connsiteY12" fmla="*/ 1129030 h 1177290"/>
              <a:gd name="connisteX13" fmla="*/ 696392 w 696392"/>
              <a:gd name="connsiteY13" fmla="*/ 1177290 h 11772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696392" h="1177290">
                <a:moveTo>
                  <a:pt x="131877" y="0"/>
                </a:moveTo>
                <a:cubicBezTo>
                  <a:pt x="126797" y="11430"/>
                  <a:pt x="122352" y="38735"/>
                  <a:pt x="99492" y="64770"/>
                </a:cubicBezTo>
                <a:cubicBezTo>
                  <a:pt x="76632" y="90805"/>
                  <a:pt x="37897" y="102870"/>
                  <a:pt x="18847" y="128905"/>
                </a:cubicBezTo>
                <a:cubicBezTo>
                  <a:pt x="-203" y="154940"/>
                  <a:pt x="-3378" y="90170"/>
                  <a:pt x="2972" y="193675"/>
                </a:cubicBezTo>
                <a:cubicBezTo>
                  <a:pt x="9322" y="297180"/>
                  <a:pt x="15672" y="522605"/>
                  <a:pt x="51232" y="645160"/>
                </a:cubicBezTo>
                <a:cubicBezTo>
                  <a:pt x="86792" y="767715"/>
                  <a:pt x="141402" y="764540"/>
                  <a:pt x="180137" y="806450"/>
                </a:cubicBezTo>
                <a:cubicBezTo>
                  <a:pt x="218872" y="848360"/>
                  <a:pt x="222047" y="831850"/>
                  <a:pt x="244907" y="854710"/>
                </a:cubicBezTo>
                <a:cubicBezTo>
                  <a:pt x="267767" y="877570"/>
                  <a:pt x="270307" y="899795"/>
                  <a:pt x="293167" y="919480"/>
                </a:cubicBezTo>
                <a:cubicBezTo>
                  <a:pt x="316027" y="939165"/>
                  <a:pt x="331902" y="939165"/>
                  <a:pt x="357937" y="951865"/>
                </a:cubicBezTo>
                <a:cubicBezTo>
                  <a:pt x="383972" y="964565"/>
                  <a:pt x="392862" y="968375"/>
                  <a:pt x="422072" y="984250"/>
                </a:cubicBezTo>
                <a:cubicBezTo>
                  <a:pt x="451282" y="1000125"/>
                  <a:pt x="473507" y="1010285"/>
                  <a:pt x="502717" y="1032510"/>
                </a:cubicBezTo>
                <a:cubicBezTo>
                  <a:pt x="531927" y="1054735"/>
                  <a:pt x="541452" y="1077595"/>
                  <a:pt x="567487" y="1096645"/>
                </a:cubicBezTo>
                <a:cubicBezTo>
                  <a:pt x="593522" y="1115695"/>
                  <a:pt x="605587" y="1113155"/>
                  <a:pt x="631622" y="1129030"/>
                </a:cubicBezTo>
                <a:cubicBezTo>
                  <a:pt x="657657" y="1144905"/>
                  <a:pt x="684962" y="1168400"/>
                  <a:pt x="696392" y="1177290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3154045" y="368935"/>
            <a:ext cx="16129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2727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实验操作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1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ldLvl="0" animBg="1"/>
      <p:bldP spid="1028" grpId="0" bldLvl="0" animBg="1"/>
      <p:bldP spid="1028" grpId="1" bldLvl="0" animBg="1"/>
      <p:bldP spid="1029" grpId="0" bldLvl="0" animBg="1"/>
      <p:bldP spid="1029" grpId="1" bldLvl="0" animBg="1"/>
      <p:bldP spid="14812" grpId="0" bldLvl="0" animBg="1"/>
      <p:bldP spid="14813" grpId="0" bldLvl="0" animBg="1"/>
      <p:bldP spid="14814" grpId="0" bldLvl="0" animBg="1"/>
      <p:bldP spid="3" grpId="0" bldLvl="0" animBg="1"/>
      <p:bldP spid="5" grpId="0" bldLvl="0" animBg="1"/>
      <p:bldP spid="7" grpId="0" bldLvl="0" animBg="1"/>
      <p:bldP spid="11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785" y="942975"/>
            <a:ext cx="8987790" cy="43129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2727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2727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宇在测电阻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Rx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阻值的实验中，设计出了如图甲所示的电路图，图乙是未连接完整的实物图。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（1）根据图甲所示的电路图，用笔画线代替导线，将图乙所示的实物图连接完整。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（2）连接完整后，闭合开关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前，滑动变阻器的滑片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应向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（填“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”或“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”）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端移动。</a:t>
            </a:r>
          </a:p>
          <a:p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521" y="3772985"/>
            <a:ext cx="289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16195" y="2484120"/>
          <a:ext cx="4055745" cy="240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r:id="rId3" imgW="5649114" imgH="3038095" progId="PBrush">
                  <p:embed/>
                </p:oleObj>
              </mc:Choice>
              <mc:Fallback>
                <p:oleObj r:id="rId3" imgW="5649114" imgH="3038095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195" y="2484120"/>
                        <a:ext cx="4055745" cy="24079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任意多边形 8"/>
          <p:cNvSpPr/>
          <p:nvPr/>
        </p:nvSpPr>
        <p:spPr>
          <a:xfrm>
            <a:off x="7265670" y="4063365"/>
            <a:ext cx="453390" cy="449580"/>
          </a:xfrm>
          <a:custGeom>
            <a:avLst/>
            <a:gdLst>
              <a:gd name="connisteX0" fmla="*/ 4529 w 730334"/>
              <a:gd name="connsiteY0" fmla="*/ 0 h 585258"/>
              <a:gd name="connisteX1" fmla="*/ 4529 w 730334"/>
              <a:gd name="connsiteY1" fmla="*/ 64770 h 585258"/>
              <a:gd name="connisteX2" fmla="*/ 52789 w 730334"/>
              <a:gd name="connsiteY2" fmla="*/ 161290 h 585258"/>
              <a:gd name="connisteX3" fmla="*/ 69299 w 730334"/>
              <a:gd name="connsiteY3" fmla="*/ 226060 h 585258"/>
              <a:gd name="connisteX4" fmla="*/ 117559 w 730334"/>
              <a:gd name="connsiteY4" fmla="*/ 290195 h 585258"/>
              <a:gd name="connisteX5" fmla="*/ 149944 w 730334"/>
              <a:gd name="connsiteY5" fmla="*/ 370840 h 585258"/>
              <a:gd name="connisteX6" fmla="*/ 214079 w 730334"/>
              <a:gd name="connsiteY6" fmla="*/ 435610 h 585258"/>
              <a:gd name="connisteX7" fmla="*/ 262974 w 730334"/>
              <a:gd name="connsiteY7" fmla="*/ 500380 h 585258"/>
              <a:gd name="connisteX8" fmla="*/ 327109 w 730334"/>
              <a:gd name="connsiteY8" fmla="*/ 548640 h 585258"/>
              <a:gd name="connisteX9" fmla="*/ 391879 w 730334"/>
              <a:gd name="connsiteY9" fmla="*/ 581025 h 585258"/>
              <a:gd name="connisteX10" fmla="*/ 456014 w 730334"/>
              <a:gd name="connsiteY10" fmla="*/ 581025 h 585258"/>
              <a:gd name="connisteX11" fmla="*/ 536659 w 730334"/>
              <a:gd name="connsiteY11" fmla="*/ 581025 h 585258"/>
              <a:gd name="connisteX12" fmla="*/ 601429 w 730334"/>
              <a:gd name="connsiteY12" fmla="*/ 581025 h 585258"/>
              <a:gd name="connisteX13" fmla="*/ 665564 w 730334"/>
              <a:gd name="connsiteY13" fmla="*/ 532130 h 585258"/>
              <a:gd name="connisteX14" fmla="*/ 730334 w 730334"/>
              <a:gd name="connsiteY14" fmla="*/ 516255 h 58525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730335" h="585258">
                <a:moveTo>
                  <a:pt x="4530" y="0"/>
                </a:moveTo>
                <a:cubicBezTo>
                  <a:pt x="3260" y="10795"/>
                  <a:pt x="-4995" y="32385"/>
                  <a:pt x="4530" y="64770"/>
                </a:cubicBezTo>
                <a:cubicBezTo>
                  <a:pt x="14055" y="97155"/>
                  <a:pt x="40090" y="128905"/>
                  <a:pt x="52790" y="161290"/>
                </a:cubicBezTo>
                <a:cubicBezTo>
                  <a:pt x="65490" y="193675"/>
                  <a:pt x="56600" y="200025"/>
                  <a:pt x="69300" y="226060"/>
                </a:cubicBezTo>
                <a:cubicBezTo>
                  <a:pt x="82000" y="252095"/>
                  <a:pt x="101685" y="260985"/>
                  <a:pt x="117560" y="290195"/>
                </a:cubicBezTo>
                <a:cubicBezTo>
                  <a:pt x="133435" y="319405"/>
                  <a:pt x="130895" y="341630"/>
                  <a:pt x="149945" y="370840"/>
                </a:cubicBezTo>
                <a:cubicBezTo>
                  <a:pt x="168995" y="400050"/>
                  <a:pt x="191220" y="409575"/>
                  <a:pt x="214080" y="435610"/>
                </a:cubicBezTo>
                <a:cubicBezTo>
                  <a:pt x="236940" y="461645"/>
                  <a:pt x="240115" y="477520"/>
                  <a:pt x="262975" y="500380"/>
                </a:cubicBezTo>
                <a:cubicBezTo>
                  <a:pt x="285835" y="523240"/>
                  <a:pt x="301075" y="532765"/>
                  <a:pt x="327110" y="548640"/>
                </a:cubicBezTo>
                <a:cubicBezTo>
                  <a:pt x="353145" y="564515"/>
                  <a:pt x="365845" y="574675"/>
                  <a:pt x="391880" y="581025"/>
                </a:cubicBezTo>
                <a:cubicBezTo>
                  <a:pt x="417915" y="587375"/>
                  <a:pt x="426805" y="581025"/>
                  <a:pt x="456015" y="581025"/>
                </a:cubicBezTo>
                <a:cubicBezTo>
                  <a:pt x="485225" y="581025"/>
                  <a:pt x="507450" y="581025"/>
                  <a:pt x="536660" y="581025"/>
                </a:cubicBezTo>
                <a:cubicBezTo>
                  <a:pt x="565870" y="581025"/>
                  <a:pt x="575395" y="590550"/>
                  <a:pt x="601430" y="581025"/>
                </a:cubicBezTo>
                <a:cubicBezTo>
                  <a:pt x="627465" y="571500"/>
                  <a:pt x="639530" y="544830"/>
                  <a:pt x="665565" y="532130"/>
                </a:cubicBezTo>
                <a:cubicBezTo>
                  <a:pt x="691600" y="519430"/>
                  <a:pt x="718905" y="518160"/>
                  <a:pt x="730335" y="51625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7fae635-8ec1-440a-affe-7bd9f3e8e98d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2214</Words>
  <Application>Microsoft Office PowerPoint</Application>
  <PresentationFormat>全屏显示(16:9)</PresentationFormat>
  <Paragraphs>441</Paragraphs>
  <Slides>37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微软雅黑</vt:lpstr>
      <vt:lpstr>Arial</vt:lpstr>
      <vt:lpstr>Verdana</vt:lpstr>
      <vt:lpstr>楷体</vt:lpstr>
      <vt:lpstr>Calibri</vt:lpstr>
      <vt:lpstr>黑体</vt:lpstr>
      <vt:lpstr>Times New Roman</vt:lpstr>
      <vt:lpstr>宋体</vt:lpstr>
      <vt:lpstr>楷体_GB2312</vt:lpstr>
      <vt:lpstr>Impact</vt:lpstr>
      <vt:lpstr>Segoe Print</vt:lpstr>
      <vt:lpstr>华文中宋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35</cp:revision>
  <dcterms:created xsi:type="dcterms:W3CDTF">2018-03-01T02:03:00Z</dcterms:created>
  <dcterms:modified xsi:type="dcterms:W3CDTF">2020-04-03T07:52:20Z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