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8"/>
  </p:notesMasterIdLst>
  <p:handoutMasterIdLst>
    <p:handoutMasterId r:id="rId29"/>
  </p:handoutMasterIdLst>
  <p:sldIdLst>
    <p:sldId id="256" r:id="rId4"/>
    <p:sldId id="257" r:id="rId5"/>
    <p:sldId id="258" r:id="rId6"/>
    <p:sldId id="259" r:id="rId7"/>
    <p:sldId id="260" r:id="rId8"/>
    <p:sldId id="261" r:id="rId9"/>
    <p:sldId id="272" r:id="rId10"/>
    <p:sldId id="273" r:id="rId11"/>
    <p:sldId id="266" r:id="rId12"/>
    <p:sldId id="271" r:id="rId13"/>
    <p:sldId id="265" r:id="rId14"/>
    <p:sldId id="268" r:id="rId15"/>
    <p:sldId id="269" r:id="rId16"/>
    <p:sldId id="267" r:id="rId17"/>
    <p:sldId id="274" r:id="rId18"/>
    <p:sldId id="275" r:id="rId19"/>
    <p:sldId id="277" r:id="rId20"/>
    <p:sldId id="276" r:id="rId21"/>
    <p:sldId id="279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9" userDrawn="1">
          <p15:clr>
            <a:srgbClr val="A4A3A4"/>
          </p15:clr>
        </p15:guide>
        <p15:guide id="2" pos="38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89"/>
        <p:guide pos="38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2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3.jpeg"/><Relationship Id="rId2" Type="http://schemas.microsoft.com/office/2007/relationships/media" Target="../media/media2.mp4"/><Relationship Id="rId1" Type="http://schemas.openxmlformats.org/officeDocument/2006/relationships/tags" Target="../tags/tag1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7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tags" Target="../tags/tag34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0" y="2576195"/>
            <a:ext cx="12192000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6.2  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弹力</a:t>
            </a:r>
            <a:r>
              <a:rPr lang="en-US" altLang="zh-CN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力的测量和表示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1774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61820"/>
            <a:ext cx="207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弹力的大小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506345"/>
            <a:ext cx="991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将橡皮筋拉至不同长度，拉开的长度越长，手受到的拉力越大。</a:t>
            </a:r>
          </a:p>
        </p:txBody>
      </p:sp>
      <p:pic>
        <p:nvPicPr>
          <p:cNvPr id="9" name="图片 8" descr="啦橡皮筋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620" y="3089275"/>
            <a:ext cx="5715000" cy="321945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34900" y="361794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899795" y="3306445"/>
            <a:ext cx="334899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弹力的大小与物体的</a:t>
            </a:r>
            <a:r>
              <a:rPr lang="zh-CN" altLang="en-US" sz="2800" b="1"/>
              <a:t>形变程度</a:t>
            </a:r>
            <a:r>
              <a:rPr lang="zh-CN" altLang="en-US" sz="2800"/>
              <a:t>有关，在弹性限度内，</a:t>
            </a:r>
            <a:r>
              <a:rPr lang="zh-CN" altLang="en-US" sz="2800" b="1"/>
              <a:t>物体的形变程度越大，弹力越大。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30300" y="1466850"/>
            <a:ext cx="931672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跳水运动员利用跳板变形时产生的弹力使自己高高地弹起，从而在空中完成各种翻腾动作的。</a:t>
            </a:r>
          </a:p>
        </p:txBody>
      </p:sp>
      <p:pic>
        <p:nvPicPr>
          <p:cNvPr id="3" name="跳板跳水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78405" y="2743835"/>
            <a:ext cx="7234555" cy="40697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79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122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repeatCount="indefinite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85950"/>
            <a:ext cx="1088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种类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226310" y="2510790"/>
            <a:ext cx="2115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压力是弹力</a:t>
            </a:r>
          </a:p>
        </p:txBody>
      </p:sp>
      <p:pic>
        <p:nvPicPr>
          <p:cNvPr id="5" name="压扁玻璃瓶的实验-生活视频-搜狐视频2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795" y="3359785"/>
            <a:ext cx="4843780" cy="274066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26310" y="2510790"/>
            <a:ext cx="2115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支持力是弹力</a:t>
            </a:r>
          </a:p>
        </p:txBody>
      </p:sp>
      <p:pic>
        <p:nvPicPr>
          <p:cNvPr id="10" name="图片 9" descr="&amp;pky96118367712&amp;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0570" t="-389" r="1649" b="74981"/>
          <a:stretch>
            <a:fillRect/>
          </a:stretch>
        </p:blipFill>
        <p:spPr>
          <a:xfrm>
            <a:off x="2254885" y="3734435"/>
            <a:ext cx="949325" cy="143002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962660" y="5135880"/>
            <a:ext cx="3621405" cy="13779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&amp;pky96118367712&amp;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80570" t="-389" r="1649" b="74981"/>
          <a:stretch>
            <a:fillRect/>
          </a:stretch>
        </p:blipFill>
        <p:spPr>
          <a:xfrm>
            <a:off x="8486140" y="3772535"/>
            <a:ext cx="949325" cy="1430020"/>
          </a:xfrm>
          <a:prstGeom prst="rect">
            <a:avLst/>
          </a:prstGeom>
        </p:spPr>
      </p:pic>
      <p:sp>
        <p:nvSpPr>
          <p:cNvPr id="16" name="任意多边形 15"/>
          <p:cNvSpPr/>
          <p:nvPr/>
        </p:nvSpPr>
        <p:spPr>
          <a:xfrm>
            <a:off x="7150100" y="5137150"/>
            <a:ext cx="3621405" cy="165074"/>
          </a:xfrm>
          <a:custGeom>
            <a:avLst/>
            <a:gdLst>
              <a:gd name="connsiteX0" fmla="*/ 0 w 5703"/>
              <a:gd name="connsiteY0" fmla="*/ 0 h 259"/>
              <a:gd name="connsiteX1" fmla="*/ 5703 w 5703"/>
              <a:gd name="connsiteY1" fmla="*/ 0 h 259"/>
              <a:gd name="connsiteX2" fmla="*/ 5703 w 5703"/>
              <a:gd name="connsiteY2" fmla="*/ 217 h 259"/>
              <a:gd name="connsiteX3" fmla="*/ 0 w 5703"/>
              <a:gd name="connsiteY3" fmla="*/ 217 h 259"/>
              <a:gd name="connsiteX4" fmla="*/ 0 w 5703"/>
              <a:gd name="connsiteY4" fmla="*/ 0 h 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3" h="260">
                <a:moveTo>
                  <a:pt x="0" y="0"/>
                </a:moveTo>
                <a:cubicBezTo>
                  <a:pt x="1940" y="82"/>
                  <a:pt x="3818" y="66"/>
                  <a:pt x="5703" y="0"/>
                </a:cubicBezTo>
                <a:lnTo>
                  <a:pt x="5703" y="217"/>
                </a:lnTo>
                <a:cubicBezTo>
                  <a:pt x="3757" y="282"/>
                  <a:pt x="1971" y="266"/>
                  <a:pt x="0" y="21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4848225" y="4465320"/>
            <a:ext cx="1515110" cy="293370"/>
          </a:xfrm>
          <a:prstGeom prst="rightArrow">
            <a:avLst>
              <a:gd name="adj1" fmla="val 50000"/>
              <a:gd name="adj2" fmla="val 113203"/>
            </a:avLst>
          </a:prstGeom>
          <a:solidFill>
            <a:srgbClr val="036EB8"/>
          </a:solidFill>
          <a:ln>
            <a:solidFill>
              <a:srgbClr val="FB9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直接箭头连接符 34"/>
          <p:cNvCxnSpPr/>
          <p:nvPr/>
        </p:nvCxnSpPr>
        <p:spPr>
          <a:xfrm flipV="1">
            <a:off x="8961120" y="3415030"/>
            <a:ext cx="0" cy="1749425"/>
          </a:xfrm>
          <a:prstGeom prst="straightConnector1">
            <a:avLst/>
          </a:prstGeom>
          <a:solidFill>
            <a:srgbClr val="FF0000"/>
          </a:solidFill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584065" y="5005070"/>
            <a:ext cx="2678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桌面发生微小形变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226310" y="300418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拉力是弹力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435465" y="3772535"/>
            <a:ext cx="23609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桌面对杯子有向上的支持力</a:t>
            </a:r>
          </a:p>
        </p:txBody>
      </p:sp>
      <p:pic>
        <p:nvPicPr>
          <p:cNvPr id="22" name="https://docer-ks3.wpscdn.cn/picture/93314890/bb0e46c420da51ce5cdbf8e5cc0b15fd_612.jpg" descr="拉车的马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4695" y="2407920"/>
            <a:ext cx="5830570" cy="3886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86458 0.00148148 L -0.00119799 -0.0762037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38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5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0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/>
      <p:bldP spid="11" grpId="0" bldLvl="0" animBg="1"/>
      <p:bldP spid="11" grpId="1" bldLvl="0" animBg="1"/>
      <p:bldP spid="16" grpId="0" bldLvl="0" animBg="1"/>
      <p:bldP spid="16" grpId="1" bldLvl="0" animBg="1"/>
      <p:bldP spid="12" grpId="0" bldLvl="0" animBg="1"/>
      <p:bldP spid="12" grpId="1" bldLvl="0" animBg="1"/>
      <p:bldP spid="19" grpId="0"/>
      <p:bldP spid="19" grpId="1"/>
      <p:bldP spid="21" grpId="0"/>
      <p:bldP spid="23" grpId="0"/>
      <p:bldP spid="2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85950"/>
            <a:ext cx="37820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生活中弹力的应用</a:t>
            </a:r>
          </a:p>
        </p:txBody>
      </p:sp>
      <p:pic>
        <p:nvPicPr>
          <p:cNvPr id="3" name="https://docer-ks3.wpscdn.cn/picture/18519397/2e35dbd45c39d087acc891d6d0557e62_612.jpg" descr="Child jumping trampoline"/>
          <p:cNvPicPr>
            <a:picLocks noChangeAspect="1"/>
          </p:cNvPicPr>
          <p:nvPr/>
        </p:nvPicPr>
        <p:blipFill>
          <a:blip r:embed="rId3"/>
          <a:srcRect l="25421" r="10002"/>
          <a:stretch>
            <a:fillRect/>
          </a:stretch>
        </p:blipFill>
        <p:spPr>
          <a:xfrm>
            <a:off x="1126490" y="2684780"/>
            <a:ext cx="2558415" cy="2642870"/>
          </a:xfrm>
          <a:prstGeom prst="rect">
            <a:avLst/>
          </a:prstGeom>
        </p:spPr>
      </p:pic>
      <p:pic>
        <p:nvPicPr>
          <p:cNvPr id="5" name="https://docer-ks3.wpscdn.cn/picture/54707679/0b0f16f6910ce9d5472b539a4c08b52b_612.jpg" descr="Archer shooting with a bow in the mountains."/>
          <p:cNvPicPr>
            <a:picLocks noChangeAspect="1"/>
          </p:cNvPicPr>
          <p:nvPr/>
        </p:nvPicPr>
        <p:blipFill>
          <a:blip r:embed="rId4"/>
          <a:srcRect l="5603" r="6816"/>
          <a:stretch>
            <a:fillRect/>
          </a:stretch>
        </p:blipFill>
        <p:spPr>
          <a:xfrm>
            <a:off x="4193540" y="2684780"/>
            <a:ext cx="3484245" cy="2639695"/>
          </a:xfrm>
          <a:prstGeom prst="rect">
            <a:avLst/>
          </a:prstGeom>
        </p:spPr>
      </p:pic>
      <p:pic>
        <p:nvPicPr>
          <p:cNvPr id="9" name="https://docer-ks3.wpscdn.cn/picture/26700856/9041d336004ef39142d5e46e7d3c017e_612.jpg" descr="Shock Absorber's motorcycle for reducing vibration when driving"/>
          <p:cNvPicPr>
            <a:picLocks noChangeAspect="1"/>
          </p:cNvPicPr>
          <p:nvPr/>
        </p:nvPicPr>
        <p:blipFill>
          <a:blip r:embed="rId5"/>
          <a:srcRect l="3788" r="3868"/>
          <a:stretch>
            <a:fillRect/>
          </a:stretch>
        </p:blipFill>
        <p:spPr>
          <a:xfrm>
            <a:off x="8186420" y="2696210"/>
            <a:ext cx="3668395" cy="26314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756410" y="5604510"/>
            <a:ext cx="1050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蹦床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10200" y="5601335"/>
            <a:ext cx="1050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射箭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187055" y="5604510"/>
            <a:ext cx="3667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汽车减震器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7409180" y="789305"/>
            <a:ext cx="4264025" cy="1906905"/>
            <a:chOff x="11668" y="1243"/>
            <a:chExt cx="6715" cy="3003"/>
          </a:xfrm>
        </p:grpSpPr>
        <p:pic>
          <p:nvPicPr>
            <p:cNvPr id="16" name="https://docer-ks3.wpscdn.cn/picture/56052090/bbdb8b897090fccb3c04dbba7fb855be_612.jpg" descr="问号,三维图形,绘画插图,符号,疤,不确定,秘密,计算机图标,互联网,问题"/>
            <p:cNvPicPr>
              <a:picLocks noChangeAspect="1"/>
            </p:cNvPicPr>
            <p:nvPr/>
          </p:nvPicPr>
          <p:blipFill>
            <a:blip r:embed="rId6"/>
            <a:srcRect l="20771" t="8187" r="16238" b="6631"/>
            <a:stretch>
              <a:fillRect/>
            </a:stretch>
          </p:blipFill>
          <p:spPr>
            <a:xfrm>
              <a:off x="16521" y="1728"/>
              <a:ext cx="1862" cy="2518"/>
            </a:xfrm>
            <a:prstGeom prst="rect">
              <a:avLst/>
            </a:prstGeom>
          </p:spPr>
        </p:pic>
        <p:sp>
          <p:nvSpPr>
            <p:cNvPr id="13" name="云形标注 12"/>
            <p:cNvSpPr/>
            <p:nvPr/>
          </p:nvSpPr>
          <p:spPr>
            <a:xfrm>
              <a:off x="11668" y="1243"/>
              <a:ext cx="4396" cy="2376"/>
            </a:xfrm>
            <a:prstGeom prst="cloudCallout">
              <a:avLst>
                <a:gd name="adj1" fmla="val 59349"/>
                <a:gd name="adj2" fmla="val 24621"/>
              </a:avLst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/>
                <a:t>如何测量力的大小呢？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130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测量力的大小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87855"/>
            <a:ext cx="6070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人们常用</a:t>
            </a:r>
            <a:r>
              <a:rPr lang="zh-CN" altLang="en-US" sz="2800" b="1"/>
              <a:t>弹簧测力计</a:t>
            </a:r>
            <a:r>
              <a:rPr lang="zh-CN" altLang="en-US" sz="2800"/>
              <a:t>来测量力的大小。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390432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899795" y="3579495"/>
            <a:ext cx="55295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原理：在弹簧的弹性限度内，弹簧受到的</a:t>
            </a:r>
            <a:r>
              <a:rPr lang="zh-CN" altLang="en-US" sz="2800" b="1"/>
              <a:t>拉力越大</a:t>
            </a:r>
            <a:r>
              <a:rPr lang="zh-CN" altLang="en-US" sz="2800"/>
              <a:t>，会被</a:t>
            </a:r>
            <a:r>
              <a:rPr lang="zh-CN" altLang="en-US" sz="2800" b="1"/>
              <a:t>拉得越长</a:t>
            </a:r>
            <a:r>
              <a:rPr lang="zh-CN" altLang="en-US" sz="2800"/>
              <a:t>。</a:t>
            </a:r>
          </a:p>
        </p:txBody>
      </p:sp>
      <p:pic>
        <p:nvPicPr>
          <p:cNvPr id="12" name="图片 11" descr="7-7.webp"/>
          <p:cNvPicPr>
            <a:picLocks noChangeAspect="1"/>
          </p:cNvPicPr>
          <p:nvPr/>
        </p:nvPicPr>
        <p:blipFill>
          <a:blip r:embed="rId3"/>
          <a:srcRect l="33267" t="1198" r="26720" b="2949"/>
          <a:stretch>
            <a:fillRect/>
          </a:stretch>
        </p:blipFill>
        <p:spPr>
          <a:xfrm>
            <a:off x="8317230" y="844550"/>
            <a:ext cx="1861185" cy="58083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/>
          <a:srcRect l="37639" r="34875"/>
          <a:stretch>
            <a:fillRect/>
          </a:stretch>
        </p:blipFill>
        <p:spPr>
          <a:xfrm>
            <a:off x="8328660" y="629285"/>
            <a:ext cx="1266190" cy="610108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130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测量力的大小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87855"/>
            <a:ext cx="56114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</a:t>
            </a:r>
            <a:r>
              <a:rPr lang="zh-CN" altLang="en-US" sz="2800"/>
              <a:t>用弹簧测力计测量力的大小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9950" y="2469515"/>
            <a:ext cx="456692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1. </a:t>
            </a:r>
            <a:r>
              <a:rPr lang="zh-CN" altLang="en-US" sz="2400"/>
              <a:t>观察弹簧测力计的结构</a:t>
            </a:r>
          </a:p>
          <a:p>
            <a:pPr>
              <a:lnSpc>
                <a:spcPct val="150000"/>
              </a:lnSpc>
            </a:pPr>
            <a:r>
              <a:rPr lang="zh-CN" altLang="en-US" sz="2400"/>
              <a:t>（</a:t>
            </a:r>
            <a:r>
              <a:rPr lang="en-US" altLang="zh-CN" sz="2400"/>
              <a:t>1</a:t>
            </a:r>
            <a:r>
              <a:rPr lang="zh-CN" altLang="en-US" sz="2400"/>
              <a:t>）</a:t>
            </a:r>
            <a:r>
              <a:rPr lang="en-US" altLang="zh-CN" sz="2400"/>
              <a:t> </a:t>
            </a:r>
            <a:r>
              <a:rPr lang="zh-CN" altLang="en-US" sz="2400"/>
              <a:t>仔细观察左图所示的弹簧测力计，它主要由以下结构组成。</a:t>
            </a:r>
          </a:p>
          <a:p>
            <a:pPr>
              <a:lnSpc>
                <a:spcPct val="150000"/>
              </a:lnSpc>
            </a:pPr>
            <a:r>
              <a:rPr lang="zh-CN" altLang="en-US" sz="2400"/>
              <a:t>刻度板上的字母</a:t>
            </a:r>
            <a:r>
              <a:rPr lang="en-US" altLang="zh-CN" sz="2400"/>
              <a:t>“N”</a:t>
            </a:r>
            <a:r>
              <a:rPr lang="zh-CN" altLang="en-US" sz="2400"/>
              <a:t>是国际单位制中力的单位</a:t>
            </a:r>
            <a:r>
              <a:rPr lang="en-US" altLang="zh-CN" sz="2400"/>
              <a:t>“</a:t>
            </a:r>
            <a:r>
              <a:rPr lang="zh-CN" altLang="en-US" sz="2400"/>
              <a:t>牛顿</a:t>
            </a:r>
            <a:r>
              <a:rPr lang="en-US" altLang="zh-CN" sz="2400"/>
              <a:t>”</a:t>
            </a:r>
            <a:r>
              <a:rPr lang="zh-CN" altLang="en-US" sz="2400"/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400"/>
              <a:t>（</a:t>
            </a:r>
            <a:r>
              <a:rPr lang="en-US" altLang="zh-CN" sz="2400"/>
              <a:t>2</a:t>
            </a:r>
            <a:r>
              <a:rPr lang="zh-CN" altLang="en-US" sz="2400"/>
              <a:t>）</a:t>
            </a:r>
            <a:r>
              <a:rPr lang="en-US" altLang="zh-CN" sz="2400"/>
              <a:t> </a:t>
            </a:r>
            <a:r>
              <a:rPr lang="zh-CN" altLang="en-US" sz="2400"/>
              <a:t>这个弹簧测力计的量程是</a:t>
            </a:r>
            <a:r>
              <a:rPr lang="en-US" altLang="zh-CN" sz="2400"/>
              <a:t>5N</a:t>
            </a:r>
            <a:r>
              <a:rPr lang="zh-CN" altLang="en-US" sz="2400"/>
              <a:t>，分度值为</a:t>
            </a:r>
            <a:r>
              <a:rPr lang="en-US" altLang="zh-CN" sz="2400"/>
              <a:t>0.1N</a:t>
            </a:r>
            <a:r>
              <a:rPr lang="zh-CN" altLang="en-US" sz="2400"/>
              <a:t>。</a:t>
            </a:r>
          </a:p>
        </p:txBody>
      </p:sp>
      <p:cxnSp>
        <p:nvCxnSpPr>
          <p:cNvPr id="16" name="直接连接符 15"/>
          <p:cNvCxnSpPr/>
          <p:nvPr/>
        </p:nvCxnSpPr>
        <p:spPr>
          <a:xfrm flipH="1" flipV="1">
            <a:off x="7555865" y="2084070"/>
            <a:ext cx="1137920" cy="433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511290" y="1827530"/>
            <a:ext cx="929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单位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0828020" y="2749550"/>
            <a:ext cx="929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指针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817235" y="4987290"/>
            <a:ext cx="19742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最大测量值</a:t>
            </a:r>
          </a:p>
          <a:p>
            <a:pPr algn="ctr"/>
            <a:r>
              <a:rPr lang="zh-CN" altLang="en-US" sz="2800"/>
              <a:t>（量程）</a:t>
            </a:r>
          </a:p>
        </p:txBody>
      </p:sp>
      <p:cxnSp>
        <p:nvCxnSpPr>
          <p:cNvPr id="33" name="直接连接符 32"/>
          <p:cNvCxnSpPr/>
          <p:nvPr/>
        </p:nvCxnSpPr>
        <p:spPr>
          <a:xfrm flipH="1">
            <a:off x="9219565" y="5710555"/>
            <a:ext cx="1600835" cy="5435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10831195" y="5418455"/>
            <a:ext cx="929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挂钩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0838815" y="1694815"/>
            <a:ext cx="929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弹簧</a:t>
            </a:r>
          </a:p>
        </p:txBody>
      </p:sp>
      <p:cxnSp>
        <p:nvCxnSpPr>
          <p:cNvPr id="12" name="直接连接符 11"/>
          <p:cNvCxnSpPr>
            <a:stCxn id="13" idx="3"/>
            <a:endCxn id="24" idx="3"/>
          </p:cNvCxnSpPr>
          <p:nvPr/>
        </p:nvCxnSpPr>
        <p:spPr>
          <a:xfrm flipH="1">
            <a:off x="7791450" y="2376805"/>
            <a:ext cx="1207135" cy="30873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>
            <a:endCxn id="24" idx="3"/>
          </p:cNvCxnSpPr>
          <p:nvPr/>
        </p:nvCxnSpPr>
        <p:spPr>
          <a:xfrm flipH="1">
            <a:off x="7791450" y="5188585"/>
            <a:ext cx="781685" cy="2755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8952865" y="2184400"/>
            <a:ext cx="313690" cy="22542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 flipH="1" flipV="1">
            <a:off x="9020175" y="2830195"/>
            <a:ext cx="1807845" cy="1803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8959215" y="1959610"/>
            <a:ext cx="1879600" cy="6267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6169025" y="2827655"/>
            <a:ext cx="2645410" cy="704850"/>
            <a:chOff x="9715" y="4453"/>
            <a:chExt cx="4166" cy="1110"/>
          </a:xfrm>
        </p:grpSpPr>
        <p:cxnSp>
          <p:nvCxnSpPr>
            <p:cNvPr id="19" name="直接连接符 18"/>
            <p:cNvCxnSpPr/>
            <p:nvPr/>
          </p:nvCxnSpPr>
          <p:spPr>
            <a:xfrm flipH="1">
              <a:off x="11685" y="4506"/>
              <a:ext cx="1816" cy="64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9715" y="4741"/>
              <a:ext cx="200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/>
                <a:t>分度值</a:t>
              </a:r>
            </a:p>
          </p:txBody>
        </p:sp>
        <p:sp>
          <p:nvSpPr>
            <p:cNvPr id="18" name="左大括号 17"/>
            <p:cNvSpPr/>
            <p:nvPr/>
          </p:nvSpPr>
          <p:spPr>
            <a:xfrm>
              <a:off x="13617" y="4453"/>
              <a:ext cx="264" cy="120"/>
            </a:xfrm>
            <a:prstGeom prst="leftBrace">
              <a:avLst>
                <a:gd name="adj1" fmla="val 23333"/>
                <a:gd name="adj2" fmla="val 50000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4" grpId="0"/>
      <p:bldP spid="34" grpId="0"/>
      <p:bldP spid="36" grpId="0"/>
      <p:bldP spid="1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130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测量力的大小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82089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664970"/>
            <a:ext cx="56114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</a:t>
            </a:r>
            <a:r>
              <a:rPr lang="zh-CN" altLang="en-US" sz="2800"/>
              <a:t>用弹簧测力计测量力的大小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01065" y="227393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2. </a:t>
            </a:r>
            <a:r>
              <a:rPr lang="zh-CN" altLang="en-US" sz="2400"/>
              <a:t>弹簧测力计的使用方法</a:t>
            </a:r>
          </a:p>
        </p:txBody>
      </p:sp>
      <p:sp>
        <p:nvSpPr>
          <p:cNvPr id="37" name="文本框 3"/>
          <p:cNvSpPr/>
          <p:nvPr/>
        </p:nvSpPr>
        <p:spPr>
          <a:xfrm>
            <a:off x="901065" y="2821940"/>
            <a:ext cx="2745740" cy="516843"/>
          </a:xfrm>
          <a:prstGeom prst="roundRect">
            <a:avLst>
              <a:gd name="adj" fmla="val 16667"/>
            </a:avLst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None/>
              <a:defRPr/>
            </a:pPr>
            <a:r>
              <a:rPr lang="en-US" altLang="zh-CN" sz="2400" b="1" noProof="1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 b="1" noProof="1">
                <a:latin typeface="微软雅黑" panose="020B0503020204020204" charset="-122"/>
                <a:ea typeface="微软雅黑" panose="020B0503020204020204" charset="-122"/>
              </a:rPr>
              <a:t>、了解量程</a:t>
            </a:r>
          </a:p>
        </p:txBody>
      </p:sp>
      <p:sp>
        <p:nvSpPr>
          <p:cNvPr id="38" name="文本框 4"/>
          <p:cNvSpPr/>
          <p:nvPr/>
        </p:nvSpPr>
        <p:spPr>
          <a:xfrm>
            <a:off x="901065" y="3338830"/>
            <a:ext cx="2677795" cy="516843"/>
          </a:xfrm>
          <a:prstGeom prst="roundRect">
            <a:avLst>
              <a:gd name="adj" fmla="val 16667"/>
            </a:avLst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400" b="1" noProof="1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 b="1" noProof="1">
                <a:latin typeface="微软雅黑" panose="020B0503020204020204" charset="-122"/>
                <a:ea typeface="微软雅黑" panose="020B0503020204020204" charset="-122"/>
              </a:rPr>
              <a:t>、明确分度值</a:t>
            </a:r>
          </a:p>
        </p:txBody>
      </p:sp>
      <p:sp>
        <p:nvSpPr>
          <p:cNvPr id="39" name="文本框 5"/>
          <p:cNvSpPr/>
          <p:nvPr/>
        </p:nvSpPr>
        <p:spPr>
          <a:xfrm>
            <a:off x="901065" y="3855720"/>
            <a:ext cx="2065020" cy="516843"/>
          </a:xfrm>
          <a:prstGeom prst="roundRect">
            <a:avLst>
              <a:gd name="adj" fmla="val 16667"/>
            </a:avLst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400" b="1" noProof="1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1" noProof="1">
                <a:latin typeface="微软雅黑" panose="020B0503020204020204" charset="-122"/>
                <a:ea typeface="微软雅黑" panose="020B0503020204020204" charset="-122"/>
              </a:rPr>
              <a:t>、校零</a:t>
            </a:r>
          </a:p>
        </p:txBody>
      </p:sp>
      <p:sp>
        <p:nvSpPr>
          <p:cNvPr id="40" name="文本框 6"/>
          <p:cNvSpPr/>
          <p:nvPr/>
        </p:nvSpPr>
        <p:spPr>
          <a:xfrm>
            <a:off x="901065" y="4372610"/>
            <a:ext cx="2065020" cy="516843"/>
          </a:xfrm>
          <a:prstGeom prst="roundRect">
            <a:avLst>
              <a:gd name="adj" fmla="val 16667"/>
            </a:avLst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400" b="1" noProof="1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400" b="1" noProof="1">
                <a:latin typeface="微软雅黑" panose="020B0503020204020204" charset="-122"/>
                <a:ea typeface="微软雅黑" panose="020B0503020204020204" charset="-122"/>
              </a:rPr>
              <a:t>、测量</a:t>
            </a:r>
          </a:p>
        </p:txBody>
      </p:sp>
      <p:sp>
        <p:nvSpPr>
          <p:cNvPr id="41" name="文本框 7"/>
          <p:cNvSpPr/>
          <p:nvPr/>
        </p:nvSpPr>
        <p:spPr>
          <a:xfrm>
            <a:off x="899795" y="4889500"/>
            <a:ext cx="2065020" cy="516843"/>
          </a:xfrm>
          <a:prstGeom prst="roundRect">
            <a:avLst>
              <a:gd name="adj" fmla="val 16667"/>
            </a:avLst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400" b="1" noProof="1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400" b="1" noProof="1">
                <a:latin typeface="微软雅黑" panose="020B0503020204020204" charset="-122"/>
                <a:ea typeface="微软雅黑" panose="020B0503020204020204" charset="-122"/>
              </a:rPr>
              <a:t>、读数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239874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初二物理八年级物理下册 人教版 2020新版 初中物理8年级物理八年级下册八年级下册8年级下册物理 部编版统编版 课堂教学实验视频_哔哩哔哩_bilibili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3005" y="2000250"/>
            <a:ext cx="5565140" cy="32645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99795" y="5494020"/>
            <a:ext cx="9215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3. </a:t>
            </a:r>
            <a:r>
              <a:rPr lang="zh-CN" altLang="en-US" sz="2800"/>
              <a:t>用手拉弹簧测力计，观察并感受</a:t>
            </a:r>
            <a:r>
              <a:rPr lang="en-US" altLang="zh-CN" sz="2800"/>
              <a:t>1N</a:t>
            </a:r>
            <a:r>
              <a:rPr lang="zh-CN" altLang="en-US" sz="2800"/>
              <a:t>、</a:t>
            </a:r>
            <a:r>
              <a:rPr lang="en-US" altLang="zh-CN" sz="2800"/>
              <a:t>3N</a:t>
            </a:r>
            <a:r>
              <a:rPr lang="zh-CN" altLang="en-US" sz="2800"/>
              <a:t>、</a:t>
            </a:r>
            <a:r>
              <a:rPr lang="en-US" altLang="zh-CN" sz="2800"/>
              <a:t>5N</a:t>
            </a:r>
            <a:r>
              <a:rPr lang="zh-CN" altLang="en-US" sz="2800"/>
              <a:t>力的大小。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76175" y="561882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26777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弹簧测力计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6170" y="1977102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1065" y="1852295"/>
            <a:ext cx="2900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其他弹簧测力计</a:t>
            </a:r>
          </a:p>
        </p:txBody>
      </p:sp>
      <p:pic>
        <p:nvPicPr>
          <p:cNvPr id="13" name="图片 12" descr="7-8"/>
          <p:cNvPicPr/>
          <p:nvPr/>
        </p:nvPicPr>
        <p:blipFill>
          <a:blip r:embed="rId2"/>
          <a:srcRect l="11593" t="6269" r="18432" b="6981"/>
          <a:stretch>
            <a:fillRect/>
          </a:stretch>
        </p:blipFill>
        <p:spPr>
          <a:xfrm>
            <a:off x="1042670" y="2628900"/>
            <a:ext cx="1985010" cy="314388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138555" y="5982335"/>
            <a:ext cx="17938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管型测力计</a:t>
            </a:r>
          </a:p>
        </p:txBody>
      </p:sp>
      <p:pic>
        <p:nvPicPr>
          <p:cNvPr id="24" name="图片 23" descr="7-9"/>
          <p:cNvPicPr/>
          <p:nvPr/>
        </p:nvPicPr>
        <p:blipFill>
          <a:blip r:embed="rId3"/>
          <a:srcRect l="25610" t="5741" r="19274" b="21944"/>
          <a:stretch>
            <a:fillRect/>
          </a:stretch>
        </p:blipFill>
        <p:spPr>
          <a:xfrm>
            <a:off x="3183890" y="2628900"/>
            <a:ext cx="1985010" cy="314388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279775" y="5982335"/>
            <a:ext cx="17938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电子握力器</a:t>
            </a:r>
          </a:p>
        </p:txBody>
      </p:sp>
      <p:pic>
        <p:nvPicPr>
          <p:cNvPr id="29" name="图片 28" descr="7-10"/>
          <p:cNvPicPr>
            <a:picLocks noChangeAspect="1"/>
          </p:cNvPicPr>
          <p:nvPr/>
        </p:nvPicPr>
        <p:blipFill>
          <a:blip r:embed="rId4"/>
          <a:srcRect l="5141" t="7942" r="4582" b="15009"/>
          <a:stretch>
            <a:fillRect/>
          </a:stretch>
        </p:blipFill>
        <p:spPr>
          <a:xfrm>
            <a:off x="6108700" y="937260"/>
            <a:ext cx="3698875" cy="247650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9807575" y="1244600"/>
            <a:ext cx="4851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机械握力器</a:t>
            </a:r>
          </a:p>
        </p:txBody>
      </p:sp>
      <p:pic>
        <p:nvPicPr>
          <p:cNvPr id="32" name="图片 31" descr="7-11"/>
          <p:cNvPicPr>
            <a:picLocks noChangeAspect="1"/>
          </p:cNvPicPr>
          <p:nvPr/>
        </p:nvPicPr>
        <p:blipFill>
          <a:blip r:embed="rId5"/>
          <a:srcRect l="39090" r="3700" b="10320"/>
          <a:stretch>
            <a:fillRect/>
          </a:stretch>
        </p:blipFill>
        <p:spPr>
          <a:xfrm>
            <a:off x="6108700" y="3565525"/>
            <a:ext cx="1811655" cy="284035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5589905" y="4215765"/>
            <a:ext cx="5187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托盘秤</a:t>
            </a:r>
          </a:p>
        </p:txBody>
      </p:sp>
      <p:pic>
        <p:nvPicPr>
          <p:cNvPr id="34" name="图片 33" descr="7-12"/>
          <p:cNvPicPr>
            <a:picLocks noChangeAspect="1"/>
          </p:cNvPicPr>
          <p:nvPr/>
        </p:nvPicPr>
        <p:blipFill>
          <a:blip r:embed="rId6"/>
          <a:srcRect l="25400" t="12833" r="25150" b="4617"/>
          <a:stretch>
            <a:fillRect/>
          </a:stretch>
        </p:blipFill>
        <p:spPr>
          <a:xfrm>
            <a:off x="8105775" y="3565525"/>
            <a:ext cx="1701800" cy="2840990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9807575" y="3832225"/>
            <a:ext cx="4851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便携式手提秤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30" grpId="0"/>
      <p:bldP spid="33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1246505" y="472122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箭头表明了力的方向</a:t>
            </a: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13830" y="2416810"/>
            <a:ext cx="4510405" cy="420624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130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力的示意图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5297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795" y="1797050"/>
            <a:ext cx="44729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物理学中，常用</a:t>
            </a:r>
            <a:r>
              <a:rPr lang="zh-CN" altLang="en-US" sz="2800" b="1"/>
              <a:t>力的示意图</a:t>
            </a:r>
            <a:r>
              <a:rPr lang="zh-CN" altLang="en-US" sz="2800"/>
              <a:t>来表现力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068195" y="1877695"/>
            <a:ext cx="3304540" cy="1990090"/>
            <a:chOff x="3257" y="2957"/>
            <a:chExt cx="5204" cy="3134"/>
          </a:xfrm>
        </p:grpSpPr>
        <p:sp>
          <p:nvSpPr>
            <p:cNvPr id="9" name="圆角矩形 8"/>
            <p:cNvSpPr/>
            <p:nvPr/>
          </p:nvSpPr>
          <p:spPr>
            <a:xfrm>
              <a:off x="5466" y="2957"/>
              <a:ext cx="2835" cy="591"/>
            </a:xfrm>
            <a:prstGeom prst="roundRect">
              <a:avLst/>
            </a:prstGeom>
            <a:ln w="28575" cmpd="sng">
              <a:solidFill>
                <a:srgbClr val="FF0000"/>
              </a:solidFill>
              <a:prstDash val="dashDot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圆角矩形标注 9"/>
            <p:cNvSpPr/>
            <p:nvPr/>
          </p:nvSpPr>
          <p:spPr>
            <a:xfrm>
              <a:off x="3257" y="5133"/>
              <a:ext cx="5204" cy="959"/>
            </a:xfrm>
            <a:prstGeom prst="wedgeRoundRectCallout">
              <a:avLst>
                <a:gd name="adj1" fmla="val 30611"/>
                <a:gd name="adj2" fmla="val -207038"/>
                <a:gd name="adj3" fmla="val 16667"/>
              </a:avLst>
            </a:prstGeom>
            <a:ln w="31750">
              <a:solidFill>
                <a:srgbClr val="FF0000"/>
              </a:solidFill>
              <a:prstDash val="dashDot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zh-CN" altLang="en-US" sz="2800"/>
                <a:t>一条带箭头的线段</a:t>
              </a:r>
              <a:r>
                <a:rPr lang="en-US" altLang="zh-CN" sz="2800"/>
                <a:t> 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972935" y="3868420"/>
            <a:ext cx="12122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/>
              <a:t>F=100N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9670415" y="3847465"/>
            <a:ext cx="1141730" cy="1116965"/>
            <a:chOff x="15229" y="6059"/>
            <a:chExt cx="1798" cy="1759"/>
          </a:xfrm>
        </p:grpSpPr>
        <p:sp>
          <p:nvSpPr>
            <p:cNvPr id="18" name="文本框 17"/>
            <p:cNvSpPr txBox="1"/>
            <p:nvPr/>
          </p:nvSpPr>
          <p:spPr>
            <a:xfrm>
              <a:off x="15229" y="6059"/>
              <a:ext cx="1798" cy="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zh-CN" altLang="en-US" sz="2400"/>
                <a:t>作用点</a:t>
              </a: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16499" y="6726"/>
              <a:ext cx="438" cy="1092"/>
              <a:chOff x="16499" y="6726"/>
              <a:chExt cx="438" cy="1092"/>
            </a:xfrm>
          </p:grpSpPr>
          <p:sp>
            <p:nvSpPr>
              <p:cNvPr id="12" name="椭圆 11"/>
              <p:cNvSpPr/>
              <p:nvPr/>
            </p:nvSpPr>
            <p:spPr>
              <a:xfrm>
                <a:off x="16733" y="7596"/>
                <a:ext cx="205" cy="22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4" name="直接连接符 23"/>
              <p:cNvCxnSpPr/>
              <p:nvPr/>
            </p:nvCxnSpPr>
            <p:spPr>
              <a:xfrm>
                <a:off x="16499" y="6726"/>
                <a:ext cx="319" cy="99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组合 32"/>
          <p:cNvGrpSpPr/>
          <p:nvPr/>
        </p:nvGrpSpPr>
        <p:grpSpPr>
          <a:xfrm>
            <a:off x="10681970" y="5320030"/>
            <a:ext cx="1336040" cy="459105"/>
            <a:chOff x="16822" y="8378"/>
            <a:chExt cx="2104" cy="723"/>
          </a:xfrm>
        </p:grpSpPr>
        <p:cxnSp>
          <p:nvCxnSpPr>
            <p:cNvPr id="11" name="直接箭头连接符 10"/>
            <p:cNvCxnSpPr/>
            <p:nvPr/>
          </p:nvCxnSpPr>
          <p:spPr>
            <a:xfrm>
              <a:off x="16822" y="8378"/>
              <a:ext cx="9" cy="723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17591" y="8493"/>
              <a:ext cx="1335" cy="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2400"/>
                <a:t>方向</a:t>
              </a: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17083" y="8818"/>
              <a:ext cx="508" cy="27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文本框 34"/>
          <p:cNvSpPr txBox="1"/>
          <p:nvPr/>
        </p:nvSpPr>
        <p:spPr>
          <a:xfrm>
            <a:off x="1246505" y="414020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圆点表示力的作用点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246505" y="530225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线段的长度表示力的大小</a:t>
            </a:r>
          </a:p>
        </p:txBody>
      </p:sp>
      <p:pic>
        <p:nvPicPr>
          <p:cNvPr id="39" name="图片 38" descr="创意思考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72935" y="1312545"/>
            <a:ext cx="691515" cy="691515"/>
          </a:xfrm>
          <a:prstGeom prst="rect">
            <a:avLst/>
          </a:prstGeom>
        </p:spPr>
      </p:pic>
      <p:sp>
        <p:nvSpPr>
          <p:cNvPr id="40" name="圆角矩形标注 39"/>
          <p:cNvSpPr/>
          <p:nvPr/>
        </p:nvSpPr>
        <p:spPr>
          <a:xfrm>
            <a:off x="7828915" y="1344930"/>
            <a:ext cx="3663950" cy="659130"/>
          </a:xfrm>
          <a:prstGeom prst="wedgeRoundRectCallout">
            <a:avLst>
              <a:gd name="adj1" fmla="val -56273"/>
              <a:gd name="adj2" fmla="val -5105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如何画出力的示意图呢？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/>
      <p:bldP spid="35" grpId="0"/>
      <p:bldP spid="36" grpId="0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用100N的力拉车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70" y="2823210"/>
            <a:ext cx="5013960" cy="271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0130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力的示意图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175" y="191614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90065"/>
            <a:ext cx="6035675" cy="4225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作图步骤：</a:t>
            </a:r>
          </a:p>
          <a:p>
            <a:pPr>
              <a:lnSpc>
                <a:spcPct val="120000"/>
              </a:lnSpc>
            </a:pPr>
            <a:r>
              <a:rPr lang="en-US" altLang="zh-CN" sz="2800"/>
              <a:t>1</a:t>
            </a:r>
            <a:r>
              <a:rPr lang="zh-CN" altLang="en-US" sz="2800"/>
              <a:t>、确定力的作用点，</a:t>
            </a:r>
            <a:r>
              <a:rPr lang="zh-CN" altLang="en-US" sz="2800">
                <a:sym typeface="+mn-ea"/>
              </a:rPr>
              <a:t>线段的起点或终点表示力的作用点；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en-US" altLang="zh-CN" sz="2800"/>
              <a:t>2</a:t>
            </a:r>
            <a:r>
              <a:rPr lang="zh-CN" altLang="en-US" sz="2800"/>
              <a:t>、</a:t>
            </a:r>
            <a:r>
              <a:rPr lang="zh-CN" altLang="en-US" sz="2800">
                <a:sym typeface="+mn-ea"/>
              </a:rPr>
              <a:t>在受力物体上沿着力的方向画一条线段，在线段末端画一个箭头表示力的方向；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en-US" altLang="zh-CN" sz="2800"/>
              <a:t>3</a:t>
            </a:r>
            <a:r>
              <a:rPr lang="zh-CN" altLang="en-US" sz="2800"/>
              <a:t>、有时</a:t>
            </a:r>
            <a:r>
              <a:rPr lang="zh-CN" altLang="en-US" sz="2800">
                <a:sym typeface="+mn-ea"/>
              </a:rPr>
              <a:t>可以在力的示意图上用数值和单位标出力的大小。</a:t>
            </a:r>
            <a:endParaRPr lang="zh-CN" altLang="en-US" sz="2800"/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8928735" y="3817620"/>
            <a:ext cx="1446530" cy="440055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椭圆 16"/>
          <p:cNvSpPr/>
          <p:nvPr/>
        </p:nvSpPr>
        <p:spPr>
          <a:xfrm>
            <a:off x="8844280" y="4192905"/>
            <a:ext cx="130175" cy="1416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9690735" y="3161030"/>
            <a:ext cx="12122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/>
              <a:t>F=100N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089900" y="3161030"/>
            <a:ext cx="114173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/>
              <a:t>作用点</a:t>
            </a:r>
          </a:p>
        </p:txBody>
      </p:sp>
      <p:cxnSp>
        <p:nvCxnSpPr>
          <p:cNvPr id="21" name="直接连接符 20"/>
          <p:cNvCxnSpPr>
            <a:stCxn id="20" idx="2"/>
            <a:endCxn id="17" idx="1"/>
          </p:cNvCxnSpPr>
          <p:nvPr/>
        </p:nvCxnSpPr>
        <p:spPr>
          <a:xfrm>
            <a:off x="8660765" y="3584575"/>
            <a:ext cx="202565" cy="62928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9097010" y="4685665"/>
            <a:ext cx="847725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400"/>
              <a:t>方向</a:t>
            </a:r>
          </a:p>
        </p:txBody>
      </p:sp>
      <p:cxnSp>
        <p:nvCxnSpPr>
          <p:cNvPr id="23" name="直接连接符 22"/>
          <p:cNvCxnSpPr>
            <a:endCxn id="22" idx="0"/>
          </p:cNvCxnSpPr>
          <p:nvPr/>
        </p:nvCxnSpPr>
        <p:spPr>
          <a:xfrm flipH="1">
            <a:off x="9521190" y="4138930"/>
            <a:ext cx="111125" cy="54673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9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19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19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19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19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19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79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9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15720" y="951230"/>
            <a:ext cx="925322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1. </a:t>
            </a:r>
            <a:r>
              <a:rPr lang="zh-CN" altLang="en-US" sz="2400"/>
              <a:t>如图所示，一次性医用口罩由罩体、松紧和铝条组成，戴口罩时，罩体紧贴面部，松紧跨在两耳耳根后，用手指挤压铝条，使口罩上端紧贴鼻梁，然后向下拉伸口罩，覆盖鼻子、嘴巴。关于该口罩，以下说法中正确的是（　　）</a:t>
            </a:r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endParaRPr lang="en-US" altLang="zh-CN" sz="2400"/>
          </a:p>
          <a:p>
            <a:pPr indent="457200">
              <a:lnSpc>
                <a:spcPct val="150000"/>
              </a:lnSpc>
            </a:pPr>
            <a:r>
              <a:rPr lang="en-US" altLang="zh-CN" sz="2400"/>
              <a:t>A</a:t>
            </a:r>
            <a:r>
              <a:rPr lang="zh-CN" altLang="en-US" sz="2400"/>
              <a:t>．压弯的铝条发生的是弹性形变</a:t>
            </a:r>
          </a:p>
          <a:p>
            <a:pPr indent="457200">
              <a:lnSpc>
                <a:spcPct val="150000"/>
              </a:lnSpc>
            </a:pPr>
            <a:r>
              <a:rPr lang="en-US" altLang="zh-CN" sz="2400"/>
              <a:t>B</a:t>
            </a:r>
            <a:r>
              <a:rPr lang="zh-CN" altLang="en-US" sz="2400"/>
              <a:t>．松紧发生形变后会对耳根产生弹力的作用</a:t>
            </a:r>
          </a:p>
          <a:p>
            <a:pPr indent="457200">
              <a:lnSpc>
                <a:spcPct val="150000"/>
              </a:lnSpc>
            </a:pPr>
            <a:r>
              <a:rPr lang="en-US" altLang="zh-CN" sz="2400"/>
              <a:t>C</a:t>
            </a:r>
            <a:r>
              <a:rPr lang="zh-CN" altLang="en-US" sz="2400"/>
              <a:t>．松紧被拉得越长，产生的弹力越小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400"/>
              <a:t>D</a:t>
            </a:r>
            <a:r>
              <a:rPr lang="zh-CN" altLang="en-US" sz="2400"/>
              <a:t>．松紧对耳根有力的作用，耳根对松紧没有力的作用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64990" y="2679700"/>
            <a:ext cx="805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30" name="图片 1030" descr="@@@2288bfe0-ae26-4f60-85ec-8ad6a88a107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60080" y="2802255"/>
            <a:ext cx="2652395" cy="26346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58240" y="1736725"/>
            <a:ext cx="690245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2. </a:t>
            </a:r>
            <a:r>
              <a:rPr lang="zh-CN" altLang="en-US" sz="2400"/>
              <a:t>如图所示，一同学在探究弹簧的伸长与所受拉力的关系时，得到弹簧长度</a:t>
            </a:r>
            <a:r>
              <a:rPr lang="en-US" altLang="zh-CN" sz="2400"/>
              <a:t>L</a:t>
            </a:r>
            <a:r>
              <a:rPr lang="zh-CN" altLang="en-US" sz="2400"/>
              <a:t>和拉力</a:t>
            </a:r>
            <a:r>
              <a:rPr lang="en-US" altLang="zh-CN" sz="2400"/>
              <a:t>F</a:t>
            </a:r>
            <a:r>
              <a:rPr lang="zh-CN" altLang="en-US" sz="2400"/>
              <a:t>的关系图像。由图可知，这根弹簧的原长是</a:t>
            </a:r>
            <a:r>
              <a:rPr lang="en-US" altLang="zh-CN" sz="2400" u="sng"/>
              <a:t>           </a:t>
            </a:r>
            <a:r>
              <a:rPr lang="en-US" altLang="zh-CN" sz="2400"/>
              <a:t>cm</a:t>
            </a:r>
            <a:r>
              <a:rPr lang="zh-CN" altLang="en-US" sz="2400"/>
              <a:t>，拉力为</a:t>
            </a:r>
            <a:r>
              <a:rPr lang="en-US" altLang="zh-CN" sz="2400"/>
              <a:t>6N</a:t>
            </a:r>
            <a:r>
              <a:rPr lang="zh-CN" altLang="en-US" sz="2400"/>
              <a:t>时，弹簧的伸长量为</a:t>
            </a:r>
            <a:r>
              <a:rPr lang="en-US" altLang="zh-CN" sz="2400" u="sng"/>
              <a:t>           </a:t>
            </a:r>
            <a:r>
              <a:rPr lang="en-US" altLang="zh-CN" sz="2400"/>
              <a:t>cm</a:t>
            </a:r>
            <a:r>
              <a:rPr lang="zh-CN" altLang="en-US" sz="2400"/>
              <a:t>；当这根弹簧的长度为</a:t>
            </a:r>
            <a:r>
              <a:rPr lang="en-US" altLang="zh-CN" sz="2400"/>
              <a:t>6cm</a:t>
            </a:r>
            <a:r>
              <a:rPr lang="zh-CN" altLang="en-US" sz="2400"/>
              <a:t>时，此时弹簧受到的拉力为</a:t>
            </a:r>
            <a:r>
              <a:rPr lang="en-US" altLang="zh-CN" sz="2400" u="sng"/>
              <a:t>           </a:t>
            </a:r>
            <a:r>
              <a:rPr lang="en-US" altLang="zh-CN" sz="2400"/>
              <a:t>N</a:t>
            </a:r>
            <a:r>
              <a:rPr lang="zh-CN" altLang="en-US" sz="2400"/>
              <a:t>。</a:t>
            </a:r>
          </a:p>
        </p:txBody>
      </p:sp>
      <p:pic>
        <p:nvPicPr>
          <p:cNvPr id="1038" name="图片 1038" descr="@@@442399f1-c470-4f9b-8947-b28f7b8c655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44535" y="2005965"/>
            <a:ext cx="2783205" cy="24784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281930" y="2875280"/>
            <a:ext cx="805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64990" y="3458845"/>
            <a:ext cx="805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91910" y="4014470"/>
            <a:ext cx="805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35455" y="1593215"/>
            <a:ext cx="80035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3. </a:t>
            </a:r>
            <a:r>
              <a:rPr lang="zh-CN" altLang="en-US" sz="2800"/>
              <a:t>已知小车同时受到水平方向</a:t>
            </a:r>
            <a:r>
              <a:rPr lang="en-US" altLang="zh-CN" sz="2800"/>
              <a:t>40N</a:t>
            </a:r>
            <a:r>
              <a:rPr lang="zh-CN" altLang="en-US" sz="2800"/>
              <a:t>的拉力和</a:t>
            </a:r>
            <a:r>
              <a:rPr lang="en-US" altLang="zh-CN" sz="2800"/>
              <a:t>20N</a:t>
            </a:r>
            <a:r>
              <a:rPr lang="zh-CN" altLang="en-US" sz="2800"/>
              <a:t>的阻力，请画出小车的受到的力的示意图</a:t>
            </a:r>
          </a:p>
        </p:txBody>
      </p:sp>
      <p:grpSp>
        <p:nvGrpSpPr>
          <p:cNvPr id="33" name="组合 16392"/>
          <p:cNvGrpSpPr/>
          <p:nvPr>
            <p:custDataLst>
              <p:tags r:id="rId2"/>
            </p:custDataLst>
          </p:nvPr>
        </p:nvGrpSpPr>
        <p:grpSpPr bwMode="auto">
          <a:xfrm>
            <a:off x="3343910" y="3339465"/>
            <a:ext cx="2453005" cy="1693545"/>
            <a:chOff x="0" y="0"/>
            <a:chExt cx="1080" cy="624"/>
          </a:xfrm>
          <a:noFill/>
        </p:grpSpPr>
        <p:sp>
          <p:nvSpPr>
            <p:cNvPr id="34" name="矩形 1639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0" y="0"/>
              <a:ext cx="1080" cy="468"/>
            </a:xfrm>
            <a:prstGeom prst="rect">
              <a:avLst/>
            </a:prstGeom>
            <a:grpFill/>
            <a:ln w="1905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椭圆 1639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80" y="468"/>
              <a:ext cx="180" cy="156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椭圆 1639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20" y="468"/>
              <a:ext cx="180" cy="156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5755640" y="3339465"/>
            <a:ext cx="4595778" cy="673100"/>
            <a:chOff x="2882" y="6720"/>
            <a:chExt cx="5866" cy="1060"/>
          </a:xfrm>
        </p:grpSpPr>
        <p:cxnSp>
          <p:nvCxnSpPr>
            <p:cNvPr id="7" name="直接箭头连接符 6"/>
            <p:cNvCxnSpPr/>
            <p:nvPr>
              <p:custDataLst>
                <p:tags r:id="rId8"/>
              </p:custDataLst>
            </p:nvPr>
          </p:nvCxnSpPr>
          <p:spPr>
            <a:xfrm flipV="1">
              <a:off x="2942" y="7717"/>
              <a:ext cx="4535" cy="8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椭圆 7"/>
            <p:cNvSpPr/>
            <p:nvPr>
              <p:custDataLst>
                <p:tags r:id="rId9"/>
              </p:custDataLst>
            </p:nvPr>
          </p:nvSpPr>
          <p:spPr>
            <a:xfrm>
              <a:off x="2882" y="7661"/>
              <a:ext cx="120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6869" y="6720"/>
              <a:ext cx="1879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/>
                <a:t>F=40N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3665855" y="3377565"/>
            <a:ext cx="2178050" cy="635000"/>
            <a:chOff x="-428" y="6780"/>
            <a:chExt cx="3430" cy="1000"/>
          </a:xfrm>
        </p:grpSpPr>
        <p:cxnSp>
          <p:nvCxnSpPr>
            <p:cNvPr id="5" name="直接箭头连接符 4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55" y="7718"/>
              <a:ext cx="2835" cy="7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>
              <p:custDataLst>
                <p:tags r:id="rId6"/>
              </p:custDataLst>
            </p:nvPr>
          </p:nvSpPr>
          <p:spPr>
            <a:xfrm>
              <a:off x="2882" y="7661"/>
              <a:ext cx="120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-428" y="6780"/>
              <a:ext cx="1879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/>
                <a:t>F=20N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37840" y="2148840"/>
            <a:ext cx="4274820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弹性形变及塑性形变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093470" y="2683510"/>
            <a:ext cx="716280" cy="23768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弹力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6915" y="2442845"/>
            <a:ext cx="906145" cy="285877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20060" y="3481070"/>
            <a:ext cx="4268470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弹力的定义、产生条件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032760" y="4813300"/>
            <a:ext cx="4277360" cy="5829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弹力的种类与大小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1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93470" y="1329055"/>
            <a:ext cx="716280" cy="44723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力的测量和表示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6915" y="2442845"/>
            <a:ext cx="906145" cy="285877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34030" y="2141220"/>
            <a:ext cx="2486660" cy="5788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弹簧测力计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786755" y="1627505"/>
            <a:ext cx="718820" cy="164782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665595" y="1360805"/>
            <a:ext cx="218694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原理及构造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63690" y="2174240"/>
            <a:ext cx="218694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使用方法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63690" y="2987675"/>
            <a:ext cx="285178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其他弹簧测力计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034030" y="5020310"/>
            <a:ext cx="248666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力的示意图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5786755" y="4506595"/>
            <a:ext cx="718820" cy="164782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6667500" y="4248150"/>
            <a:ext cx="28479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各部分及其含义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665595" y="5875020"/>
            <a:ext cx="17405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绘画步骤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1" grpId="0" bldLvl="0" animBg="1"/>
      <p:bldP spid="9" grpId="0" bldLvl="0" animBg="1"/>
      <p:bldP spid="12" grpId="0" bldLvl="0" animBg="1"/>
      <p:bldP spid="13" grpId="0" bldLvl="0" animBg="1"/>
      <p:bldP spid="15" grpId="0" bldLvl="0" animBg="1"/>
      <p:bldP spid="1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260" y="751205"/>
            <a:ext cx="3264535" cy="4422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421130" y="5214620"/>
            <a:ext cx="40640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/>
              <a:t>撑杆跳运动员借助撑杆跳过高约</a:t>
            </a:r>
            <a:r>
              <a:rPr lang="en-US" altLang="zh-CN" sz="2800"/>
              <a:t>6m</a:t>
            </a:r>
            <a:r>
              <a:rPr lang="zh-CN" altLang="en-US" sz="2800"/>
              <a:t>的横杆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887845" y="5265420"/>
            <a:ext cx="40640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/>
              <a:t>跳板跳水比赛中运动员借助</a:t>
            </a:r>
            <a:r>
              <a:rPr lang="zh-CN" sz="2800"/>
              <a:t>跳板起跳</a:t>
            </a:r>
          </a:p>
        </p:txBody>
      </p:sp>
      <p:pic>
        <p:nvPicPr>
          <p:cNvPr id="18" name="图片 17" descr="7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865" y="1823720"/>
            <a:ext cx="4495165" cy="2814320"/>
          </a:xfrm>
          <a:prstGeom prst="rect">
            <a:avLst/>
          </a:prstGeom>
        </p:spPr>
      </p:pic>
      <p:grpSp>
        <p:nvGrpSpPr>
          <p:cNvPr id="469" name="组合 468" descr="7b0a202020202274657874626f78223a2022220a7d0a"/>
          <p:cNvGrpSpPr/>
          <p:nvPr/>
        </p:nvGrpSpPr>
        <p:grpSpPr>
          <a:xfrm>
            <a:off x="6535420" y="2644775"/>
            <a:ext cx="5256530" cy="2233930"/>
            <a:chOff x="4217" y="3138"/>
            <a:chExt cx="10504" cy="4282"/>
          </a:xfrm>
        </p:grpSpPr>
        <p:grpSp>
          <p:nvGrpSpPr>
            <p:cNvPr id="465" name="组合 464"/>
            <p:cNvGrpSpPr/>
            <p:nvPr/>
          </p:nvGrpSpPr>
          <p:grpSpPr>
            <a:xfrm>
              <a:off x="4217" y="3138"/>
              <a:ext cx="10504" cy="4283"/>
              <a:chOff x="4217" y="3138"/>
              <a:chExt cx="10504" cy="4283"/>
            </a:xfrm>
          </p:grpSpPr>
          <p:grpSp>
            <p:nvGrpSpPr>
              <p:cNvPr id="12" name="图形 78"/>
              <p:cNvGrpSpPr/>
              <p:nvPr/>
            </p:nvGrpSpPr>
            <p:grpSpPr>
              <a:xfrm>
                <a:off x="9999" y="3536"/>
                <a:ext cx="4055" cy="1141"/>
                <a:chOff x="2870834" y="2768917"/>
                <a:chExt cx="1337456" cy="376237"/>
              </a:xfrm>
              <a:solidFill>
                <a:srgbClr val="000000"/>
              </a:solidFill>
            </p:grpSpPr>
            <p:sp>
              <p:nvSpPr>
                <p:cNvPr id="13" name="任意多边形: 形状 82"/>
                <p:cNvSpPr/>
                <p:nvPr/>
              </p:nvSpPr>
              <p:spPr>
                <a:xfrm>
                  <a:off x="3290887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" name="任意多边形: 形状 83"/>
                <p:cNvSpPr/>
                <p:nvPr/>
              </p:nvSpPr>
              <p:spPr>
                <a:xfrm>
                  <a:off x="3290887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" name="任意多边形: 形状 84"/>
                <p:cNvSpPr/>
                <p:nvPr/>
              </p:nvSpPr>
              <p:spPr>
                <a:xfrm>
                  <a:off x="329088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" name="任意多边形: 形状 85"/>
                <p:cNvSpPr/>
                <p:nvPr/>
              </p:nvSpPr>
              <p:spPr>
                <a:xfrm>
                  <a:off x="3290887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5" name="任意多边形: 形状 86"/>
                <p:cNvSpPr/>
                <p:nvPr/>
              </p:nvSpPr>
              <p:spPr>
                <a:xfrm>
                  <a:off x="3290887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6" name="任意多边形: 形状 87"/>
                <p:cNvSpPr/>
                <p:nvPr/>
              </p:nvSpPr>
              <p:spPr>
                <a:xfrm>
                  <a:off x="3351847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" name="任意多边形: 形状 88"/>
                <p:cNvSpPr/>
                <p:nvPr/>
              </p:nvSpPr>
              <p:spPr>
                <a:xfrm>
                  <a:off x="3351847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" name="任意多边形: 形状 89"/>
                <p:cNvSpPr/>
                <p:nvPr/>
              </p:nvSpPr>
              <p:spPr>
                <a:xfrm>
                  <a:off x="335184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" name="任意多边形: 形状 90"/>
                <p:cNvSpPr/>
                <p:nvPr/>
              </p:nvSpPr>
              <p:spPr>
                <a:xfrm>
                  <a:off x="3351847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任意多边形: 形状 91"/>
                <p:cNvSpPr/>
                <p:nvPr/>
              </p:nvSpPr>
              <p:spPr>
                <a:xfrm>
                  <a:off x="3351847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" name="任意多边形: 形状 92"/>
                <p:cNvSpPr/>
                <p:nvPr/>
              </p:nvSpPr>
              <p:spPr>
                <a:xfrm>
                  <a:off x="3411854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" name="任意多边形: 形状 93"/>
                <p:cNvSpPr/>
                <p:nvPr/>
              </p:nvSpPr>
              <p:spPr>
                <a:xfrm>
                  <a:off x="341185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" name="任意多边形: 形状 94"/>
                <p:cNvSpPr/>
                <p:nvPr/>
              </p:nvSpPr>
              <p:spPr>
                <a:xfrm>
                  <a:off x="341185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0" name="任意多边形: 形状 95"/>
                <p:cNvSpPr/>
                <p:nvPr/>
              </p:nvSpPr>
              <p:spPr>
                <a:xfrm>
                  <a:off x="3411854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4" name="任意多边形: 形状 96"/>
                <p:cNvSpPr/>
                <p:nvPr/>
              </p:nvSpPr>
              <p:spPr>
                <a:xfrm>
                  <a:off x="3411854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2" name="任意多边形: 形状 97"/>
                <p:cNvSpPr/>
                <p:nvPr/>
              </p:nvSpPr>
              <p:spPr>
                <a:xfrm>
                  <a:off x="347186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3" name="任意多边形: 形状 98"/>
                <p:cNvSpPr/>
                <p:nvPr/>
              </p:nvSpPr>
              <p:spPr>
                <a:xfrm>
                  <a:off x="347186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4" name="任意多边形: 形状 99"/>
                <p:cNvSpPr/>
                <p:nvPr/>
              </p:nvSpPr>
              <p:spPr>
                <a:xfrm>
                  <a:off x="347186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7" name="任意多边形: 形状 100"/>
                <p:cNvSpPr/>
                <p:nvPr/>
              </p:nvSpPr>
              <p:spPr>
                <a:xfrm>
                  <a:off x="347186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8" name="任意多边形: 形状 101"/>
                <p:cNvSpPr/>
                <p:nvPr/>
              </p:nvSpPr>
              <p:spPr>
                <a:xfrm>
                  <a:off x="347186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9" name="任意多边形: 形状 102"/>
                <p:cNvSpPr/>
                <p:nvPr/>
              </p:nvSpPr>
              <p:spPr>
                <a:xfrm>
                  <a:off x="353187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0" name="任意多边形: 形状 103"/>
                <p:cNvSpPr/>
                <p:nvPr/>
              </p:nvSpPr>
              <p:spPr>
                <a:xfrm>
                  <a:off x="353187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1" name="任意多边形: 形状 104"/>
                <p:cNvSpPr/>
                <p:nvPr/>
              </p:nvSpPr>
              <p:spPr>
                <a:xfrm>
                  <a:off x="353187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2" name="任意多边形: 形状 105"/>
                <p:cNvSpPr/>
                <p:nvPr/>
              </p:nvSpPr>
              <p:spPr>
                <a:xfrm>
                  <a:off x="353187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3" name="任意多边形: 形状 106"/>
                <p:cNvSpPr/>
                <p:nvPr/>
              </p:nvSpPr>
              <p:spPr>
                <a:xfrm>
                  <a:off x="353187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4" name="任意多边形: 形状 107"/>
                <p:cNvSpPr/>
                <p:nvPr/>
              </p:nvSpPr>
              <p:spPr>
                <a:xfrm>
                  <a:off x="3591877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5" name="任意多边形: 形状 108"/>
                <p:cNvSpPr/>
                <p:nvPr/>
              </p:nvSpPr>
              <p:spPr>
                <a:xfrm>
                  <a:off x="3591877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6" name="任意多边形: 形状 109"/>
                <p:cNvSpPr/>
                <p:nvPr/>
              </p:nvSpPr>
              <p:spPr>
                <a:xfrm>
                  <a:off x="359187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7" name="任意多边形: 形状 110"/>
                <p:cNvSpPr/>
                <p:nvPr/>
              </p:nvSpPr>
              <p:spPr>
                <a:xfrm>
                  <a:off x="3591877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8" name="任意多边形: 形状 111"/>
                <p:cNvSpPr/>
                <p:nvPr/>
              </p:nvSpPr>
              <p:spPr>
                <a:xfrm>
                  <a:off x="3591877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9" name="任意多边形: 形状 112"/>
                <p:cNvSpPr/>
                <p:nvPr/>
              </p:nvSpPr>
              <p:spPr>
                <a:xfrm>
                  <a:off x="3651885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5" name="任意多边形: 形状 113"/>
                <p:cNvSpPr/>
                <p:nvPr/>
              </p:nvSpPr>
              <p:spPr>
                <a:xfrm>
                  <a:off x="3651885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6" name="任意多边形: 形状 114"/>
                <p:cNvSpPr/>
                <p:nvPr/>
              </p:nvSpPr>
              <p:spPr>
                <a:xfrm>
                  <a:off x="3651885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7" name="任意多边形: 形状 115"/>
                <p:cNvSpPr/>
                <p:nvPr/>
              </p:nvSpPr>
              <p:spPr>
                <a:xfrm>
                  <a:off x="3651885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8" name="任意多边形: 形状 116"/>
                <p:cNvSpPr/>
                <p:nvPr/>
              </p:nvSpPr>
              <p:spPr>
                <a:xfrm>
                  <a:off x="3651885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9" name="任意多边形: 形状 117"/>
                <p:cNvSpPr/>
                <p:nvPr/>
              </p:nvSpPr>
              <p:spPr>
                <a:xfrm>
                  <a:off x="3711892" y="2888932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2382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0" name="任意多边形: 形状 118"/>
                <p:cNvSpPr/>
                <p:nvPr/>
              </p:nvSpPr>
              <p:spPr>
                <a:xfrm>
                  <a:off x="3711892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1" name="任意多边形: 形状 119"/>
                <p:cNvSpPr/>
                <p:nvPr/>
              </p:nvSpPr>
              <p:spPr>
                <a:xfrm>
                  <a:off x="3711892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2" name="任意多边形: 形状 120"/>
                <p:cNvSpPr/>
                <p:nvPr/>
              </p:nvSpPr>
              <p:spPr>
                <a:xfrm>
                  <a:off x="3711892" y="3069907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3" name="任意多边形: 形状 121"/>
                <p:cNvSpPr/>
                <p:nvPr/>
              </p:nvSpPr>
              <p:spPr>
                <a:xfrm>
                  <a:off x="3711892" y="3129915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4" name="任意多边形: 形状 122"/>
                <p:cNvSpPr/>
                <p:nvPr/>
              </p:nvSpPr>
              <p:spPr>
                <a:xfrm>
                  <a:off x="377190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5" name="任意多边形: 形状 123"/>
                <p:cNvSpPr/>
                <p:nvPr/>
              </p:nvSpPr>
              <p:spPr>
                <a:xfrm>
                  <a:off x="3771900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6" name="任意多边形: 形状 124"/>
                <p:cNvSpPr/>
                <p:nvPr/>
              </p:nvSpPr>
              <p:spPr>
                <a:xfrm>
                  <a:off x="377190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7" name="任意多边形: 形状 125"/>
                <p:cNvSpPr/>
                <p:nvPr/>
              </p:nvSpPr>
              <p:spPr>
                <a:xfrm>
                  <a:off x="377190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8" name="任意多边形: 形状 126"/>
                <p:cNvSpPr/>
                <p:nvPr/>
              </p:nvSpPr>
              <p:spPr>
                <a:xfrm>
                  <a:off x="377190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9" name="任意多边形: 形状 127"/>
                <p:cNvSpPr/>
                <p:nvPr/>
              </p:nvSpPr>
              <p:spPr>
                <a:xfrm>
                  <a:off x="383286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0" name="任意多边形: 形状 128"/>
                <p:cNvSpPr/>
                <p:nvPr/>
              </p:nvSpPr>
              <p:spPr>
                <a:xfrm>
                  <a:off x="383286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1" name="任意多边形: 形状 129"/>
                <p:cNvSpPr/>
                <p:nvPr/>
              </p:nvSpPr>
              <p:spPr>
                <a:xfrm>
                  <a:off x="383286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2" name="任意多边形: 形状 130"/>
                <p:cNvSpPr/>
                <p:nvPr/>
              </p:nvSpPr>
              <p:spPr>
                <a:xfrm>
                  <a:off x="383286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3" name="任意多边形: 形状 131"/>
                <p:cNvSpPr/>
                <p:nvPr/>
              </p:nvSpPr>
              <p:spPr>
                <a:xfrm>
                  <a:off x="383286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4" name="任意多边形: 形状 132"/>
                <p:cNvSpPr/>
                <p:nvPr/>
              </p:nvSpPr>
              <p:spPr>
                <a:xfrm>
                  <a:off x="3892867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5" name="任意多边形: 形状 133"/>
                <p:cNvSpPr/>
                <p:nvPr/>
              </p:nvSpPr>
              <p:spPr>
                <a:xfrm>
                  <a:off x="389286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6" name="任意多边形: 形状 134"/>
                <p:cNvSpPr/>
                <p:nvPr/>
              </p:nvSpPr>
              <p:spPr>
                <a:xfrm>
                  <a:off x="389286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7" name="任意多边形: 形状 135"/>
                <p:cNvSpPr/>
                <p:nvPr/>
              </p:nvSpPr>
              <p:spPr>
                <a:xfrm>
                  <a:off x="3892867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8" name="任意多边形: 形状 136"/>
                <p:cNvSpPr/>
                <p:nvPr/>
              </p:nvSpPr>
              <p:spPr>
                <a:xfrm>
                  <a:off x="3892867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9" name="任意多边形: 形状 137"/>
                <p:cNvSpPr/>
                <p:nvPr/>
              </p:nvSpPr>
              <p:spPr>
                <a:xfrm>
                  <a:off x="3952875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0" name="任意多边形: 形状 138"/>
                <p:cNvSpPr/>
                <p:nvPr/>
              </p:nvSpPr>
              <p:spPr>
                <a:xfrm>
                  <a:off x="3952875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1" name="任意多边形: 形状 139"/>
                <p:cNvSpPr/>
                <p:nvPr/>
              </p:nvSpPr>
              <p:spPr>
                <a:xfrm>
                  <a:off x="3952875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2" name="任意多边形: 形状 140"/>
                <p:cNvSpPr/>
                <p:nvPr/>
              </p:nvSpPr>
              <p:spPr>
                <a:xfrm>
                  <a:off x="3952875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3" name="任意多边形: 形状 141"/>
                <p:cNvSpPr/>
                <p:nvPr/>
              </p:nvSpPr>
              <p:spPr>
                <a:xfrm>
                  <a:off x="3952875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4" name="任意多边形: 形状 142"/>
                <p:cNvSpPr/>
                <p:nvPr/>
              </p:nvSpPr>
              <p:spPr>
                <a:xfrm>
                  <a:off x="4012882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5" name="任意多边形: 形状 143"/>
                <p:cNvSpPr/>
                <p:nvPr/>
              </p:nvSpPr>
              <p:spPr>
                <a:xfrm>
                  <a:off x="401288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6" name="任意多边形: 形状 144"/>
                <p:cNvSpPr/>
                <p:nvPr/>
              </p:nvSpPr>
              <p:spPr>
                <a:xfrm>
                  <a:off x="401288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7" name="任意多边形: 形状 145"/>
                <p:cNvSpPr/>
                <p:nvPr/>
              </p:nvSpPr>
              <p:spPr>
                <a:xfrm>
                  <a:off x="4012882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8" name="任意多边形: 形状 146"/>
                <p:cNvSpPr/>
                <p:nvPr/>
              </p:nvSpPr>
              <p:spPr>
                <a:xfrm>
                  <a:off x="4012882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9" name="任意多边形: 形状 147"/>
                <p:cNvSpPr/>
                <p:nvPr/>
              </p:nvSpPr>
              <p:spPr>
                <a:xfrm>
                  <a:off x="4072890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0" name="任意多边形: 形状 148"/>
                <p:cNvSpPr/>
                <p:nvPr/>
              </p:nvSpPr>
              <p:spPr>
                <a:xfrm>
                  <a:off x="407289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1" name="任意多边形: 形状 149"/>
                <p:cNvSpPr/>
                <p:nvPr/>
              </p:nvSpPr>
              <p:spPr>
                <a:xfrm>
                  <a:off x="407289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2" name="任意多边形: 形状 150"/>
                <p:cNvSpPr/>
                <p:nvPr/>
              </p:nvSpPr>
              <p:spPr>
                <a:xfrm>
                  <a:off x="4072890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1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3" name="任意多边形: 形状 151"/>
                <p:cNvSpPr/>
                <p:nvPr/>
              </p:nvSpPr>
              <p:spPr>
                <a:xfrm>
                  <a:off x="4072890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4" name="任意多边形: 形状 152"/>
                <p:cNvSpPr/>
                <p:nvPr/>
              </p:nvSpPr>
              <p:spPr>
                <a:xfrm>
                  <a:off x="4132897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5" name="任意多边形: 形状 153"/>
                <p:cNvSpPr/>
                <p:nvPr/>
              </p:nvSpPr>
              <p:spPr>
                <a:xfrm>
                  <a:off x="413289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6" name="任意多边形: 形状 154"/>
                <p:cNvSpPr/>
                <p:nvPr/>
              </p:nvSpPr>
              <p:spPr>
                <a:xfrm>
                  <a:off x="413289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7" name="任意多边形: 形状 155"/>
                <p:cNvSpPr/>
                <p:nvPr/>
              </p:nvSpPr>
              <p:spPr>
                <a:xfrm>
                  <a:off x="4132897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8" name="任意多边形: 形状 156"/>
                <p:cNvSpPr/>
                <p:nvPr/>
              </p:nvSpPr>
              <p:spPr>
                <a:xfrm>
                  <a:off x="4132897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9" name="任意多边形: 形状 157"/>
                <p:cNvSpPr/>
                <p:nvPr/>
              </p:nvSpPr>
              <p:spPr>
                <a:xfrm>
                  <a:off x="4192905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0" name="任意多边形: 形状 158"/>
                <p:cNvSpPr/>
                <p:nvPr/>
              </p:nvSpPr>
              <p:spPr>
                <a:xfrm>
                  <a:off x="4192904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1" name="任意多边形: 形状 159"/>
                <p:cNvSpPr/>
                <p:nvPr/>
              </p:nvSpPr>
              <p:spPr>
                <a:xfrm>
                  <a:off x="419290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2" name="任意多边形: 形状 160"/>
                <p:cNvSpPr/>
                <p:nvPr/>
              </p:nvSpPr>
              <p:spPr>
                <a:xfrm>
                  <a:off x="4192905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3" name="任意多边形: 形状 161"/>
                <p:cNvSpPr/>
                <p:nvPr/>
              </p:nvSpPr>
              <p:spPr>
                <a:xfrm>
                  <a:off x="4192905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4" name="任意多边形: 形状 162"/>
                <p:cNvSpPr/>
                <p:nvPr/>
              </p:nvSpPr>
              <p:spPr>
                <a:xfrm>
                  <a:off x="3290887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5" name="任意多边形: 形状 163"/>
                <p:cNvSpPr/>
                <p:nvPr/>
              </p:nvSpPr>
              <p:spPr>
                <a:xfrm>
                  <a:off x="3290887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6" name="任意多边形: 形状 164"/>
                <p:cNvSpPr/>
                <p:nvPr/>
              </p:nvSpPr>
              <p:spPr>
                <a:xfrm>
                  <a:off x="3351847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7" name="任意多边形: 形状 165"/>
                <p:cNvSpPr/>
                <p:nvPr/>
              </p:nvSpPr>
              <p:spPr>
                <a:xfrm>
                  <a:off x="3351847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8" name="任意多边形: 形状 166"/>
                <p:cNvSpPr/>
                <p:nvPr/>
              </p:nvSpPr>
              <p:spPr>
                <a:xfrm>
                  <a:off x="3411854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9" name="任意多边形: 形状 167"/>
                <p:cNvSpPr/>
                <p:nvPr/>
              </p:nvSpPr>
              <p:spPr>
                <a:xfrm>
                  <a:off x="3411854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0" name="任意多边形: 形状 168"/>
                <p:cNvSpPr/>
                <p:nvPr/>
              </p:nvSpPr>
              <p:spPr>
                <a:xfrm>
                  <a:off x="347186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1" name="任意多边形: 形状 169"/>
                <p:cNvSpPr/>
                <p:nvPr/>
              </p:nvSpPr>
              <p:spPr>
                <a:xfrm>
                  <a:off x="347186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2" name="任意多边形: 形状 170"/>
                <p:cNvSpPr/>
                <p:nvPr/>
              </p:nvSpPr>
              <p:spPr>
                <a:xfrm>
                  <a:off x="353187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3" name="任意多边形: 形状 171"/>
                <p:cNvSpPr/>
                <p:nvPr/>
              </p:nvSpPr>
              <p:spPr>
                <a:xfrm>
                  <a:off x="353187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4" name="任意多边形: 形状 172"/>
                <p:cNvSpPr/>
                <p:nvPr/>
              </p:nvSpPr>
              <p:spPr>
                <a:xfrm>
                  <a:off x="3591877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5" name="任意多边形: 形状 173"/>
                <p:cNvSpPr/>
                <p:nvPr/>
              </p:nvSpPr>
              <p:spPr>
                <a:xfrm>
                  <a:off x="3591877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6" name="任意多边形: 形状 174"/>
                <p:cNvSpPr/>
                <p:nvPr/>
              </p:nvSpPr>
              <p:spPr>
                <a:xfrm>
                  <a:off x="3651885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7" name="任意多边形: 形状 175"/>
                <p:cNvSpPr/>
                <p:nvPr/>
              </p:nvSpPr>
              <p:spPr>
                <a:xfrm>
                  <a:off x="3651885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8" name="任意多边形: 形状 176"/>
                <p:cNvSpPr/>
                <p:nvPr/>
              </p:nvSpPr>
              <p:spPr>
                <a:xfrm>
                  <a:off x="3711892" y="2768917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2383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9" name="任意多边形: 形状 177"/>
                <p:cNvSpPr/>
                <p:nvPr/>
              </p:nvSpPr>
              <p:spPr>
                <a:xfrm>
                  <a:off x="3711892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0" name="任意多边形: 形状 178"/>
                <p:cNvSpPr/>
                <p:nvPr/>
              </p:nvSpPr>
              <p:spPr>
                <a:xfrm>
                  <a:off x="2870835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1" name="任意多边形: 形状 179"/>
                <p:cNvSpPr/>
                <p:nvPr/>
              </p:nvSpPr>
              <p:spPr>
                <a:xfrm>
                  <a:off x="287083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2" name="任意多边形: 形状 180"/>
                <p:cNvSpPr/>
                <p:nvPr/>
              </p:nvSpPr>
              <p:spPr>
                <a:xfrm>
                  <a:off x="287083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3" name="任意多边形: 形状 181"/>
                <p:cNvSpPr/>
                <p:nvPr/>
              </p:nvSpPr>
              <p:spPr>
                <a:xfrm>
                  <a:off x="2870835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4" name="任意多边形: 形状 182"/>
                <p:cNvSpPr/>
                <p:nvPr/>
              </p:nvSpPr>
              <p:spPr>
                <a:xfrm>
                  <a:off x="2870835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5" name="任意多边形: 形状 183"/>
                <p:cNvSpPr/>
                <p:nvPr/>
              </p:nvSpPr>
              <p:spPr>
                <a:xfrm>
                  <a:off x="293084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6" name="任意多边形: 形状 184"/>
                <p:cNvSpPr/>
                <p:nvPr/>
              </p:nvSpPr>
              <p:spPr>
                <a:xfrm>
                  <a:off x="293084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7" name="任意多边形: 形状 185"/>
                <p:cNvSpPr/>
                <p:nvPr/>
              </p:nvSpPr>
              <p:spPr>
                <a:xfrm>
                  <a:off x="293084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8" name="任意多边形: 形状 186"/>
                <p:cNvSpPr/>
                <p:nvPr/>
              </p:nvSpPr>
              <p:spPr>
                <a:xfrm>
                  <a:off x="293084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9" name="任意多边形: 形状 187"/>
                <p:cNvSpPr/>
                <p:nvPr/>
              </p:nvSpPr>
              <p:spPr>
                <a:xfrm>
                  <a:off x="293084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0" name="任意多边形: 形状 188"/>
                <p:cNvSpPr/>
                <p:nvPr/>
              </p:nvSpPr>
              <p:spPr>
                <a:xfrm>
                  <a:off x="299085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1" name="任意多边形: 形状 189"/>
                <p:cNvSpPr/>
                <p:nvPr/>
              </p:nvSpPr>
              <p:spPr>
                <a:xfrm>
                  <a:off x="299085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2" name="任意多边形: 形状 190"/>
                <p:cNvSpPr/>
                <p:nvPr/>
              </p:nvSpPr>
              <p:spPr>
                <a:xfrm>
                  <a:off x="299085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3" name="任意多边形: 形状 191"/>
                <p:cNvSpPr/>
                <p:nvPr/>
              </p:nvSpPr>
              <p:spPr>
                <a:xfrm>
                  <a:off x="299085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4" name="任意多边形: 形状 192"/>
                <p:cNvSpPr/>
                <p:nvPr/>
              </p:nvSpPr>
              <p:spPr>
                <a:xfrm>
                  <a:off x="299085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5" name="任意多边形: 形状 193"/>
                <p:cNvSpPr/>
                <p:nvPr/>
              </p:nvSpPr>
              <p:spPr>
                <a:xfrm>
                  <a:off x="3050857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6" name="任意多边形: 形状 194"/>
                <p:cNvSpPr/>
                <p:nvPr/>
              </p:nvSpPr>
              <p:spPr>
                <a:xfrm>
                  <a:off x="305085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7" name="任意多边形: 形状 195"/>
                <p:cNvSpPr/>
                <p:nvPr/>
              </p:nvSpPr>
              <p:spPr>
                <a:xfrm>
                  <a:off x="305085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8" name="任意多边形: 形状 196"/>
                <p:cNvSpPr/>
                <p:nvPr/>
              </p:nvSpPr>
              <p:spPr>
                <a:xfrm>
                  <a:off x="3050857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9" name="任意多边形: 形状 197"/>
                <p:cNvSpPr/>
                <p:nvPr/>
              </p:nvSpPr>
              <p:spPr>
                <a:xfrm>
                  <a:off x="3050857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0" name="任意多边形: 形状 198"/>
                <p:cNvSpPr/>
                <p:nvPr/>
              </p:nvSpPr>
              <p:spPr>
                <a:xfrm>
                  <a:off x="3110864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2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1" name="任意多边形: 形状 199"/>
                <p:cNvSpPr/>
                <p:nvPr/>
              </p:nvSpPr>
              <p:spPr>
                <a:xfrm>
                  <a:off x="311086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2" name="任意多边形: 形状 200"/>
                <p:cNvSpPr/>
                <p:nvPr/>
              </p:nvSpPr>
              <p:spPr>
                <a:xfrm>
                  <a:off x="311086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3" name="任意多边形: 形状 201"/>
                <p:cNvSpPr/>
                <p:nvPr/>
              </p:nvSpPr>
              <p:spPr>
                <a:xfrm>
                  <a:off x="3110864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4" name="任意多边形: 形状 202"/>
                <p:cNvSpPr/>
                <p:nvPr/>
              </p:nvSpPr>
              <p:spPr>
                <a:xfrm>
                  <a:off x="3110864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5" name="任意多边形: 形状 203"/>
                <p:cNvSpPr/>
                <p:nvPr/>
              </p:nvSpPr>
              <p:spPr>
                <a:xfrm>
                  <a:off x="317087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6" name="任意多边形: 形状 204"/>
                <p:cNvSpPr/>
                <p:nvPr/>
              </p:nvSpPr>
              <p:spPr>
                <a:xfrm>
                  <a:off x="317087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7" name="任意多边形: 形状 205"/>
                <p:cNvSpPr/>
                <p:nvPr/>
              </p:nvSpPr>
              <p:spPr>
                <a:xfrm>
                  <a:off x="317087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8" name="任意多边形: 形状 206"/>
                <p:cNvSpPr/>
                <p:nvPr/>
              </p:nvSpPr>
              <p:spPr>
                <a:xfrm>
                  <a:off x="317087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9" name="任意多边形: 形状 207"/>
                <p:cNvSpPr/>
                <p:nvPr/>
              </p:nvSpPr>
              <p:spPr>
                <a:xfrm>
                  <a:off x="317087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0" name="任意多边形: 形状 208"/>
                <p:cNvSpPr/>
                <p:nvPr/>
              </p:nvSpPr>
              <p:spPr>
                <a:xfrm>
                  <a:off x="323088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1" name="任意多边形: 形状 209"/>
                <p:cNvSpPr/>
                <p:nvPr/>
              </p:nvSpPr>
              <p:spPr>
                <a:xfrm>
                  <a:off x="3230880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6193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2" name="任意多边形: 形状 210"/>
                <p:cNvSpPr/>
                <p:nvPr/>
              </p:nvSpPr>
              <p:spPr>
                <a:xfrm>
                  <a:off x="3230880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3" name="任意多边形: 形状 211"/>
                <p:cNvSpPr/>
                <p:nvPr/>
              </p:nvSpPr>
              <p:spPr>
                <a:xfrm>
                  <a:off x="323088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4" name="任意多边形: 形状 212"/>
                <p:cNvSpPr/>
                <p:nvPr/>
              </p:nvSpPr>
              <p:spPr>
                <a:xfrm>
                  <a:off x="323088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5" name="任意多边形: 形状 213"/>
                <p:cNvSpPr/>
                <p:nvPr/>
              </p:nvSpPr>
              <p:spPr>
                <a:xfrm>
                  <a:off x="2870835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6" name="任意多边形: 形状 214"/>
                <p:cNvSpPr/>
                <p:nvPr/>
              </p:nvSpPr>
              <p:spPr>
                <a:xfrm>
                  <a:off x="2870835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7" name="任意多边形: 形状 215"/>
                <p:cNvSpPr/>
                <p:nvPr/>
              </p:nvSpPr>
              <p:spPr>
                <a:xfrm>
                  <a:off x="293084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8" name="任意多边形: 形状 216"/>
                <p:cNvSpPr/>
                <p:nvPr/>
              </p:nvSpPr>
              <p:spPr>
                <a:xfrm>
                  <a:off x="293084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9" name="任意多边形: 形状 217"/>
                <p:cNvSpPr/>
                <p:nvPr/>
              </p:nvSpPr>
              <p:spPr>
                <a:xfrm>
                  <a:off x="299085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0" name="任意多边形: 形状 218"/>
                <p:cNvSpPr/>
                <p:nvPr/>
              </p:nvSpPr>
              <p:spPr>
                <a:xfrm>
                  <a:off x="299085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1" name="任意多边形: 形状 219"/>
                <p:cNvSpPr/>
                <p:nvPr/>
              </p:nvSpPr>
              <p:spPr>
                <a:xfrm>
                  <a:off x="3050857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2" name="任意多边形: 形状 220"/>
                <p:cNvSpPr/>
                <p:nvPr/>
              </p:nvSpPr>
              <p:spPr>
                <a:xfrm>
                  <a:off x="3050857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3" name="任意多边形: 形状 221"/>
                <p:cNvSpPr/>
                <p:nvPr/>
              </p:nvSpPr>
              <p:spPr>
                <a:xfrm>
                  <a:off x="3110864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3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4" name="任意多边形: 形状 222"/>
                <p:cNvSpPr/>
                <p:nvPr/>
              </p:nvSpPr>
              <p:spPr>
                <a:xfrm>
                  <a:off x="3110864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5" name="任意多边形: 形状 223"/>
                <p:cNvSpPr/>
                <p:nvPr/>
              </p:nvSpPr>
              <p:spPr>
                <a:xfrm>
                  <a:off x="317087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6" name="任意多边形: 形状 224"/>
                <p:cNvSpPr/>
                <p:nvPr/>
              </p:nvSpPr>
              <p:spPr>
                <a:xfrm>
                  <a:off x="317087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7" name="任意多边形: 形状 225"/>
                <p:cNvSpPr/>
                <p:nvPr/>
              </p:nvSpPr>
              <p:spPr>
                <a:xfrm>
                  <a:off x="323088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8" name="任意多边形: 形状 226"/>
                <p:cNvSpPr/>
                <p:nvPr/>
              </p:nvSpPr>
              <p:spPr>
                <a:xfrm>
                  <a:off x="323088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9" name="任意多边形: 形状 227"/>
                <p:cNvSpPr/>
                <p:nvPr/>
              </p:nvSpPr>
              <p:spPr>
                <a:xfrm>
                  <a:off x="377190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0" name="任意多边形: 形状 228"/>
                <p:cNvSpPr/>
                <p:nvPr/>
              </p:nvSpPr>
              <p:spPr>
                <a:xfrm>
                  <a:off x="377190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1" name="任意多边形: 形状 229"/>
                <p:cNvSpPr/>
                <p:nvPr/>
              </p:nvSpPr>
              <p:spPr>
                <a:xfrm>
                  <a:off x="383286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2" name="任意多边形: 形状 230"/>
                <p:cNvSpPr/>
                <p:nvPr/>
              </p:nvSpPr>
              <p:spPr>
                <a:xfrm>
                  <a:off x="383286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3" name="任意多边形: 形状 231"/>
                <p:cNvSpPr/>
                <p:nvPr/>
              </p:nvSpPr>
              <p:spPr>
                <a:xfrm>
                  <a:off x="3892867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4" name="任意多边形: 形状 232"/>
                <p:cNvSpPr/>
                <p:nvPr/>
              </p:nvSpPr>
              <p:spPr>
                <a:xfrm>
                  <a:off x="3892867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5" name="任意多边形: 形状 233"/>
                <p:cNvSpPr/>
                <p:nvPr/>
              </p:nvSpPr>
              <p:spPr>
                <a:xfrm>
                  <a:off x="3952875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6" name="任意多边形: 形状 234"/>
                <p:cNvSpPr/>
                <p:nvPr/>
              </p:nvSpPr>
              <p:spPr>
                <a:xfrm>
                  <a:off x="3952875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7" name="任意多边形: 形状 235"/>
                <p:cNvSpPr/>
                <p:nvPr/>
              </p:nvSpPr>
              <p:spPr>
                <a:xfrm>
                  <a:off x="4012882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8" name="任意多边形: 形状 236"/>
                <p:cNvSpPr/>
                <p:nvPr/>
              </p:nvSpPr>
              <p:spPr>
                <a:xfrm>
                  <a:off x="4012882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9" name="任意多边形: 形状 237"/>
                <p:cNvSpPr/>
                <p:nvPr/>
              </p:nvSpPr>
              <p:spPr>
                <a:xfrm>
                  <a:off x="4072890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0" name="任意多边形: 形状 238"/>
                <p:cNvSpPr/>
                <p:nvPr/>
              </p:nvSpPr>
              <p:spPr>
                <a:xfrm>
                  <a:off x="4072890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1" name="任意多边形: 形状 239"/>
                <p:cNvSpPr/>
                <p:nvPr/>
              </p:nvSpPr>
              <p:spPr>
                <a:xfrm>
                  <a:off x="4132897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2" name="任意多边形: 形状 240"/>
                <p:cNvSpPr/>
                <p:nvPr/>
              </p:nvSpPr>
              <p:spPr>
                <a:xfrm>
                  <a:off x="4132897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3" name="任意多边形: 形状 241"/>
                <p:cNvSpPr/>
                <p:nvPr/>
              </p:nvSpPr>
              <p:spPr>
                <a:xfrm>
                  <a:off x="4192905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4" name="任意多边形: 形状 242"/>
                <p:cNvSpPr/>
                <p:nvPr/>
              </p:nvSpPr>
              <p:spPr>
                <a:xfrm>
                  <a:off x="4192905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82" name="图形 78"/>
              <p:cNvGrpSpPr/>
              <p:nvPr/>
            </p:nvGrpSpPr>
            <p:grpSpPr>
              <a:xfrm>
                <a:off x="4927" y="6232"/>
                <a:ext cx="4055" cy="1141"/>
                <a:chOff x="2870834" y="2768917"/>
                <a:chExt cx="1337456" cy="376237"/>
              </a:xfrm>
              <a:solidFill>
                <a:srgbClr val="000000"/>
              </a:solidFill>
            </p:grpSpPr>
            <p:sp>
              <p:nvSpPr>
                <p:cNvPr id="83" name="任意多边形: 形状 82"/>
                <p:cNvSpPr/>
                <p:nvPr/>
              </p:nvSpPr>
              <p:spPr>
                <a:xfrm>
                  <a:off x="3290887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4" name="任意多边形: 形状 83"/>
                <p:cNvSpPr/>
                <p:nvPr/>
              </p:nvSpPr>
              <p:spPr>
                <a:xfrm>
                  <a:off x="3290887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5" name="任意多边形: 形状 84"/>
                <p:cNvSpPr/>
                <p:nvPr/>
              </p:nvSpPr>
              <p:spPr>
                <a:xfrm>
                  <a:off x="329088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6" name="任意多边形: 形状 85"/>
                <p:cNvSpPr/>
                <p:nvPr/>
              </p:nvSpPr>
              <p:spPr>
                <a:xfrm>
                  <a:off x="3290887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7" name="任意多边形: 形状 86"/>
                <p:cNvSpPr/>
                <p:nvPr/>
              </p:nvSpPr>
              <p:spPr>
                <a:xfrm>
                  <a:off x="3290887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8" name="任意多边形: 形状 87"/>
                <p:cNvSpPr/>
                <p:nvPr/>
              </p:nvSpPr>
              <p:spPr>
                <a:xfrm>
                  <a:off x="3351847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9" name="任意多边形: 形状 88"/>
                <p:cNvSpPr/>
                <p:nvPr/>
              </p:nvSpPr>
              <p:spPr>
                <a:xfrm>
                  <a:off x="3351847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0" name="任意多边形: 形状 89"/>
                <p:cNvSpPr/>
                <p:nvPr/>
              </p:nvSpPr>
              <p:spPr>
                <a:xfrm>
                  <a:off x="335184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1" name="任意多边形: 形状 90"/>
                <p:cNvSpPr/>
                <p:nvPr/>
              </p:nvSpPr>
              <p:spPr>
                <a:xfrm>
                  <a:off x="3351847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2" name="任意多边形: 形状 91"/>
                <p:cNvSpPr/>
                <p:nvPr/>
              </p:nvSpPr>
              <p:spPr>
                <a:xfrm>
                  <a:off x="3351847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3" name="任意多边形: 形状 92"/>
                <p:cNvSpPr/>
                <p:nvPr/>
              </p:nvSpPr>
              <p:spPr>
                <a:xfrm>
                  <a:off x="3411854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4" name="任意多边形: 形状 93"/>
                <p:cNvSpPr/>
                <p:nvPr/>
              </p:nvSpPr>
              <p:spPr>
                <a:xfrm>
                  <a:off x="341185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5" name="任意多边形: 形状 94"/>
                <p:cNvSpPr/>
                <p:nvPr/>
              </p:nvSpPr>
              <p:spPr>
                <a:xfrm>
                  <a:off x="341185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6" name="任意多边形: 形状 95"/>
                <p:cNvSpPr/>
                <p:nvPr/>
              </p:nvSpPr>
              <p:spPr>
                <a:xfrm>
                  <a:off x="3411854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7" name="任意多边形: 形状 96"/>
                <p:cNvSpPr/>
                <p:nvPr/>
              </p:nvSpPr>
              <p:spPr>
                <a:xfrm>
                  <a:off x="3411854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8" name="任意多边形: 形状 97"/>
                <p:cNvSpPr/>
                <p:nvPr/>
              </p:nvSpPr>
              <p:spPr>
                <a:xfrm>
                  <a:off x="347186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99" name="任意多边形: 形状 98"/>
                <p:cNvSpPr/>
                <p:nvPr/>
              </p:nvSpPr>
              <p:spPr>
                <a:xfrm>
                  <a:off x="347186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0" name="任意多边形: 形状 99"/>
                <p:cNvSpPr/>
                <p:nvPr/>
              </p:nvSpPr>
              <p:spPr>
                <a:xfrm>
                  <a:off x="347186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1" name="任意多边形: 形状 100"/>
                <p:cNvSpPr/>
                <p:nvPr/>
              </p:nvSpPr>
              <p:spPr>
                <a:xfrm>
                  <a:off x="347186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2" name="任意多边形: 形状 101"/>
                <p:cNvSpPr/>
                <p:nvPr/>
              </p:nvSpPr>
              <p:spPr>
                <a:xfrm>
                  <a:off x="347186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3" name="任意多边形: 形状 102"/>
                <p:cNvSpPr/>
                <p:nvPr/>
              </p:nvSpPr>
              <p:spPr>
                <a:xfrm>
                  <a:off x="353187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4" name="任意多边形: 形状 103"/>
                <p:cNvSpPr/>
                <p:nvPr/>
              </p:nvSpPr>
              <p:spPr>
                <a:xfrm>
                  <a:off x="353187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5" name="任意多边形: 形状 104"/>
                <p:cNvSpPr/>
                <p:nvPr/>
              </p:nvSpPr>
              <p:spPr>
                <a:xfrm>
                  <a:off x="353187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6" name="任意多边形: 形状 105"/>
                <p:cNvSpPr/>
                <p:nvPr/>
              </p:nvSpPr>
              <p:spPr>
                <a:xfrm>
                  <a:off x="353187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7" name="任意多边形: 形状 106"/>
                <p:cNvSpPr/>
                <p:nvPr/>
              </p:nvSpPr>
              <p:spPr>
                <a:xfrm>
                  <a:off x="353187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8" name="任意多边形: 形状 107"/>
                <p:cNvSpPr/>
                <p:nvPr/>
              </p:nvSpPr>
              <p:spPr>
                <a:xfrm>
                  <a:off x="3591877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9" name="任意多边形: 形状 108"/>
                <p:cNvSpPr/>
                <p:nvPr/>
              </p:nvSpPr>
              <p:spPr>
                <a:xfrm>
                  <a:off x="3591877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0" name="任意多边形: 形状 109"/>
                <p:cNvSpPr/>
                <p:nvPr/>
              </p:nvSpPr>
              <p:spPr>
                <a:xfrm>
                  <a:off x="3591877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1" name="任意多边形: 形状 110"/>
                <p:cNvSpPr/>
                <p:nvPr/>
              </p:nvSpPr>
              <p:spPr>
                <a:xfrm>
                  <a:off x="3591877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2" name="任意多边形: 形状 111"/>
                <p:cNvSpPr/>
                <p:nvPr/>
              </p:nvSpPr>
              <p:spPr>
                <a:xfrm>
                  <a:off x="3591877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3" name="任意多边形: 形状 112"/>
                <p:cNvSpPr/>
                <p:nvPr/>
              </p:nvSpPr>
              <p:spPr>
                <a:xfrm>
                  <a:off x="3651885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4" name="任意多边形: 形状 113"/>
                <p:cNvSpPr/>
                <p:nvPr/>
              </p:nvSpPr>
              <p:spPr>
                <a:xfrm>
                  <a:off x="3651885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5" name="任意多边形: 形状 114"/>
                <p:cNvSpPr/>
                <p:nvPr/>
              </p:nvSpPr>
              <p:spPr>
                <a:xfrm>
                  <a:off x="3651885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6" name="任意多边形: 形状 115"/>
                <p:cNvSpPr/>
                <p:nvPr/>
              </p:nvSpPr>
              <p:spPr>
                <a:xfrm>
                  <a:off x="3651885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7" name="任意多边形: 形状 116"/>
                <p:cNvSpPr/>
                <p:nvPr/>
              </p:nvSpPr>
              <p:spPr>
                <a:xfrm>
                  <a:off x="3651885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" name="任意多边形: 形状 117"/>
                <p:cNvSpPr/>
                <p:nvPr/>
              </p:nvSpPr>
              <p:spPr>
                <a:xfrm>
                  <a:off x="3711892" y="2888932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2382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19" name="任意多边形: 形状 118"/>
                <p:cNvSpPr/>
                <p:nvPr/>
              </p:nvSpPr>
              <p:spPr>
                <a:xfrm>
                  <a:off x="3711892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0" name="任意多边形: 形状 119"/>
                <p:cNvSpPr/>
                <p:nvPr/>
              </p:nvSpPr>
              <p:spPr>
                <a:xfrm>
                  <a:off x="3711892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1" name="任意多边形: 形状 120"/>
                <p:cNvSpPr/>
                <p:nvPr/>
              </p:nvSpPr>
              <p:spPr>
                <a:xfrm>
                  <a:off x="3711892" y="3069907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2" name="任意多边形: 形状 121"/>
                <p:cNvSpPr/>
                <p:nvPr/>
              </p:nvSpPr>
              <p:spPr>
                <a:xfrm>
                  <a:off x="3711892" y="3129915"/>
                  <a:ext cx="15386" cy="15239"/>
                </a:xfrm>
                <a:custGeom>
                  <a:avLst/>
                  <a:gdLst>
                    <a:gd name="connsiteX0" fmla="*/ 7620 w 15386"/>
                    <a:gd name="connsiteY0" fmla="*/ 15240 h 15239"/>
                    <a:gd name="connsiteX1" fmla="*/ 0 w 15386"/>
                    <a:gd name="connsiteY1" fmla="*/ 7620 h 15239"/>
                    <a:gd name="connsiteX2" fmla="*/ 7620 w 15386"/>
                    <a:gd name="connsiteY2" fmla="*/ 0 h 15239"/>
                    <a:gd name="connsiteX3" fmla="*/ 15240 w 15386"/>
                    <a:gd name="connsiteY3" fmla="*/ 7620 h 15239"/>
                    <a:gd name="connsiteX4" fmla="*/ 7620 w 15386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3" name="任意多边形: 形状 122"/>
                <p:cNvSpPr/>
                <p:nvPr/>
              </p:nvSpPr>
              <p:spPr>
                <a:xfrm>
                  <a:off x="377190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4" name="任意多边形: 形状 123"/>
                <p:cNvSpPr/>
                <p:nvPr/>
              </p:nvSpPr>
              <p:spPr>
                <a:xfrm>
                  <a:off x="3771900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5" name="任意多边形: 形状 124"/>
                <p:cNvSpPr/>
                <p:nvPr/>
              </p:nvSpPr>
              <p:spPr>
                <a:xfrm>
                  <a:off x="377190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6" name="任意多边形: 形状 125"/>
                <p:cNvSpPr/>
                <p:nvPr/>
              </p:nvSpPr>
              <p:spPr>
                <a:xfrm>
                  <a:off x="377190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7" name="任意多边形: 形状 126"/>
                <p:cNvSpPr/>
                <p:nvPr/>
              </p:nvSpPr>
              <p:spPr>
                <a:xfrm>
                  <a:off x="377190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8" name="任意多边形: 形状 127"/>
                <p:cNvSpPr/>
                <p:nvPr/>
              </p:nvSpPr>
              <p:spPr>
                <a:xfrm>
                  <a:off x="383286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9" name="任意多边形: 形状 128"/>
                <p:cNvSpPr/>
                <p:nvPr/>
              </p:nvSpPr>
              <p:spPr>
                <a:xfrm>
                  <a:off x="383286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0" name="任意多边形: 形状 129"/>
                <p:cNvSpPr/>
                <p:nvPr/>
              </p:nvSpPr>
              <p:spPr>
                <a:xfrm>
                  <a:off x="383286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1" name="任意多边形: 形状 130"/>
                <p:cNvSpPr/>
                <p:nvPr/>
              </p:nvSpPr>
              <p:spPr>
                <a:xfrm>
                  <a:off x="383286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2" name="任意多边形: 形状 131"/>
                <p:cNvSpPr/>
                <p:nvPr/>
              </p:nvSpPr>
              <p:spPr>
                <a:xfrm>
                  <a:off x="383286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3" name="任意多边形: 形状 132"/>
                <p:cNvSpPr/>
                <p:nvPr/>
              </p:nvSpPr>
              <p:spPr>
                <a:xfrm>
                  <a:off x="3892867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4" name="任意多边形: 形状 133"/>
                <p:cNvSpPr/>
                <p:nvPr/>
              </p:nvSpPr>
              <p:spPr>
                <a:xfrm>
                  <a:off x="389286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5" name="任意多边形: 形状 134"/>
                <p:cNvSpPr/>
                <p:nvPr/>
              </p:nvSpPr>
              <p:spPr>
                <a:xfrm>
                  <a:off x="389286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6" name="任意多边形: 形状 135"/>
                <p:cNvSpPr/>
                <p:nvPr/>
              </p:nvSpPr>
              <p:spPr>
                <a:xfrm>
                  <a:off x="3892867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7" name="任意多边形: 形状 136"/>
                <p:cNvSpPr/>
                <p:nvPr/>
              </p:nvSpPr>
              <p:spPr>
                <a:xfrm>
                  <a:off x="3892867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8" name="任意多边形: 形状 137"/>
                <p:cNvSpPr/>
                <p:nvPr/>
              </p:nvSpPr>
              <p:spPr>
                <a:xfrm>
                  <a:off x="3952875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9" name="任意多边形: 形状 138"/>
                <p:cNvSpPr/>
                <p:nvPr/>
              </p:nvSpPr>
              <p:spPr>
                <a:xfrm>
                  <a:off x="3952875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0" name="任意多边形: 形状 139"/>
                <p:cNvSpPr/>
                <p:nvPr/>
              </p:nvSpPr>
              <p:spPr>
                <a:xfrm>
                  <a:off x="3952875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1" name="任意多边形: 形状 140"/>
                <p:cNvSpPr/>
                <p:nvPr/>
              </p:nvSpPr>
              <p:spPr>
                <a:xfrm>
                  <a:off x="3952875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2" name="任意多边形: 形状 141"/>
                <p:cNvSpPr/>
                <p:nvPr/>
              </p:nvSpPr>
              <p:spPr>
                <a:xfrm>
                  <a:off x="3952875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3" name="任意多边形: 形状 142"/>
                <p:cNvSpPr/>
                <p:nvPr/>
              </p:nvSpPr>
              <p:spPr>
                <a:xfrm>
                  <a:off x="4012882" y="2888932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2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4" name="任意多边形: 形状 143"/>
                <p:cNvSpPr/>
                <p:nvPr/>
              </p:nvSpPr>
              <p:spPr>
                <a:xfrm>
                  <a:off x="401288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5" name="任意多边形: 形状 144"/>
                <p:cNvSpPr/>
                <p:nvPr/>
              </p:nvSpPr>
              <p:spPr>
                <a:xfrm>
                  <a:off x="401288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6" name="任意多边形: 形状 145"/>
                <p:cNvSpPr/>
                <p:nvPr/>
              </p:nvSpPr>
              <p:spPr>
                <a:xfrm>
                  <a:off x="4012882" y="3069907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7" name="任意多边形: 形状 146"/>
                <p:cNvSpPr/>
                <p:nvPr/>
              </p:nvSpPr>
              <p:spPr>
                <a:xfrm>
                  <a:off x="4012882" y="312991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8" name="任意多边形: 形状 147"/>
                <p:cNvSpPr/>
                <p:nvPr/>
              </p:nvSpPr>
              <p:spPr>
                <a:xfrm>
                  <a:off x="4072890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9" name="任意多边形: 形状 148"/>
                <p:cNvSpPr/>
                <p:nvPr/>
              </p:nvSpPr>
              <p:spPr>
                <a:xfrm>
                  <a:off x="407289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0" name="任意多边形: 形状 149"/>
                <p:cNvSpPr/>
                <p:nvPr/>
              </p:nvSpPr>
              <p:spPr>
                <a:xfrm>
                  <a:off x="407289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1" name="任意多边形: 形状 150"/>
                <p:cNvSpPr/>
                <p:nvPr/>
              </p:nvSpPr>
              <p:spPr>
                <a:xfrm>
                  <a:off x="4072890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1" y="15240"/>
                        <a:pt x="0" y="11829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2" name="任意多边形: 形状 151"/>
                <p:cNvSpPr/>
                <p:nvPr/>
              </p:nvSpPr>
              <p:spPr>
                <a:xfrm>
                  <a:off x="4072890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1"/>
                        <a:pt x="3411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3" name="任意多边形: 形状 152"/>
                <p:cNvSpPr/>
                <p:nvPr/>
              </p:nvSpPr>
              <p:spPr>
                <a:xfrm>
                  <a:off x="4132897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4" name="任意多边形: 形状 153"/>
                <p:cNvSpPr/>
                <p:nvPr/>
              </p:nvSpPr>
              <p:spPr>
                <a:xfrm>
                  <a:off x="413289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5" name="任意多边形: 形状 154"/>
                <p:cNvSpPr/>
                <p:nvPr/>
              </p:nvSpPr>
              <p:spPr>
                <a:xfrm>
                  <a:off x="413289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6" name="任意多边形: 形状 155"/>
                <p:cNvSpPr/>
                <p:nvPr/>
              </p:nvSpPr>
              <p:spPr>
                <a:xfrm>
                  <a:off x="4132897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7" name="任意多边形: 形状 156"/>
                <p:cNvSpPr/>
                <p:nvPr/>
              </p:nvSpPr>
              <p:spPr>
                <a:xfrm>
                  <a:off x="4132897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8" name="任意多边形: 形状 157"/>
                <p:cNvSpPr/>
                <p:nvPr/>
              </p:nvSpPr>
              <p:spPr>
                <a:xfrm>
                  <a:off x="4192905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9" name="任意多边形: 形状 158"/>
                <p:cNvSpPr/>
                <p:nvPr/>
              </p:nvSpPr>
              <p:spPr>
                <a:xfrm>
                  <a:off x="4192904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2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0" name="任意多边形: 形状 159"/>
                <p:cNvSpPr/>
                <p:nvPr/>
              </p:nvSpPr>
              <p:spPr>
                <a:xfrm>
                  <a:off x="419290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1" name="任意多边形: 形状 160"/>
                <p:cNvSpPr/>
                <p:nvPr/>
              </p:nvSpPr>
              <p:spPr>
                <a:xfrm>
                  <a:off x="4192905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2" name="任意多边形: 形状 161"/>
                <p:cNvSpPr/>
                <p:nvPr/>
              </p:nvSpPr>
              <p:spPr>
                <a:xfrm>
                  <a:off x="4192905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3" name="任意多边形: 形状 162"/>
                <p:cNvSpPr/>
                <p:nvPr/>
              </p:nvSpPr>
              <p:spPr>
                <a:xfrm>
                  <a:off x="3290887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4" name="任意多边形: 形状 163"/>
                <p:cNvSpPr/>
                <p:nvPr/>
              </p:nvSpPr>
              <p:spPr>
                <a:xfrm>
                  <a:off x="3290887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5" name="任意多边形: 形状 164"/>
                <p:cNvSpPr/>
                <p:nvPr/>
              </p:nvSpPr>
              <p:spPr>
                <a:xfrm>
                  <a:off x="3351847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6" name="任意多边形: 形状 165"/>
                <p:cNvSpPr/>
                <p:nvPr/>
              </p:nvSpPr>
              <p:spPr>
                <a:xfrm>
                  <a:off x="3351847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7" name="任意多边形: 形状 166"/>
                <p:cNvSpPr/>
                <p:nvPr/>
              </p:nvSpPr>
              <p:spPr>
                <a:xfrm>
                  <a:off x="3411854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8" name="任意多边形: 形状 167"/>
                <p:cNvSpPr/>
                <p:nvPr/>
              </p:nvSpPr>
              <p:spPr>
                <a:xfrm>
                  <a:off x="3411854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9" name="任意多边形: 形状 168"/>
                <p:cNvSpPr/>
                <p:nvPr/>
              </p:nvSpPr>
              <p:spPr>
                <a:xfrm>
                  <a:off x="347186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0" name="任意多边形: 形状 169"/>
                <p:cNvSpPr/>
                <p:nvPr/>
              </p:nvSpPr>
              <p:spPr>
                <a:xfrm>
                  <a:off x="347186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1" name="任意多边形: 形状 170"/>
                <p:cNvSpPr/>
                <p:nvPr/>
              </p:nvSpPr>
              <p:spPr>
                <a:xfrm>
                  <a:off x="353187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2" name="任意多边形: 形状 171"/>
                <p:cNvSpPr/>
                <p:nvPr/>
              </p:nvSpPr>
              <p:spPr>
                <a:xfrm>
                  <a:off x="353187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3" name="任意多边形: 形状 172"/>
                <p:cNvSpPr/>
                <p:nvPr/>
              </p:nvSpPr>
              <p:spPr>
                <a:xfrm>
                  <a:off x="3591877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4" name="任意多边形: 形状 173"/>
                <p:cNvSpPr/>
                <p:nvPr/>
              </p:nvSpPr>
              <p:spPr>
                <a:xfrm>
                  <a:off x="3591877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5" name="任意多边形: 形状 174"/>
                <p:cNvSpPr/>
                <p:nvPr/>
              </p:nvSpPr>
              <p:spPr>
                <a:xfrm>
                  <a:off x="3651885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6" name="任意多边形: 形状 175"/>
                <p:cNvSpPr/>
                <p:nvPr/>
              </p:nvSpPr>
              <p:spPr>
                <a:xfrm>
                  <a:off x="3651885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7" name="任意多边形: 形状 176"/>
                <p:cNvSpPr/>
                <p:nvPr/>
              </p:nvSpPr>
              <p:spPr>
                <a:xfrm>
                  <a:off x="3711892" y="2768917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6193" y="12383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8" name="任意多边形: 形状 177"/>
                <p:cNvSpPr/>
                <p:nvPr/>
              </p:nvSpPr>
              <p:spPr>
                <a:xfrm>
                  <a:off x="3711892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9" name="任意多边形: 形状 178"/>
                <p:cNvSpPr/>
                <p:nvPr/>
              </p:nvSpPr>
              <p:spPr>
                <a:xfrm>
                  <a:off x="2870835" y="2888932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0" name="任意多边形: 形状 179"/>
                <p:cNvSpPr/>
                <p:nvPr/>
              </p:nvSpPr>
              <p:spPr>
                <a:xfrm>
                  <a:off x="287083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1" name="任意多边形: 形状 180"/>
                <p:cNvSpPr/>
                <p:nvPr/>
              </p:nvSpPr>
              <p:spPr>
                <a:xfrm>
                  <a:off x="287083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2" name="任意多边形: 形状 181"/>
                <p:cNvSpPr/>
                <p:nvPr/>
              </p:nvSpPr>
              <p:spPr>
                <a:xfrm>
                  <a:off x="2870835" y="3069907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3" name="任意多边形: 形状 182"/>
                <p:cNvSpPr/>
                <p:nvPr/>
              </p:nvSpPr>
              <p:spPr>
                <a:xfrm>
                  <a:off x="2870835" y="3129915"/>
                  <a:ext cx="15240" cy="15240"/>
                </a:xfrm>
                <a:custGeom>
                  <a:avLst/>
                  <a:gdLst>
                    <a:gd name="connsiteX0" fmla="*/ 15240 w 15240"/>
                    <a:gd name="connsiteY0" fmla="*/ 7620 h 15240"/>
                    <a:gd name="connsiteX1" fmla="*/ 7620 w 15240"/>
                    <a:gd name="connsiteY1" fmla="*/ 15240 h 15240"/>
                    <a:gd name="connsiteX2" fmla="*/ 0 w 15240"/>
                    <a:gd name="connsiteY2" fmla="*/ 7620 h 15240"/>
                    <a:gd name="connsiteX3" fmla="*/ 7620 w 15240"/>
                    <a:gd name="connsiteY3" fmla="*/ 0 h 15240"/>
                    <a:gd name="connsiteX4" fmla="*/ 15240 w 15240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4" name="任意多边形: 形状 183"/>
                <p:cNvSpPr/>
                <p:nvPr/>
              </p:nvSpPr>
              <p:spPr>
                <a:xfrm>
                  <a:off x="293084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5" name="任意多边形: 形状 184"/>
                <p:cNvSpPr/>
                <p:nvPr/>
              </p:nvSpPr>
              <p:spPr>
                <a:xfrm>
                  <a:off x="293084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6" name="任意多边形: 形状 185"/>
                <p:cNvSpPr/>
                <p:nvPr/>
              </p:nvSpPr>
              <p:spPr>
                <a:xfrm>
                  <a:off x="293084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7" name="任意多边形: 形状 186"/>
                <p:cNvSpPr/>
                <p:nvPr/>
              </p:nvSpPr>
              <p:spPr>
                <a:xfrm>
                  <a:off x="293084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8" name="任意多边形: 形状 187"/>
                <p:cNvSpPr/>
                <p:nvPr/>
              </p:nvSpPr>
              <p:spPr>
                <a:xfrm>
                  <a:off x="293084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9" name="任意多边形: 形状 188"/>
                <p:cNvSpPr/>
                <p:nvPr/>
              </p:nvSpPr>
              <p:spPr>
                <a:xfrm>
                  <a:off x="299085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0" name="任意多边形: 形状 189"/>
                <p:cNvSpPr/>
                <p:nvPr/>
              </p:nvSpPr>
              <p:spPr>
                <a:xfrm>
                  <a:off x="2990850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1" name="任意多边形: 形状 190"/>
                <p:cNvSpPr/>
                <p:nvPr/>
              </p:nvSpPr>
              <p:spPr>
                <a:xfrm>
                  <a:off x="2990850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2" name="任意多边形: 形状 191"/>
                <p:cNvSpPr/>
                <p:nvPr/>
              </p:nvSpPr>
              <p:spPr>
                <a:xfrm>
                  <a:off x="299085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3" name="任意多边形: 形状 192"/>
                <p:cNvSpPr/>
                <p:nvPr/>
              </p:nvSpPr>
              <p:spPr>
                <a:xfrm>
                  <a:off x="299085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4" name="任意多边形: 形状 193"/>
                <p:cNvSpPr/>
                <p:nvPr/>
              </p:nvSpPr>
              <p:spPr>
                <a:xfrm>
                  <a:off x="3050857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2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5" name="任意多边形: 形状 194"/>
                <p:cNvSpPr/>
                <p:nvPr/>
              </p:nvSpPr>
              <p:spPr>
                <a:xfrm>
                  <a:off x="3050857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6" name="任意多边形: 形状 195"/>
                <p:cNvSpPr/>
                <p:nvPr/>
              </p:nvSpPr>
              <p:spPr>
                <a:xfrm>
                  <a:off x="3050857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7" name="任意多边形: 形状 196"/>
                <p:cNvSpPr/>
                <p:nvPr/>
              </p:nvSpPr>
              <p:spPr>
                <a:xfrm>
                  <a:off x="3050857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8" name="任意多边形: 形状 197"/>
                <p:cNvSpPr/>
                <p:nvPr/>
              </p:nvSpPr>
              <p:spPr>
                <a:xfrm>
                  <a:off x="3050857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9" name="任意多边形: 形状 198"/>
                <p:cNvSpPr/>
                <p:nvPr/>
              </p:nvSpPr>
              <p:spPr>
                <a:xfrm>
                  <a:off x="3110864" y="2888932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2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0" name="任意多边形: 形状 199"/>
                <p:cNvSpPr/>
                <p:nvPr/>
              </p:nvSpPr>
              <p:spPr>
                <a:xfrm>
                  <a:off x="3110864" y="2949892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1" name="任意多边形: 形状 200"/>
                <p:cNvSpPr/>
                <p:nvPr/>
              </p:nvSpPr>
              <p:spPr>
                <a:xfrm>
                  <a:off x="3110864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2" name="任意多边形: 形状 201"/>
                <p:cNvSpPr/>
                <p:nvPr/>
              </p:nvSpPr>
              <p:spPr>
                <a:xfrm>
                  <a:off x="3110864" y="3069907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3" name="任意多边形: 形状 202"/>
                <p:cNvSpPr/>
                <p:nvPr/>
              </p:nvSpPr>
              <p:spPr>
                <a:xfrm>
                  <a:off x="3110864" y="312991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7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4" name="任意多边形: 形状 203"/>
                <p:cNvSpPr/>
                <p:nvPr/>
              </p:nvSpPr>
              <p:spPr>
                <a:xfrm>
                  <a:off x="3170872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5" name="任意多边形: 形状 204"/>
                <p:cNvSpPr/>
                <p:nvPr/>
              </p:nvSpPr>
              <p:spPr>
                <a:xfrm>
                  <a:off x="3170872" y="2949892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6" name="任意多边形: 形状 205"/>
                <p:cNvSpPr/>
                <p:nvPr/>
              </p:nvSpPr>
              <p:spPr>
                <a:xfrm>
                  <a:off x="3170872" y="3009900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7" name="任意多边形: 形状 206"/>
                <p:cNvSpPr/>
                <p:nvPr/>
              </p:nvSpPr>
              <p:spPr>
                <a:xfrm>
                  <a:off x="3170872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8" name="任意多边形: 形状 207"/>
                <p:cNvSpPr/>
                <p:nvPr/>
              </p:nvSpPr>
              <p:spPr>
                <a:xfrm>
                  <a:off x="3170872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9" name="任意多边形: 形状 208"/>
                <p:cNvSpPr/>
                <p:nvPr/>
              </p:nvSpPr>
              <p:spPr>
                <a:xfrm>
                  <a:off x="3230880" y="2888932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0" name="任意多边形: 形状 209"/>
                <p:cNvSpPr/>
                <p:nvPr/>
              </p:nvSpPr>
              <p:spPr>
                <a:xfrm>
                  <a:off x="3230880" y="2949892"/>
                  <a:ext cx="15386" cy="15240"/>
                </a:xfrm>
                <a:custGeom>
                  <a:avLst/>
                  <a:gdLst>
                    <a:gd name="connsiteX0" fmla="*/ 7620 w 15386"/>
                    <a:gd name="connsiteY0" fmla="*/ 15240 h 15240"/>
                    <a:gd name="connsiteX1" fmla="*/ 0 w 15386"/>
                    <a:gd name="connsiteY1" fmla="*/ 7620 h 15240"/>
                    <a:gd name="connsiteX2" fmla="*/ 7620 w 15386"/>
                    <a:gd name="connsiteY2" fmla="*/ 0 h 15240"/>
                    <a:gd name="connsiteX3" fmla="*/ 15240 w 15386"/>
                    <a:gd name="connsiteY3" fmla="*/ 7620 h 15240"/>
                    <a:gd name="connsiteX4" fmla="*/ 7620 w 15386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86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6193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1" name="任意多边形: 形状 210"/>
                <p:cNvSpPr/>
                <p:nvPr/>
              </p:nvSpPr>
              <p:spPr>
                <a:xfrm>
                  <a:off x="3230880" y="3009900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2" name="任意多边形: 形状 211"/>
                <p:cNvSpPr/>
                <p:nvPr/>
              </p:nvSpPr>
              <p:spPr>
                <a:xfrm>
                  <a:off x="3230880" y="3069907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9"/>
                        <a:pt x="11828" y="15240"/>
                        <a:pt x="7620" y="15240"/>
                      </a:cubicBezTo>
                      <a:cubicBezTo>
                        <a:pt x="3412" y="15240"/>
                        <a:pt x="0" y="11829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3" name="任意多边形: 形状 212"/>
                <p:cNvSpPr/>
                <p:nvPr/>
              </p:nvSpPr>
              <p:spPr>
                <a:xfrm>
                  <a:off x="3230880" y="3129915"/>
                  <a:ext cx="15239" cy="15240"/>
                </a:xfrm>
                <a:custGeom>
                  <a:avLst/>
                  <a:gdLst>
                    <a:gd name="connsiteX0" fmla="*/ 15240 w 15239"/>
                    <a:gd name="connsiteY0" fmla="*/ 7620 h 15240"/>
                    <a:gd name="connsiteX1" fmla="*/ 7620 w 15239"/>
                    <a:gd name="connsiteY1" fmla="*/ 15240 h 15240"/>
                    <a:gd name="connsiteX2" fmla="*/ 0 w 15239"/>
                    <a:gd name="connsiteY2" fmla="*/ 7620 h 15240"/>
                    <a:gd name="connsiteX3" fmla="*/ 7620 w 15239"/>
                    <a:gd name="connsiteY3" fmla="*/ 0 h 15240"/>
                    <a:gd name="connsiteX4" fmla="*/ 15240 w 15239"/>
                    <a:gd name="connsiteY4" fmla="*/ 762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1"/>
                        <a:pt x="3412" y="0"/>
                        <a:pt x="7620" y="0"/>
                      </a:cubicBezTo>
                      <a:cubicBezTo>
                        <a:pt x="11828" y="0"/>
                        <a:pt x="15240" y="3411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4" name="任意多边形: 形状 213"/>
                <p:cNvSpPr/>
                <p:nvPr/>
              </p:nvSpPr>
              <p:spPr>
                <a:xfrm>
                  <a:off x="2870835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5" name="任意多边形: 形状 214"/>
                <p:cNvSpPr/>
                <p:nvPr/>
              </p:nvSpPr>
              <p:spPr>
                <a:xfrm>
                  <a:off x="2870835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6" name="任意多边形: 形状 215"/>
                <p:cNvSpPr/>
                <p:nvPr/>
              </p:nvSpPr>
              <p:spPr>
                <a:xfrm>
                  <a:off x="293084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7" name="任意多边形: 形状 216"/>
                <p:cNvSpPr/>
                <p:nvPr/>
              </p:nvSpPr>
              <p:spPr>
                <a:xfrm>
                  <a:off x="293084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8" name="任意多边形: 形状 217"/>
                <p:cNvSpPr/>
                <p:nvPr/>
              </p:nvSpPr>
              <p:spPr>
                <a:xfrm>
                  <a:off x="299085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9" name="任意多边形: 形状 218"/>
                <p:cNvSpPr/>
                <p:nvPr/>
              </p:nvSpPr>
              <p:spPr>
                <a:xfrm>
                  <a:off x="299085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0" name="任意多边形: 形状 219"/>
                <p:cNvSpPr/>
                <p:nvPr/>
              </p:nvSpPr>
              <p:spPr>
                <a:xfrm>
                  <a:off x="3050857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2383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1" name="任意多边形: 形状 220"/>
                <p:cNvSpPr/>
                <p:nvPr/>
              </p:nvSpPr>
              <p:spPr>
                <a:xfrm>
                  <a:off x="3050857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7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2" y="0"/>
                        <a:pt x="15240" y="3810"/>
                        <a:pt x="15240" y="7620"/>
                      </a:cubicBezTo>
                      <a:cubicBezTo>
                        <a:pt x="15240" y="11430"/>
                        <a:pt x="12382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2" name="任意多边形: 形状 221"/>
                <p:cNvSpPr/>
                <p:nvPr/>
              </p:nvSpPr>
              <p:spPr>
                <a:xfrm>
                  <a:off x="3110864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3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3" name="任意多边形: 形状 222"/>
                <p:cNvSpPr/>
                <p:nvPr/>
              </p:nvSpPr>
              <p:spPr>
                <a:xfrm>
                  <a:off x="3110864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2383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4" name="任意多边形: 形状 223"/>
                <p:cNvSpPr/>
                <p:nvPr/>
              </p:nvSpPr>
              <p:spPr>
                <a:xfrm>
                  <a:off x="3170872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5" name="任意多边形: 形状 224"/>
                <p:cNvSpPr/>
                <p:nvPr/>
              </p:nvSpPr>
              <p:spPr>
                <a:xfrm>
                  <a:off x="3170872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6" name="任意多边形: 形状 225"/>
                <p:cNvSpPr/>
                <p:nvPr/>
              </p:nvSpPr>
              <p:spPr>
                <a:xfrm>
                  <a:off x="323088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7" name="任意多边形: 形状 226"/>
                <p:cNvSpPr/>
                <p:nvPr/>
              </p:nvSpPr>
              <p:spPr>
                <a:xfrm>
                  <a:off x="323088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8" name="任意多边形: 形状 227"/>
                <p:cNvSpPr/>
                <p:nvPr/>
              </p:nvSpPr>
              <p:spPr>
                <a:xfrm>
                  <a:off x="377190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9" name="任意多边形: 形状 228"/>
                <p:cNvSpPr/>
                <p:nvPr/>
              </p:nvSpPr>
              <p:spPr>
                <a:xfrm>
                  <a:off x="377190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0" name="任意多边形: 形状 229"/>
                <p:cNvSpPr/>
                <p:nvPr/>
              </p:nvSpPr>
              <p:spPr>
                <a:xfrm>
                  <a:off x="3832860" y="2768917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1" name="任意多边形: 形状 230"/>
                <p:cNvSpPr/>
                <p:nvPr/>
              </p:nvSpPr>
              <p:spPr>
                <a:xfrm>
                  <a:off x="3832860" y="2828925"/>
                  <a:ext cx="15239" cy="15239"/>
                </a:xfrm>
                <a:custGeom>
                  <a:avLst/>
                  <a:gdLst>
                    <a:gd name="connsiteX0" fmla="*/ 15240 w 15239"/>
                    <a:gd name="connsiteY0" fmla="*/ 7620 h 15239"/>
                    <a:gd name="connsiteX1" fmla="*/ 7620 w 15239"/>
                    <a:gd name="connsiteY1" fmla="*/ 15240 h 15239"/>
                    <a:gd name="connsiteX2" fmla="*/ 0 w 15239"/>
                    <a:gd name="connsiteY2" fmla="*/ 7620 h 15239"/>
                    <a:gd name="connsiteX3" fmla="*/ 7620 w 15239"/>
                    <a:gd name="connsiteY3" fmla="*/ 0 h 15239"/>
                    <a:gd name="connsiteX4" fmla="*/ 15240 w 15239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2" name="任意多边形: 形状 231"/>
                <p:cNvSpPr/>
                <p:nvPr/>
              </p:nvSpPr>
              <p:spPr>
                <a:xfrm>
                  <a:off x="3892867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3" name="任意多边形: 形状 232"/>
                <p:cNvSpPr/>
                <p:nvPr/>
              </p:nvSpPr>
              <p:spPr>
                <a:xfrm>
                  <a:off x="3892867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4" name="任意多边形: 形状 233"/>
                <p:cNvSpPr/>
                <p:nvPr/>
              </p:nvSpPr>
              <p:spPr>
                <a:xfrm>
                  <a:off x="3952875" y="2768917"/>
                  <a:ext cx="15240" cy="15240"/>
                </a:xfrm>
                <a:custGeom>
                  <a:avLst/>
                  <a:gdLst>
                    <a:gd name="connsiteX0" fmla="*/ 7620 w 15240"/>
                    <a:gd name="connsiteY0" fmla="*/ 15240 h 15240"/>
                    <a:gd name="connsiteX1" fmla="*/ 0 w 15240"/>
                    <a:gd name="connsiteY1" fmla="*/ 7620 h 15240"/>
                    <a:gd name="connsiteX2" fmla="*/ 7620 w 15240"/>
                    <a:gd name="connsiteY2" fmla="*/ 0 h 15240"/>
                    <a:gd name="connsiteX3" fmla="*/ 15240 w 15240"/>
                    <a:gd name="connsiteY3" fmla="*/ 7620 h 15240"/>
                    <a:gd name="connsiteX4" fmla="*/ 7620 w 15240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5" name="任意多边形: 形状 234"/>
                <p:cNvSpPr/>
                <p:nvPr/>
              </p:nvSpPr>
              <p:spPr>
                <a:xfrm>
                  <a:off x="3952875" y="2828925"/>
                  <a:ext cx="15240" cy="15239"/>
                </a:xfrm>
                <a:custGeom>
                  <a:avLst/>
                  <a:gdLst>
                    <a:gd name="connsiteX0" fmla="*/ 7620 w 15240"/>
                    <a:gd name="connsiteY0" fmla="*/ 15240 h 15239"/>
                    <a:gd name="connsiteX1" fmla="*/ 0 w 15240"/>
                    <a:gd name="connsiteY1" fmla="*/ 7620 h 15239"/>
                    <a:gd name="connsiteX2" fmla="*/ 7620 w 15240"/>
                    <a:gd name="connsiteY2" fmla="*/ 0 h 15239"/>
                    <a:gd name="connsiteX3" fmla="*/ 15240 w 15240"/>
                    <a:gd name="connsiteY3" fmla="*/ 7620 h 15239"/>
                    <a:gd name="connsiteX4" fmla="*/ 7620 w 15240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2383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6" name="任意多边形: 形状 235"/>
                <p:cNvSpPr/>
                <p:nvPr/>
              </p:nvSpPr>
              <p:spPr>
                <a:xfrm>
                  <a:off x="4012882" y="2768917"/>
                  <a:ext cx="15239" cy="15240"/>
                </a:xfrm>
                <a:custGeom>
                  <a:avLst/>
                  <a:gdLst>
                    <a:gd name="connsiteX0" fmla="*/ 7620 w 15239"/>
                    <a:gd name="connsiteY0" fmla="*/ 15240 h 15240"/>
                    <a:gd name="connsiteX1" fmla="*/ 0 w 15239"/>
                    <a:gd name="connsiteY1" fmla="*/ 7620 h 15240"/>
                    <a:gd name="connsiteX2" fmla="*/ 7620 w 15239"/>
                    <a:gd name="connsiteY2" fmla="*/ 0 h 15240"/>
                    <a:gd name="connsiteX3" fmla="*/ 15240 w 15239"/>
                    <a:gd name="connsiteY3" fmla="*/ 7620 h 15240"/>
                    <a:gd name="connsiteX4" fmla="*/ 7620 w 15239"/>
                    <a:gd name="connsiteY4" fmla="*/ 15240 h 15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40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2858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2383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7" name="任意多边形: 形状 236"/>
                <p:cNvSpPr/>
                <p:nvPr/>
              </p:nvSpPr>
              <p:spPr>
                <a:xfrm>
                  <a:off x="4012882" y="2828925"/>
                  <a:ext cx="15239" cy="15239"/>
                </a:xfrm>
                <a:custGeom>
                  <a:avLst/>
                  <a:gdLst>
                    <a:gd name="connsiteX0" fmla="*/ 7620 w 15239"/>
                    <a:gd name="connsiteY0" fmla="*/ 15240 h 15239"/>
                    <a:gd name="connsiteX1" fmla="*/ 0 w 15239"/>
                    <a:gd name="connsiteY1" fmla="*/ 7620 h 15239"/>
                    <a:gd name="connsiteX2" fmla="*/ 7620 w 15239"/>
                    <a:gd name="connsiteY2" fmla="*/ 0 h 15239"/>
                    <a:gd name="connsiteX3" fmla="*/ 15240 w 15239"/>
                    <a:gd name="connsiteY3" fmla="*/ 7620 h 15239"/>
                    <a:gd name="connsiteX4" fmla="*/ 7620 w 15239"/>
                    <a:gd name="connsiteY4" fmla="*/ 1524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39" h="15239">
                      <a:moveTo>
                        <a:pt x="7620" y="15240"/>
                      </a:moveTo>
                      <a:cubicBezTo>
                        <a:pt x="2858" y="15240"/>
                        <a:pt x="0" y="11430"/>
                        <a:pt x="0" y="7620"/>
                      </a:cubicBezTo>
                      <a:cubicBezTo>
                        <a:pt x="0" y="3810"/>
                        <a:pt x="3810" y="0"/>
                        <a:pt x="7620" y="0"/>
                      </a:cubicBezTo>
                      <a:cubicBezTo>
                        <a:pt x="11430" y="0"/>
                        <a:pt x="15240" y="3810"/>
                        <a:pt x="15240" y="7620"/>
                      </a:cubicBezTo>
                      <a:cubicBezTo>
                        <a:pt x="15240" y="11430"/>
                        <a:pt x="11430" y="15240"/>
                        <a:pt x="7620" y="1524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8" name="任意多边形: 形状 237"/>
                <p:cNvSpPr/>
                <p:nvPr/>
              </p:nvSpPr>
              <p:spPr>
                <a:xfrm>
                  <a:off x="4072890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39" name="任意多边形: 形状 238"/>
                <p:cNvSpPr/>
                <p:nvPr/>
              </p:nvSpPr>
              <p:spPr>
                <a:xfrm>
                  <a:off x="4072890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1" y="15240"/>
                        <a:pt x="0" y="11828"/>
                        <a:pt x="0" y="7620"/>
                      </a:cubicBezTo>
                      <a:cubicBezTo>
                        <a:pt x="0" y="3412"/>
                        <a:pt x="3411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0" name="任意多边形: 形状 239"/>
                <p:cNvSpPr/>
                <p:nvPr/>
              </p:nvSpPr>
              <p:spPr>
                <a:xfrm>
                  <a:off x="4132897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1" name="任意多边形: 形状 240"/>
                <p:cNvSpPr/>
                <p:nvPr/>
              </p:nvSpPr>
              <p:spPr>
                <a:xfrm>
                  <a:off x="4132897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2" name="任意多边形: 形状 241"/>
                <p:cNvSpPr/>
                <p:nvPr/>
              </p:nvSpPr>
              <p:spPr>
                <a:xfrm>
                  <a:off x="4192905" y="2768917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3" name="任意多边形: 形状 242"/>
                <p:cNvSpPr/>
                <p:nvPr/>
              </p:nvSpPr>
              <p:spPr>
                <a:xfrm>
                  <a:off x="4192905" y="2828925"/>
                  <a:ext cx="15240" cy="15239"/>
                </a:xfrm>
                <a:custGeom>
                  <a:avLst/>
                  <a:gdLst>
                    <a:gd name="connsiteX0" fmla="*/ 15240 w 15240"/>
                    <a:gd name="connsiteY0" fmla="*/ 7620 h 15239"/>
                    <a:gd name="connsiteX1" fmla="*/ 7620 w 15240"/>
                    <a:gd name="connsiteY1" fmla="*/ 15240 h 15239"/>
                    <a:gd name="connsiteX2" fmla="*/ 0 w 15240"/>
                    <a:gd name="connsiteY2" fmla="*/ 7620 h 15239"/>
                    <a:gd name="connsiteX3" fmla="*/ 7620 w 15240"/>
                    <a:gd name="connsiteY3" fmla="*/ 0 h 15239"/>
                    <a:gd name="connsiteX4" fmla="*/ 15240 w 15240"/>
                    <a:gd name="connsiteY4" fmla="*/ 7620 h 15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" h="15239">
                      <a:moveTo>
                        <a:pt x="15240" y="7620"/>
                      </a:moveTo>
                      <a:cubicBezTo>
                        <a:pt x="15240" y="11828"/>
                        <a:pt x="11828" y="15240"/>
                        <a:pt x="7620" y="15240"/>
                      </a:cubicBezTo>
                      <a:cubicBezTo>
                        <a:pt x="3412" y="15240"/>
                        <a:pt x="0" y="11828"/>
                        <a:pt x="0" y="7620"/>
                      </a:cubicBezTo>
                      <a:cubicBezTo>
                        <a:pt x="0" y="3412"/>
                        <a:pt x="3412" y="0"/>
                        <a:pt x="7620" y="0"/>
                      </a:cubicBezTo>
                      <a:cubicBezTo>
                        <a:pt x="11828" y="0"/>
                        <a:pt x="15240" y="3412"/>
                        <a:pt x="15240" y="7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273" name="图形 78"/>
              <p:cNvGrpSpPr/>
              <p:nvPr/>
            </p:nvGrpSpPr>
            <p:grpSpPr>
              <a:xfrm>
                <a:off x="4538" y="3311"/>
                <a:ext cx="1181" cy="1182"/>
                <a:chOff x="2742247" y="1805940"/>
                <a:chExt cx="389572" cy="389572"/>
              </a:xfrm>
            </p:grpSpPr>
            <p:sp>
              <p:nvSpPr>
                <p:cNvPr id="274" name="任意多边形: 形状 273"/>
                <p:cNvSpPr/>
                <p:nvPr/>
              </p:nvSpPr>
              <p:spPr>
                <a:xfrm>
                  <a:off x="2766060" y="1829752"/>
                  <a:ext cx="73342" cy="73342"/>
                </a:xfrm>
                <a:custGeom>
                  <a:avLst/>
                  <a:gdLst>
                    <a:gd name="connsiteX0" fmla="*/ 0 w 73342"/>
                    <a:gd name="connsiteY0" fmla="*/ 73342 h 73342"/>
                    <a:gd name="connsiteX1" fmla="*/ 73343 w 73342"/>
                    <a:gd name="connsiteY1" fmla="*/ 0 h 73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342" h="73342">
                      <a:moveTo>
                        <a:pt x="0" y="73342"/>
                      </a:moveTo>
                      <a:lnTo>
                        <a:pt x="73343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5" name="任意多边形: 形状 274"/>
                <p:cNvSpPr/>
                <p:nvPr/>
              </p:nvSpPr>
              <p:spPr>
                <a:xfrm>
                  <a:off x="2744152" y="1807845"/>
                  <a:ext cx="153352" cy="152400"/>
                </a:xfrm>
                <a:custGeom>
                  <a:avLst/>
                  <a:gdLst>
                    <a:gd name="connsiteX0" fmla="*/ 0 w 153352"/>
                    <a:gd name="connsiteY0" fmla="*/ 152400 h 152400"/>
                    <a:gd name="connsiteX1" fmla="*/ 153353 w 153352"/>
                    <a:gd name="connsiteY1" fmla="*/ 0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3352" h="152400">
                      <a:moveTo>
                        <a:pt x="0" y="152400"/>
                      </a:moveTo>
                      <a:lnTo>
                        <a:pt x="153353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6" name="任意多边形: 形状 275"/>
                <p:cNvSpPr/>
                <p:nvPr/>
              </p:nvSpPr>
              <p:spPr>
                <a:xfrm>
                  <a:off x="2742247" y="1805940"/>
                  <a:ext cx="193357" cy="193357"/>
                </a:xfrm>
                <a:custGeom>
                  <a:avLst/>
                  <a:gdLst>
                    <a:gd name="connsiteX0" fmla="*/ 0 w 193357"/>
                    <a:gd name="connsiteY0" fmla="*/ 193358 h 193357"/>
                    <a:gd name="connsiteX1" fmla="*/ 193358 w 193357"/>
                    <a:gd name="connsiteY1" fmla="*/ 0 h 193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3357" h="193357">
                      <a:moveTo>
                        <a:pt x="0" y="193358"/>
                      </a:moveTo>
                      <a:lnTo>
                        <a:pt x="193358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7" name="任意多边形: 形状 276"/>
                <p:cNvSpPr/>
                <p:nvPr/>
              </p:nvSpPr>
              <p:spPr>
                <a:xfrm>
                  <a:off x="2743200" y="1806892"/>
                  <a:ext cx="226694" cy="225742"/>
                </a:xfrm>
                <a:custGeom>
                  <a:avLst/>
                  <a:gdLst>
                    <a:gd name="connsiteX0" fmla="*/ 0 w 226694"/>
                    <a:gd name="connsiteY0" fmla="*/ 225743 h 225742"/>
                    <a:gd name="connsiteX1" fmla="*/ 226695 w 226694"/>
                    <a:gd name="connsiteY1" fmla="*/ 0 h 225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694" h="225742">
                      <a:moveTo>
                        <a:pt x="0" y="225743"/>
                      </a:moveTo>
                      <a:lnTo>
                        <a:pt x="226695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8" name="任意多边形: 形状 277"/>
                <p:cNvSpPr/>
                <p:nvPr/>
              </p:nvSpPr>
              <p:spPr>
                <a:xfrm>
                  <a:off x="2750820" y="1813560"/>
                  <a:ext cx="247649" cy="248602"/>
                </a:xfrm>
                <a:custGeom>
                  <a:avLst/>
                  <a:gdLst>
                    <a:gd name="connsiteX0" fmla="*/ 247650 w 247649"/>
                    <a:gd name="connsiteY0" fmla="*/ 0 h 248602"/>
                    <a:gd name="connsiteX1" fmla="*/ 0 w 247649"/>
                    <a:gd name="connsiteY1" fmla="*/ 248603 h 24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7649" h="248602">
                      <a:moveTo>
                        <a:pt x="247650" y="0"/>
                      </a:moveTo>
                      <a:lnTo>
                        <a:pt x="0" y="248603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9" name="任意多边形: 形状 278"/>
                <p:cNvSpPr/>
                <p:nvPr/>
              </p:nvSpPr>
              <p:spPr>
                <a:xfrm>
                  <a:off x="2761297" y="1824037"/>
                  <a:ext cx="261937" cy="262890"/>
                </a:xfrm>
                <a:custGeom>
                  <a:avLst/>
                  <a:gdLst>
                    <a:gd name="connsiteX0" fmla="*/ 0 w 261937"/>
                    <a:gd name="connsiteY0" fmla="*/ 262890 h 262890"/>
                    <a:gd name="connsiteX1" fmla="*/ 261938 w 261937"/>
                    <a:gd name="connsiteY1" fmla="*/ 0 h 262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1937" h="262890">
                      <a:moveTo>
                        <a:pt x="0" y="262890"/>
                      </a:moveTo>
                      <a:lnTo>
                        <a:pt x="261938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0" name="任意多边形: 形状 279"/>
                <p:cNvSpPr/>
                <p:nvPr/>
              </p:nvSpPr>
              <p:spPr>
                <a:xfrm>
                  <a:off x="2773680" y="1837372"/>
                  <a:ext cx="272415" cy="272415"/>
                </a:xfrm>
                <a:custGeom>
                  <a:avLst/>
                  <a:gdLst>
                    <a:gd name="connsiteX0" fmla="*/ 0 w 272415"/>
                    <a:gd name="connsiteY0" fmla="*/ 272415 h 272415"/>
                    <a:gd name="connsiteX1" fmla="*/ 272415 w 272415"/>
                    <a:gd name="connsiteY1" fmla="*/ 0 h 27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2415" h="272415">
                      <a:moveTo>
                        <a:pt x="0" y="272415"/>
                      </a:moveTo>
                      <a:lnTo>
                        <a:pt x="272415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1" name="任意多边形: 形状 280"/>
                <p:cNvSpPr/>
                <p:nvPr/>
              </p:nvSpPr>
              <p:spPr>
                <a:xfrm>
                  <a:off x="2789872" y="1852612"/>
                  <a:ext cx="276225" cy="277177"/>
                </a:xfrm>
                <a:custGeom>
                  <a:avLst/>
                  <a:gdLst>
                    <a:gd name="connsiteX0" fmla="*/ 0 w 276225"/>
                    <a:gd name="connsiteY0" fmla="*/ 277178 h 277177"/>
                    <a:gd name="connsiteX1" fmla="*/ 276225 w 276225"/>
                    <a:gd name="connsiteY1" fmla="*/ 0 h 27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6225" h="277177">
                      <a:moveTo>
                        <a:pt x="0" y="277178"/>
                      </a:moveTo>
                      <a:lnTo>
                        <a:pt x="276225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2" name="任意多边形: 形状 281"/>
                <p:cNvSpPr/>
                <p:nvPr/>
              </p:nvSpPr>
              <p:spPr>
                <a:xfrm>
                  <a:off x="2807017" y="1870710"/>
                  <a:ext cx="277177" cy="277177"/>
                </a:xfrm>
                <a:custGeom>
                  <a:avLst/>
                  <a:gdLst>
                    <a:gd name="connsiteX0" fmla="*/ 0 w 277177"/>
                    <a:gd name="connsiteY0" fmla="*/ 277178 h 277177"/>
                    <a:gd name="connsiteX1" fmla="*/ 277178 w 277177"/>
                    <a:gd name="connsiteY1" fmla="*/ 0 h 27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7177" h="277177">
                      <a:moveTo>
                        <a:pt x="0" y="277178"/>
                      </a:moveTo>
                      <a:lnTo>
                        <a:pt x="277178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3" name="任意多边形: 形状 282"/>
                <p:cNvSpPr/>
                <p:nvPr/>
              </p:nvSpPr>
              <p:spPr>
                <a:xfrm>
                  <a:off x="2827020" y="1890712"/>
                  <a:ext cx="272415" cy="272415"/>
                </a:xfrm>
                <a:custGeom>
                  <a:avLst/>
                  <a:gdLst>
                    <a:gd name="connsiteX0" fmla="*/ 272415 w 272415"/>
                    <a:gd name="connsiteY0" fmla="*/ 0 h 272415"/>
                    <a:gd name="connsiteX1" fmla="*/ 0 w 272415"/>
                    <a:gd name="connsiteY1" fmla="*/ 272415 h 27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2415" h="272415">
                      <a:moveTo>
                        <a:pt x="272415" y="0"/>
                      </a:moveTo>
                      <a:lnTo>
                        <a:pt x="0" y="272415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4" name="任意多边形: 形状 283"/>
                <p:cNvSpPr/>
                <p:nvPr/>
              </p:nvSpPr>
              <p:spPr>
                <a:xfrm>
                  <a:off x="2849880" y="1913572"/>
                  <a:ext cx="262890" cy="262890"/>
                </a:xfrm>
                <a:custGeom>
                  <a:avLst/>
                  <a:gdLst>
                    <a:gd name="connsiteX0" fmla="*/ 262890 w 262890"/>
                    <a:gd name="connsiteY0" fmla="*/ 0 h 262890"/>
                    <a:gd name="connsiteX1" fmla="*/ 0 w 262890"/>
                    <a:gd name="connsiteY1" fmla="*/ 262890 h 262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2890" h="262890">
                      <a:moveTo>
                        <a:pt x="262890" y="0"/>
                      </a:moveTo>
                      <a:lnTo>
                        <a:pt x="0" y="26289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5" name="任意多边形: 形状 284"/>
                <p:cNvSpPr/>
                <p:nvPr/>
              </p:nvSpPr>
              <p:spPr>
                <a:xfrm>
                  <a:off x="2875597" y="1938337"/>
                  <a:ext cx="247650" cy="248602"/>
                </a:xfrm>
                <a:custGeom>
                  <a:avLst/>
                  <a:gdLst>
                    <a:gd name="connsiteX0" fmla="*/ 0 w 247650"/>
                    <a:gd name="connsiteY0" fmla="*/ 248602 h 248602"/>
                    <a:gd name="connsiteX1" fmla="*/ 247650 w 247650"/>
                    <a:gd name="connsiteY1" fmla="*/ 0 h 24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7650" h="248602">
                      <a:moveTo>
                        <a:pt x="0" y="248602"/>
                      </a:moveTo>
                      <a:lnTo>
                        <a:pt x="247650" y="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6" name="任意多边形: 形状 285"/>
                <p:cNvSpPr/>
                <p:nvPr/>
              </p:nvSpPr>
              <p:spPr>
                <a:xfrm>
                  <a:off x="2904172" y="1967865"/>
                  <a:ext cx="225742" cy="225742"/>
                </a:xfrm>
                <a:custGeom>
                  <a:avLst/>
                  <a:gdLst>
                    <a:gd name="connsiteX0" fmla="*/ 225742 w 225742"/>
                    <a:gd name="connsiteY0" fmla="*/ 0 h 225742"/>
                    <a:gd name="connsiteX1" fmla="*/ 0 w 225742"/>
                    <a:gd name="connsiteY1" fmla="*/ 225743 h 225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742" h="225742">
                      <a:moveTo>
                        <a:pt x="225742" y="0"/>
                      </a:moveTo>
                      <a:lnTo>
                        <a:pt x="0" y="225743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7" name="任意多边形: 形状 286"/>
                <p:cNvSpPr/>
                <p:nvPr/>
              </p:nvSpPr>
              <p:spPr>
                <a:xfrm>
                  <a:off x="2938462" y="2001202"/>
                  <a:ext cx="193357" cy="194310"/>
                </a:xfrm>
                <a:custGeom>
                  <a:avLst/>
                  <a:gdLst>
                    <a:gd name="connsiteX0" fmla="*/ 193358 w 193357"/>
                    <a:gd name="connsiteY0" fmla="*/ 0 h 194310"/>
                    <a:gd name="connsiteX1" fmla="*/ 0 w 193357"/>
                    <a:gd name="connsiteY1" fmla="*/ 194310 h 194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3357" h="194310">
                      <a:moveTo>
                        <a:pt x="193358" y="0"/>
                      </a:moveTo>
                      <a:lnTo>
                        <a:pt x="0" y="19431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8" name="任意多边形: 形状 287"/>
                <p:cNvSpPr/>
                <p:nvPr/>
              </p:nvSpPr>
              <p:spPr>
                <a:xfrm>
                  <a:off x="2976562" y="2040255"/>
                  <a:ext cx="152400" cy="152400"/>
                </a:xfrm>
                <a:custGeom>
                  <a:avLst/>
                  <a:gdLst>
                    <a:gd name="connsiteX0" fmla="*/ 152400 w 152400"/>
                    <a:gd name="connsiteY0" fmla="*/ 0 h 152400"/>
                    <a:gd name="connsiteX1" fmla="*/ 0 w 152400"/>
                    <a:gd name="connsiteY1" fmla="*/ 152400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2400" h="152400">
                      <a:moveTo>
                        <a:pt x="152400" y="0"/>
                      </a:moveTo>
                      <a:lnTo>
                        <a:pt x="0" y="152400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9" name="任意多边形: 形状 288"/>
                <p:cNvSpPr/>
                <p:nvPr/>
              </p:nvSpPr>
              <p:spPr>
                <a:xfrm>
                  <a:off x="3033712" y="2097405"/>
                  <a:ext cx="73342" cy="73342"/>
                </a:xfrm>
                <a:custGeom>
                  <a:avLst/>
                  <a:gdLst>
                    <a:gd name="connsiteX0" fmla="*/ 73343 w 73342"/>
                    <a:gd name="connsiteY0" fmla="*/ 0 h 73342"/>
                    <a:gd name="connsiteX1" fmla="*/ 0 w 73342"/>
                    <a:gd name="connsiteY1" fmla="*/ 73343 h 73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342" h="73342">
                      <a:moveTo>
                        <a:pt x="73343" y="0"/>
                      </a:moveTo>
                      <a:lnTo>
                        <a:pt x="0" y="73343"/>
                      </a:lnTo>
                    </a:path>
                  </a:pathLst>
                </a:custGeom>
                <a:ln w="13089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294" name="图形 78"/>
              <p:cNvGrpSpPr/>
              <p:nvPr/>
            </p:nvGrpSpPr>
            <p:grpSpPr>
              <a:xfrm>
                <a:off x="4217" y="5151"/>
                <a:ext cx="693" cy="277"/>
                <a:chOff x="2636520" y="2412682"/>
                <a:chExt cx="228599" cy="91440"/>
              </a:xfrm>
              <a:solidFill>
                <a:srgbClr val="EC313E"/>
              </a:solidFill>
            </p:grpSpPr>
            <p:sp>
              <p:nvSpPr>
                <p:cNvPr id="295" name="任意多边形: 形状 294"/>
                <p:cNvSpPr/>
                <p:nvPr/>
              </p:nvSpPr>
              <p:spPr>
                <a:xfrm>
                  <a:off x="2636520" y="2473642"/>
                  <a:ext cx="228599" cy="30480"/>
                </a:xfrm>
                <a:custGeom>
                  <a:avLst/>
                  <a:gdLst>
                    <a:gd name="connsiteX0" fmla="*/ 228600 w 228599"/>
                    <a:gd name="connsiteY0" fmla="*/ 30480 h 30480"/>
                    <a:gd name="connsiteX1" fmla="*/ 29528 w 228599"/>
                    <a:gd name="connsiteY1" fmla="*/ 30480 h 30480"/>
                    <a:gd name="connsiteX2" fmla="*/ 0 w 228599"/>
                    <a:gd name="connsiteY2" fmla="*/ 0 h 30480"/>
                    <a:gd name="connsiteX3" fmla="*/ 198120 w 228599"/>
                    <a:gd name="connsiteY3" fmla="*/ 0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599" h="30480">
                      <a:moveTo>
                        <a:pt x="228600" y="30480"/>
                      </a:moveTo>
                      <a:lnTo>
                        <a:pt x="29528" y="30480"/>
                      </a:lnTo>
                      <a:lnTo>
                        <a:pt x="0" y="0"/>
                      </a:lnTo>
                      <a:lnTo>
                        <a:pt x="198120" y="0"/>
                      </a:lnTo>
                      <a:close/>
                    </a:path>
                  </a:pathLst>
                </a:custGeom>
                <a:solidFill>
                  <a:srgbClr val="596CFF"/>
                </a:solidFill>
                <a:ln w="1428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96" name="任意多边形: 形状 295"/>
                <p:cNvSpPr/>
                <p:nvPr/>
              </p:nvSpPr>
              <p:spPr>
                <a:xfrm>
                  <a:off x="2834640" y="2412682"/>
                  <a:ext cx="30479" cy="91439"/>
                </a:xfrm>
                <a:custGeom>
                  <a:avLst/>
                  <a:gdLst>
                    <a:gd name="connsiteX0" fmla="*/ 30480 w 30479"/>
                    <a:gd name="connsiteY0" fmla="*/ 30480 h 91439"/>
                    <a:gd name="connsiteX1" fmla="*/ 30480 w 30479"/>
                    <a:gd name="connsiteY1" fmla="*/ 91440 h 91439"/>
                    <a:gd name="connsiteX2" fmla="*/ 0 w 30479"/>
                    <a:gd name="connsiteY2" fmla="*/ 60960 h 91439"/>
                    <a:gd name="connsiteX3" fmla="*/ 0 w 30479"/>
                    <a:gd name="connsiteY3" fmla="*/ 0 h 91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479" h="91439">
                      <a:moveTo>
                        <a:pt x="30480" y="30480"/>
                      </a:moveTo>
                      <a:lnTo>
                        <a:pt x="30480" y="91440"/>
                      </a:lnTo>
                      <a:lnTo>
                        <a:pt x="0" y="609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C313E"/>
                </a:solidFill>
                <a:ln w="1428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97" name="任意多边形: 形状 296"/>
                <p:cNvSpPr/>
                <p:nvPr/>
              </p:nvSpPr>
              <p:spPr>
                <a:xfrm>
                  <a:off x="2636520" y="2412682"/>
                  <a:ext cx="198120" cy="60960"/>
                </a:xfrm>
                <a:custGeom>
                  <a:avLst/>
                  <a:gdLst>
                    <a:gd name="connsiteX0" fmla="*/ 0 w 198120"/>
                    <a:gd name="connsiteY0" fmla="*/ 0 h 60960"/>
                    <a:gd name="connsiteX1" fmla="*/ 198120 w 198120"/>
                    <a:gd name="connsiteY1" fmla="*/ 0 h 60960"/>
                    <a:gd name="connsiteX2" fmla="*/ 198120 w 198120"/>
                    <a:gd name="connsiteY2" fmla="*/ 60960 h 60960"/>
                    <a:gd name="connsiteX3" fmla="*/ 0 w 198120"/>
                    <a:gd name="connsiteY3" fmla="*/ 60960 h 60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120" h="60960">
                      <a:moveTo>
                        <a:pt x="0" y="0"/>
                      </a:moveTo>
                      <a:lnTo>
                        <a:pt x="198120" y="0"/>
                      </a:lnTo>
                      <a:lnTo>
                        <a:pt x="198120" y="60960"/>
                      </a:lnTo>
                      <a:lnTo>
                        <a:pt x="0" y="60960"/>
                      </a:lnTo>
                      <a:close/>
                    </a:path>
                  </a:pathLst>
                </a:custGeom>
                <a:solidFill>
                  <a:srgbClr val="596CFF"/>
                </a:solidFill>
                <a:ln w="1428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00" name="图形 78"/>
              <p:cNvGrpSpPr/>
              <p:nvPr/>
            </p:nvGrpSpPr>
            <p:grpSpPr>
              <a:xfrm>
                <a:off x="14054" y="6379"/>
                <a:ext cx="448" cy="448"/>
                <a:chOff x="5880734" y="2817495"/>
                <a:chExt cx="147637" cy="147637"/>
              </a:xfrm>
              <a:solidFill>
                <a:srgbClr val="EC313E"/>
              </a:solidFill>
            </p:grpSpPr>
            <p:sp>
              <p:nvSpPr>
                <p:cNvPr id="301" name="任意多边形: 形状 300"/>
                <p:cNvSpPr/>
                <p:nvPr/>
              </p:nvSpPr>
              <p:spPr>
                <a:xfrm>
                  <a:off x="5880734" y="2817495"/>
                  <a:ext cx="79057" cy="79057"/>
                </a:xfrm>
                <a:custGeom>
                  <a:avLst/>
                  <a:gdLst>
                    <a:gd name="connsiteX0" fmla="*/ 79058 w 79057"/>
                    <a:gd name="connsiteY0" fmla="*/ 40005 h 79057"/>
                    <a:gd name="connsiteX1" fmla="*/ 40005 w 79057"/>
                    <a:gd name="connsiteY1" fmla="*/ 79057 h 79057"/>
                    <a:gd name="connsiteX2" fmla="*/ 18097 w 79057"/>
                    <a:gd name="connsiteY2" fmla="*/ 72390 h 79057"/>
                    <a:gd name="connsiteX3" fmla="*/ 0 w 79057"/>
                    <a:gd name="connsiteY3" fmla="*/ 39052 h 79057"/>
                    <a:gd name="connsiteX4" fmla="*/ 39053 w 79057"/>
                    <a:gd name="connsiteY4" fmla="*/ 0 h 79057"/>
                    <a:gd name="connsiteX5" fmla="*/ 61913 w 79057"/>
                    <a:gd name="connsiteY5" fmla="*/ 7620 h 79057"/>
                    <a:gd name="connsiteX6" fmla="*/ 70485 w 79057"/>
                    <a:gd name="connsiteY6" fmla="*/ 16192 h 79057"/>
                    <a:gd name="connsiteX7" fmla="*/ 79058 w 79057"/>
                    <a:gd name="connsiteY7" fmla="*/ 40005 h 79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057" h="79057">
                      <a:moveTo>
                        <a:pt x="79058" y="40005"/>
                      </a:moveTo>
                      <a:cubicBezTo>
                        <a:pt x="79058" y="61913"/>
                        <a:pt x="60960" y="79057"/>
                        <a:pt x="40005" y="79057"/>
                      </a:cubicBezTo>
                      <a:cubicBezTo>
                        <a:pt x="32385" y="79057"/>
                        <a:pt x="24765" y="76200"/>
                        <a:pt x="18097" y="72390"/>
                      </a:cubicBezTo>
                      <a:cubicBezTo>
                        <a:pt x="7620" y="65722"/>
                        <a:pt x="0" y="53340"/>
                        <a:pt x="0" y="39052"/>
                      </a:cubicBezTo>
                      <a:cubicBezTo>
                        <a:pt x="0" y="17145"/>
                        <a:pt x="18097" y="0"/>
                        <a:pt x="39053" y="0"/>
                      </a:cubicBezTo>
                      <a:cubicBezTo>
                        <a:pt x="47625" y="0"/>
                        <a:pt x="55245" y="2857"/>
                        <a:pt x="61913" y="7620"/>
                      </a:cubicBezTo>
                      <a:cubicBezTo>
                        <a:pt x="65722" y="10477"/>
                        <a:pt x="68580" y="13335"/>
                        <a:pt x="70485" y="16192"/>
                      </a:cubicBezTo>
                      <a:cubicBezTo>
                        <a:pt x="76200" y="23813"/>
                        <a:pt x="79058" y="31432"/>
                        <a:pt x="79058" y="40005"/>
                      </a:cubicBezTo>
                      <a:close/>
                    </a:path>
                  </a:pathLst>
                </a:custGeom>
                <a:solidFill>
                  <a:srgbClr val="596CFF"/>
                </a:solidFill>
                <a:ln w="1428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2" name="任意多边形: 形状 301"/>
                <p:cNvSpPr/>
                <p:nvPr/>
              </p:nvSpPr>
              <p:spPr>
                <a:xfrm>
                  <a:off x="5899784" y="2835592"/>
                  <a:ext cx="128587" cy="129540"/>
                </a:xfrm>
                <a:custGeom>
                  <a:avLst/>
                  <a:gdLst>
                    <a:gd name="connsiteX0" fmla="*/ 128588 w 128587"/>
                    <a:gd name="connsiteY0" fmla="*/ 90488 h 129540"/>
                    <a:gd name="connsiteX1" fmla="*/ 89535 w 128587"/>
                    <a:gd name="connsiteY1" fmla="*/ 129540 h 129540"/>
                    <a:gd name="connsiteX2" fmla="*/ 57150 w 128587"/>
                    <a:gd name="connsiteY2" fmla="*/ 112395 h 129540"/>
                    <a:gd name="connsiteX3" fmla="*/ 0 w 128587"/>
                    <a:gd name="connsiteY3" fmla="*/ 55245 h 129540"/>
                    <a:gd name="connsiteX4" fmla="*/ 21908 w 128587"/>
                    <a:gd name="connsiteY4" fmla="*/ 61913 h 129540"/>
                    <a:gd name="connsiteX5" fmla="*/ 60960 w 128587"/>
                    <a:gd name="connsiteY5" fmla="*/ 22860 h 129540"/>
                    <a:gd name="connsiteX6" fmla="*/ 53340 w 128587"/>
                    <a:gd name="connsiteY6" fmla="*/ 0 h 129540"/>
                    <a:gd name="connsiteX7" fmla="*/ 113347 w 128587"/>
                    <a:gd name="connsiteY7" fmla="*/ 60008 h 129540"/>
                    <a:gd name="connsiteX8" fmla="*/ 128588 w 128587"/>
                    <a:gd name="connsiteY8" fmla="*/ 90488 h 1295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587" h="129540">
                      <a:moveTo>
                        <a:pt x="128588" y="90488"/>
                      </a:moveTo>
                      <a:cubicBezTo>
                        <a:pt x="128588" y="112395"/>
                        <a:pt x="110490" y="129540"/>
                        <a:pt x="89535" y="129540"/>
                      </a:cubicBezTo>
                      <a:cubicBezTo>
                        <a:pt x="76200" y="129540"/>
                        <a:pt x="63818" y="122873"/>
                        <a:pt x="57150" y="112395"/>
                      </a:cubicBezTo>
                      <a:lnTo>
                        <a:pt x="0" y="55245"/>
                      </a:lnTo>
                      <a:cubicBezTo>
                        <a:pt x="6668" y="59055"/>
                        <a:pt x="13335" y="61913"/>
                        <a:pt x="21908" y="61913"/>
                      </a:cubicBezTo>
                      <a:cubicBezTo>
                        <a:pt x="43815" y="61913"/>
                        <a:pt x="60960" y="43815"/>
                        <a:pt x="60960" y="22860"/>
                      </a:cubicBezTo>
                      <a:cubicBezTo>
                        <a:pt x="60960" y="14288"/>
                        <a:pt x="58103" y="6668"/>
                        <a:pt x="53340" y="0"/>
                      </a:cubicBezTo>
                      <a:lnTo>
                        <a:pt x="113347" y="60008"/>
                      </a:lnTo>
                      <a:cubicBezTo>
                        <a:pt x="121920" y="66675"/>
                        <a:pt x="128588" y="78105"/>
                        <a:pt x="128588" y="90488"/>
                      </a:cubicBezTo>
                      <a:close/>
                    </a:path>
                  </a:pathLst>
                </a:custGeom>
                <a:solidFill>
                  <a:srgbClr val="596CFF"/>
                </a:solidFill>
                <a:ln w="14288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303" name="任意多边形: 形状 302"/>
              <p:cNvSpPr/>
              <p:nvPr/>
            </p:nvSpPr>
            <p:spPr>
              <a:xfrm>
                <a:off x="5569" y="3331"/>
                <a:ext cx="297" cy="263"/>
              </a:xfrm>
              <a:custGeom>
                <a:avLst/>
                <a:gdLst>
                  <a:gd name="connsiteX0" fmla="*/ 49530 w 98107"/>
                  <a:gd name="connsiteY0" fmla="*/ 0 h 86677"/>
                  <a:gd name="connsiteX1" fmla="*/ 98108 w 98107"/>
                  <a:gd name="connsiteY1" fmla="*/ 86677 h 86677"/>
                  <a:gd name="connsiteX2" fmla="*/ 49530 w 98107"/>
                  <a:gd name="connsiteY2" fmla="*/ 86677 h 86677"/>
                  <a:gd name="connsiteX3" fmla="*/ 0 w 98107"/>
                  <a:gd name="connsiteY3" fmla="*/ 86677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107" h="86677">
                    <a:moveTo>
                      <a:pt x="49530" y="0"/>
                    </a:moveTo>
                    <a:lnTo>
                      <a:pt x="98108" y="86677"/>
                    </a:lnTo>
                    <a:lnTo>
                      <a:pt x="49530" y="86677"/>
                    </a:lnTo>
                    <a:lnTo>
                      <a:pt x="0" y="86677"/>
                    </a:lnTo>
                    <a:close/>
                  </a:path>
                </a:pathLst>
              </a:custGeom>
              <a:noFill/>
              <a:ln w="21431" cap="rnd">
                <a:solidFill>
                  <a:srgbClr val="596CFF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4" name="任意多边形: 形状 303"/>
              <p:cNvSpPr/>
              <p:nvPr/>
            </p:nvSpPr>
            <p:spPr>
              <a:xfrm>
                <a:off x="14427" y="4050"/>
                <a:ext cx="295" cy="263"/>
              </a:xfrm>
              <a:custGeom>
                <a:avLst/>
                <a:gdLst>
                  <a:gd name="connsiteX0" fmla="*/ 48577 w 97154"/>
                  <a:gd name="connsiteY0" fmla="*/ 86677 h 86677"/>
                  <a:gd name="connsiteX1" fmla="*/ 0 w 97154"/>
                  <a:gd name="connsiteY1" fmla="*/ 0 h 86677"/>
                  <a:gd name="connsiteX2" fmla="*/ 48577 w 97154"/>
                  <a:gd name="connsiteY2" fmla="*/ 0 h 86677"/>
                  <a:gd name="connsiteX3" fmla="*/ 97155 w 97154"/>
                  <a:gd name="connsiteY3" fmla="*/ 0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154" h="86677">
                    <a:moveTo>
                      <a:pt x="48577" y="86677"/>
                    </a:moveTo>
                    <a:lnTo>
                      <a:pt x="0" y="0"/>
                    </a:lnTo>
                    <a:lnTo>
                      <a:pt x="48577" y="0"/>
                    </a:lnTo>
                    <a:lnTo>
                      <a:pt x="97155" y="0"/>
                    </a:lnTo>
                    <a:close/>
                  </a:path>
                </a:pathLst>
              </a:custGeom>
              <a:noFill/>
              <a:ln w="21431" cap="rnd">
                <a:solidFill>
                  <a:srgbClr val="F5EC00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315" name="图形 78"/>
              <p:cNvGrpSpPr/>
              <p:nvPr/>
            </p:nvGrpSpPr>
            <p:grpSpPr>
              <a:xfrm>
                <a:off x="4396" y="6538"/>
                <a:ext cx="173" cy="170"/>
                <a:chOff x="2695575" y="2869882"/>
                <a:chExt cx="57150" cy="56197"/>
              </a:xfrm>
              <a:noFill/>
            </p:grpSpPr>
            <p:sp>
              <p:nvSpPr>
                <p:cNvPr id="316" name="任意多边形: 形状 315"/>
                <p:cNvSpPr/>
                <p:nvPr/>
              </p:nvSpPr>
              <p:spPr>
                <a:xfrm>
                  <a:off x="2695575" y="2869882"/>
                  <a:ext cx="18097" cy="18097"/>
                </a:xfrm>
                <a:custGeom>
                  <a:avLst/>
                  <a:gdLst>
                    <a:gd name="connsiteX0" fmla="*/ 18097 w 18097"/>
                    <a:gd name="connsiteY0" fmla="*/ 18097 h 18097"/>
                    <a:gd name="connsiteX1" fmla="*/ 0 w 18097"/>
                    <a:gd name="connsiteY1" fmla="*/ 0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97" h="18097">
                      <a:moveTo>
                        <a:pt x="18097" y="18097"/>
                      </a:moveTo>
                      <a:lnTo>
                        <a:pt x="0" y="0"/>
                      </a:lnTo>
                    </a:path>
                  </a:pathLst>
                </a:custGeom>
                <a:ln w="11906" cap="rnd">
                  <a:solidFill>
                    <a:srgbClr val="EC313E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7" name="任意多边形: 形状 316"/>
                <p:cNvSpPr/>
                <p:nvPr/>
              </p:nvSpPr>
              <p:spPr>
                <a:xfrm>
                  <a:off x="2734627" y="2869882"/>
                  <a:ext cx="18097" cy="18097"/>
                </a:xfrm>
                <a:custGeom>
                  <a:avLst/>
                  <a:gdLst>
                    <a:gd name="connsiteX0" fmla="*/ 18098 w 18097"/>
                    <a:gd name="connsiteY0" fmla="*/ 0 h 18097"/>
                    <a:gd name="connsiteX1" fmla="*/ 0 w 18097"/>
                    <a:gd name="connsiteY1" fmla="*/ 1809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97" h="18097">
                      <a:moveTo>
                        <a:pt x="18098" y="0"/>
                      </a:moveTo>
                      <a:lnTo>
                        <a:pt x="0" y="18097"/>
                      </a:lnTo>
                    </a:path>
                  </a:pathLst>
                </a:custGeom>
                <a:ln w="11906" cap="rnd">
                  <a:solidFill>
                    <a:srgbClr val="EC313E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8" name="任意多边形: 形状 317"/>
                <p:cNvSpPr/>
                <p:nvPr/>
              </p:nvSpPr>
              <p:spPr>
                <a:xfrm>
                  <a:off x="2734627" y="2907982"/>
                  <a:ext cx="18097" cy="18097"/>
                </a:xfrm>
                <a:custGeom>
                  <a:avLst/>
                  <a:gdLst>
                    <a:gd name="connsiteX0" fmla="*/ 0 w 18097"/>
                    <a:gd name="connsiteY0" fmla="*/ 0 h 18097"/>
                    <a:gd name="connsiteX1" fmla="*/ 0 w 18097"/>
                    <a:gd name="connsiteY1" fmla="*/ 0 h 18097"/>
                    <a:gd name="connsiteX2" fmla="*/ 18097 w 18097"/>
                    <a:gd name="connsiteY2" fmla="*/ 1809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097" h="1809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8097" y="18097"/>
                      </a:lnTo>
                    </a:path>
                  </a:pathLst>
                </a:custGeom>
                <a:noFill/>
                <a:ln w="11906" cap="rnd">
                  <a:solidFill>
                    <a:srgbClr val="EC313E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9" name="任意多边形: 形状 318"/>
                <p:cNvSpPr/>
                <p:nvPr/>
              </p:nvSpPr>
              <p:spPr>
                <a:xfrm>
                  <a:off x="2695575" y="2907982"/>
                  <a:ext cx="18097" cy="18097"/>
                </a:xfrm>
                <a:custGeom>
                  <a:avLst/>
                  <a:gdLst>
                    <a:gd name="connsiteX0" fmla="*/ 18097 w 18097"/>
                    <a:gd name="connsiteY0" fmla="*/ 0 h 18097"/>
                    <a:gd name="connsiteX1" fmla="*/ 0 w 18097"/>
                    <a:gd name="connsiteY1" fmla="*/ 1809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97" h="18097">
                      <a:moveTo>
                        <a:pt x="18097" y="0"/>
                      </a:moveTo>
                      <a:lnTo>
                        <a:pt x="0" y="18097"/>
                      </a:lnTo>
                    </a:path>
                  </a:pathLst>
                </a:custGeom>
                <a:ln w="11906" cap="rnd">
                  <a:solidFill>
                    <a:srgbClr val="EC313E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321" name="任意多边形: 形状 320"/>
              <p:cNvSpPr/>
              <p:nvPr/>
            </p:nvSpPr>
            <p:spPr>
              <a:xfrm rot="18900000">
                <a:off x="6874" y="3138"/>
                <a:ext cx="208" cy="208"/>
              </a:xfrm>
              <a:custGeom>
                <a:avLst/>
                <a:gdLst>
                  <a:gd name="connsiteX0" fmla="*/ 0 w 68579"/>
                  <a:gd name="connsiteY0" fmla="*/ 0 h 68579"/>
                  <a:gd name="connsiteX1" fmla="*/ 68579 w 68579"/>
                  <a:gd name="connsiteY1" fmla="*/ 0 h 68579"/>
                  <a:gd name="connsiteX2" fmla="*/ 68579 w 68579"/>
                  <a:gd name="connsiteY2" fmla="*/ 68579 h 68579"/>
                  <a:gd name="connsiteX3" fmla="*/ 0 w 68579"/>
                  <a:gd name="connsiteY3" fmla="*/ 68579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79" h="68579">
                    <a:moveTo>
                      <a:pt x="0" y="0"/>
                    </a:moveTo>
                    <a:lnTo>
                      <a:pt x="68579" y="0"/>
                    </a:lnTo>
                    <a:lnTo>
                      <a:pt x="68579" y="68579"/>
                    </a:lnTo>
                    <a:lnTo>
                      <a:pt x="0" y="68579"/>
                    </a:lnTo>
                    <a:close/>
                  </a:path>
                </a:pathLst>
              </a:custGeom>
              <a:noFill/>
              <a:ln w="21431" cap="rnd">
                <a:solidFill>
                  <a:srgbClr val="F5EC00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2" name="任意多边形: 形状 321"/>
              <p:cNvSpPr/>
              <p:nvPr/>
            </p:nvSpPr>
            <p:spPr>
              <a:xfrm rot="18900000">
                <a:off x="14471" y="5740"/>
                <a:ext cx="208" cy="208"/>
              </a:xfrm>
              <a:custGeom>
                <a:avLst/>
                <a:gdLst>
                  <a:gd name="connsiteX0" fmla="*/ 0 w 68579"/>
                  <a:gd name="connsiteY0" fmla="*/ 0 h 68579"/>
                  <a:gd name="connsiteX1" fmla="*/ 68579 w 68579"/>
                  <a:gd name="connsiteY1" fmla="*/ 0 h 68579"/>
                  <a:gd name="connsiteX2" fmla="*/ 68579 w 68579"/>
                  <a:gd name="connsiteY2" fmla="*/ 68579 h 68579"/>
                  <a:gd name="connsiteX3" fmla="*/ 0 w 68579"/>
                  <a:gd name="connsiteY3" fmla="*/ 68579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79" h="68579">
                    <a:moveTo>
                      <a:pt x="0" y="0"/>
                    </a:moveTo>
                    <a:lnTo>
                      <a:pt x="68579" y="0"/>
                    </a:lnTo>
                    <a:lnTo>
                      <a:pt x="68579" y="68579"/>
                    </a:lnTo>
                    <a:lnTo>
                      <a:pt x="0" y="68579"/>
                    </a:lnTo>
                    <a:close/>
                  </a:path>
                </a:pathLst>
              </a:custGeom>
              <a:noFill/>
              <a:ln w="21431" cap="rnd">
                <a:solidFill>
                  <a:srgbClr val="596CFF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324" name="图形 78"/>
              <p:cNvGrpSpPr/>
              <p:nvPr/>
            </p:nvGrpSpPr>
            <p:grpSpPr>
              <a:xfrm>
                <a:off x="5289" y="3845"/>
                <a:ext cx="8474" cy="3577"/>
                <a:chOff x="2989897" y="1982152"/>
                <a:chExt cx="2794634" cy="1179194"/>
              </a:xfrm>
            </p:grpSpPr>
            <p:sp>
              <p:nvSpPr>
                <p:cNvPr id="325" name="任意多边形: 形状 324"/>
                <p:cNvSpPr/>
                <p:nvPr/>
              </p:nvSpPr>
              <p:spPr>
                <a:xfrm>
                  <a:off x="5368290" y="2896552"/>
                  <a:ext cx="416242" cy="70485"/>
                </a:xfrm>
                <a:custGeom>
                  <a:avLst/>
                  <a:gdLst>
                    <a:gd name="connsiteX0" fmla="*/ 416242 w 416242"/>
                    <a:gd name="connsiteY0" fmla="*/ 70485 h 70485"/>
                    <a:gd name="connsiteX1" fmla="*/ 70485 w 416242"/>
                    <a:gd name="connsiteY1" fmla="*/ 70485 h 70485"/>
                    <a:gd name="connsiteX2" fmla="*/ 0 w 416242"/>
                    <a:gd name="connsiteY2" fmla="*/ 0 h 70485"/>
                    <a:gd name="connsiteX3" fmla="*/ 345757 w 416242"/>
                    <a:gd name="connsiteY3" fmla="*/ 0 h 70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6242" h="70485">
                      <a:moveTo>
                        <a:pt x="416242" y="70485"/>
                      </a:moveTo>
                      <a:lnTo>
                        <a:pt x="70485" y="70485"/>
                      </a:lnTo>
                      <a:lnTo>
                        <a:pt x="0" y="0"/>
                      </a:lnTo>
                      <a:lnTo>
                        <a:pt x="345757" y="0"/>
                      </a:lnTo>
                      <a:close/>
                    </a:path>
                  </a:pathLst>
                </a:custGeom>
                <a:solidFill>
                  <a:srgbClr val="596CFF"/>
                </a:solidFill>
                <a:ln w="285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6" name="任意多边形: 形状 325"/>
                <p:cNvSpPr/>
                <p:nvPr/>
              </p:nvSpPr>
              <p:spPr>
                <a:xfrm>
                  <a:off x="2989897" y="2896552"/>
                  <a:ext cx="2448877" cy="264794"/>
                </a:xfrm>
                <a:custGeom>
                  <a:avLst/>
                  <a:gdLst>
                    <a:gd name="connsiteX0" fmla="*/ 2448878 w 2448877"/>
                    <a:gd name="connsiteY0" fmla="*/ 70485 h 264794"/>
                    <a:gd name="connsiteX1" fmla="*/ 2448878 w 2448877"/>
                    <a:gd name="connsiteY1" fmla="*/ 264795 h 264794"/>
                    <a:gd name="connsiteX2" fmla="*/ 2220278 w 2448877"/>
                    <a:gd name="connsiteY2" fmla="*/ 70485 h 264794"/>
                    <a:gd name="connsiteX3" fmla="*/ 70485 w 2448877"/>
                    <a:gd name="connsiteY3" fmla="*/ 70485 h 264794"/>
                    <a:gd name="connsiteX4" fmla="*/ 0 w 2448877"/>
                    <a:gd name="connsiteY4" fmla="*/ 0 h 264794"/>
                    <a:gd name="connsiteX5" fmla="*/ 2149793 w 2448877"/>
                    <a:gd name="connsiteY5" fmla="*/ 0 h 264794"/>
                    <a:gd name="connsiteX6" fmla="*/ 2378393 w 2448877"/>
                    <a:gd name="connsiteY6" fmla="*/ 194310 h 264794"/>
                    <a:gd name="connsiteX7" fmla="*/ 2378393 w 2448877"/>
                    <a:gd name="connsiteY7" fmla="*/ 0 h 264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448877" h="264794">
                      <a:moveTo>
                        <a:pt x="2448878" y="70485"/>
                      </a:moveTo>
                      <a:lnTo>
                        <a:pt x="2448878" y="264795"/>
                      </a:lnTo>
                      <a:lnTo>
                        <a:pt x="2220278" y="70485"/>
                      </a:lnTo>
                      <a:lnTo>
                        <a:pt x="70485" y="70485"/>
                      </a:lnTo>
                      <a:lnTo>
                        <a:pt x="0" y="0"/>
                      </a:lnTo>
                      <a:lnTo>
                        <a:pt x="2149793" y="0"/>
                      </a:lnTo>
                      <a:lnTo>
                        <a:pt x="2378393" y="194310"/>
                      </a:lnTo>
                      <a:lnTo>
                        <a:pt x="2378393" y="0"/>
                      </a:lnTo>
                      <a:close/>
                    </a:path>
                  </a:pathLst>
                </a:custGeom>
                <a:solidFill>
                  <a:srgbClr val="596CFF"/>
                </a:solidFill>
                <a:ln w="285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7" name="任意多边形: 形状 326"/>
                <p:cNvSpPr/>
                <p:nvPr/>
              </p:nvSpPr>
              <p:spPr>
                <a:xfrm>
                  <a:off x="2989897" y="1982152"/>
                  <a:ext cx="2724149" cy="1108709"/>
                </a:xfrm>
                <a:custGeom>
                  <a:avLst/>
                  <a:gdLst>
                    <a:gd name="connsiteX0" fmla="*/ 2724150 w 2724149"/>
                    <a:gd name="connsiteY0" fmla="*/ 0 h 1108709"/>
                    <a:gd name="connsiteX1" fmla="*/ 2724150 w 2724149"/>
                    <a:gd name="connsiteY1" fmla="*/ 914400 h 1108709"/>
                    <a:gd name="connsiteX2" fmla="*/ 2378393 w 2724149"/>
                    <a:gd name="connsiteY2" fmla="*/ 914400 h 1108709"/>
                    <a:gd name="connsiteX3" fmla="*/ 2378393 w 2724149"/>
                    <a:gd name="connsiteY3" fmla="*/ 1108710 h 1108709"/>
                    <a:gd name="connsiteX4" fmla="*/ 2149793 w 2724149"/>
                    <a:gd name="connsiteY4" fmla="*/ 914400 h 1108709"/>
                    <a:gd name="connsiteX5" fmla="*/ 0 w 2724149"/>
                    <a:gd name="connsiteY5" fmla="*/ 914400 h 1108709"/>
                    <a:gd name="connsiteX6" fmla="*/ 0 w 2724149"/>
                    <a:gd name="connsiteY6" fmla="*/ 0 h 1108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24149" h="1108709">
                      <a:moveTo>
                        <a:pt x="2724150" y="0"/>
                      </a:moveTo>
                      <a:lnTo>
                        <a:pt x="2724150" y="914400"/>
                      </a:lnTo>
                      <a:lnTo>
                        <a:pt x="2378393" y="914400"/>
                      </a:lnTo>
                      <a:lnTo>
                        <a:pt x="2378393" y="1108710"/>
                      </a:lnTo>
                      <a:lnTo>
                        <a:pt x="2149793" y="914400"/>
                      </a:lnTo>
                      <a:lnTo>
                        <a:pt x="0" y="914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8" name="任意多边形: 形状 327"/>
                <p:cNvSpPr/>
                <p:nvPr/>
              </p:nvSpPr>
              <p:spPr>
                <a:xfrm>
                  <a:off x="5714047" y="1982152"/>
                  <a:ext cx="70484" cy="984884"/>
                </a:xfrm>
                <a:custGeom>
                  <a:avLst/>
                  <a:gdLst>
                    <a:gd name="connsiteX0" fmla="*/ 70485 w 70484"/>
                    <a:gd name="connsiteY0" fmla="*/ 70485 h 984884"/>
                    <a:gd name="connsiteX1" fmla="*/ 70485 w 70484"/>
                    <a:gd name="connsiteY1" fmla="*/ 984885 h 984884"/>
                    <a:gd name="connsiteX2" fmla="*/ 0 w 70484"/>
                    <a:gd name="connsiteY2" fmla="*/ 914400 h 984884"/>
                    <a:gd name="connsiteX3" fmla="*/ 0 w 70484"/>
                    <a:gd name="connsiteY3" fmla="*/ 0 h 984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484" h="984884">
                      <a:moveTo>
                        <a:pt x="70485" y="70485"/>
                      </a:moveTo>
                      <a:lnTo>
                        <a:pt x="70485" y="984885"/>
                      </a:lnTo>
                      <a:lnTo>
                        <a:pt x="0" y="914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6CFF"/>
                </a:solidFill>
                <a:ln w="28575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17" name="文本框 16"/>
            <p:cNvSpPr txBox="1"/>
            <p:nvPr/>
          </p:nvSpPr>
          <p:spPr>
            <a:xfrm>
              <a:off x="5550" y="4069"/>
              <a:ext cx="7850" cy="2073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 fontAlgn="auto">
                <a:lnSpc>
                  <a:spcPts val="4500"/>
                </a:lnSpc>
              </a:pPr>
              <a:r>
                <a:rPr lang="zh-CN" altLang="en-US" sz="2800" spc="200">
                  <a:ln w="15875">
                    <a:noFill/>
                  </a:ln>
                  <a:solidFill>
                    <a:srgbClr val="000E7E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汉仪力量黑简" panose="00020600040101010101" charset="-122"/>
                </a:rPr>
                <a:t>跳板跳水时运动员为什么要借助跳板起跳？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58645"/>
            <a:ext cx="6292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观察下列变化，并寻找现象中的共同点。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80" y="2624455"/>
            <a:ext cx="4316095" cy="287210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576830" y="5496560"/>
            <a:ext cx="1350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撑杆跳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086090" y="5496560"/>
            <a:ext cx="171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拉橡皮筋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878455" y="6089015"/>
            <a:ext cx="61290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撤去力后，物体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可以变回原来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的形状。</a:t>
            </a:r>
          </a:p>
        </p:txBody>
      </p:sp>
      <p:pic>
        <p:nvPicPr>
          <p:cNvPr id="18" name="图片 17" descr="7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010" y="2637790"/>
            <a:ext cx="4565650" cy="28587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58645"/>
            <a:ext cx="6292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观察下列变化，并寻找现象中的共同点。</a:t>
            </a:r>
          </a:p>
        </p:txBody>
      </p:sp>
      <p:pic>
        <p:nvPicPr>
          <p:cNvPr id="9" name="图片 8" descr="捏橡皮泥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810" y="2380615"/>
            <a:ext cx="3861435" cy="30892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675" y="2380615"/>
            <a:ext cx="4638675" cy="30924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774950" y="5568315"/>
            <a:ext cx="1621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捏橡皮泥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031480" y="5568315"/>
            <a:ext cx="14090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和面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646045" y="6115685"/>
            <a:ext cx="6468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撤去力后，物体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不可以变回原来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的形状。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58645"/>
            <a:ext cx="112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弹性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365375"/>
            <a:ext cx="519557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概念：物体在外力作用下会发生形变，撤去外力时，又会</a:t>
            </a:r>
            <a:r>
              <a:rPr lang="zh-CN" altLang="en-US" sz="24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恢复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到原来的形状，物体的这种性质叫做</a:t>
            </a:r>
            <a:r>
              <a:rPr lang="zh-CN" altLang="en-US" sz="24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弹性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433168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899795" y="4196715"/>
            <a:ext cx="112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塑性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4798695"/>
            <a:ext cx="51955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概念：物体在发生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形变后</a:t>
            </a:r>
            <a:r>
              <a:rPr lang="zh-CN" altLang="en-US" sz="24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不能恢复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到原来的形状，物体的这种性质叫</a:t>
            </a:r>
            <a:r>
              <a:rPr lang="zh-CN" altLang="en-US" sz="24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塑性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395" y="968375"/>
            <a:ext cx="3877310" cy="2580640"/>
          </a:xfrm>
          <a:prstGeom prst="rect">
            <a:avLst/>
          </a:prstGeom>
        </p:spPr>
      </p:pic>
      <p:pic>
        <p:nvPicPr>
          <p:cNvPr id="18" name="图片 17" descr="捏橡皮泥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395" y="3549015"/>
            <a:ext cx="3861435" cy="30892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936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858645"/>
            <a:ext cx="1920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弹性形变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426500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899795" y="4130040"/>
            <a:ext cx="1920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塑性形变</a:t>
            </a:r>
          </a:p>
        </p:txBody>
      </p:sp>
      <p:pic>
        <p:nvPicPr>
          <p:cNvPr id="13" name="图片 12" descr="303b32313536353332393bcecabac5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0000">
            <a:off x="9766935" y="3150235"/>
            <a:ext cx="1877695" cy="2062480"/>
          </a:xfrm>
          <a:prstGeom prst="rect">
            <a:avLst/>
          </a:prstGeom>
        </p:spPr>
      </p:pic>
      <p:pic>
        <p:nvPicPr>
          <p:cNvPr id="23" name="图片 22" descr="7-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2120" y="4439285"/>
            <a:ext cx="3265805" cy="1942465"/>
          </a:xfrm>
          <a:prstGeom prst="rect">
            <a:avLst/>
          </a:prstGeom>
        </p:spPr>
      </p:pic>
      <p:pic>
        <p:nvPicPr>
          <p:cNvPr id="19" name="图片 18" descr="3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120" y="1763395"/>
            <a:ext cx="3265805" cy="217995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878320" y="3043555"/>
            <a:ext cx="3432175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那弹性形变的物体有最大限度吗？你用最大的力去拉弹簧，松手后它还有弹性吗？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29142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descr="7-5"/>
          <p:cNvPicPr>
            <a:picLocks noChangeAspect="1"/>
          </p:cNvPicPr>
          <p:nvPr/>
        </p:nvPicPr>
        <p:blipFill>
          <a:blip r:embed="rId3"/>
          <a:srcRect l="9496" r="3367" b="17278"/>
          <a:stretch>
            <a:fillRect/>
          </a:stretch>
        </p:blipFill>
        <p:spPr>
          <a:xfrm>
            <a:off x="5991225" y="2247900"/>
            <a:ext cx="5334000" cy="37979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99795" y="2037080"/>
            <a:ext cx="486537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物体的弹性有一定限度，超过这个限度的物体不能恢复原来的形状，这个限度就是弹簧的</a:t>
            </a:r>
            <a:r>
              <a:rPr lang="zh-CN" altLang="en-US" sz="2800" b="1"/>
              <a:t>弹性限度</a:t>
            </a:r>
            <a:r>
              <a:rPr lang="zh-CN" altLang="en-US" sz="2800"/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5289550"/>
            <a:ext cx="486537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36EB8"/>
                </a:solidFill>
              </a:rPr>
              <a:t>那我们在弹簧的弹性限度内拉弹簧，手会有什么感觉呢？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11810" y="4400550"/>
            <a:ext cx="5252720" cy="952500"/>
            <a:chOff x="806" y="6930"/>
            <a:chExt cx="8272" cy="1500"/>
          </a:xfrm>
        </p:grpSpPr>
        <p:sp>
          <p:nvSpPr>
            <p:cNvPr id="2" name="文本框 1"/>
            <p:cNvSpPr txBox="1"/>
            <p:nvPr/>
          </p:nvSpPr>
          <p:spPr>
            <a:xfrm>
              <a:off x="1416" y="6930"/>
              <a:ext cx="7663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宋体" panose="02010600030101010101" pitchFamily="2" charset="-122"/>
                  <a:ea typeface="宋体" panose="02010600030101010101" pitchFamily="2" charset="-122"/>
                </a:rPr>
                <a:t>注意：使用弹簧时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不能超过</a:t>
              </a:r>
              <a:r>
                <a:rPr lang="zh-CN" altLang="en-US" sz="2800">
                  <a:latin typeface="宋体" panose="02010600030101010101" pitchFamily="2" charset="-122"/>
                  <a:ea typeface="宋体" panose="02010600030101010101" pitchFamily="2" charset="-122"/>
                </a:rPr>
                <a:t>它的弹性限度，否则会损坏弹簧。</a:t>
              </a:r>
            </a:p>
          </p:txBody>
        </p:sp>
        <p:pic>
          <p:nvPicPr>
            <p:cNvPr id="11" name="图片 10" descr="注意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6" y="6930"/>
              <a:ext cx="720" cy="72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258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1774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795" y="1763395"/>
            <a:ext cx="528129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产生条件：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物体间有</a:t>
            </a:r>
            <a:r>
              <a:rPr lang="zh-CN" altLang="en-US" sz="2800" b="1">
                <a:solidFill>
                  <a:srgbClr val="0070C0"/>
                </a:solidFill>
              </a:rPr>
              <a:t>直接接触</a:t>
            </a:r>
            <a:r>
              <a:rPr lang="zh-CN" altLang="en-US" sz="280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接触处有</a:t>
            </a:r>
            <a:r>
              <a:rPr lang="zh-CN" altLang="en-US" sz="2800" b="1">
                <a:solidFill>
                  <a:srgbClr val="0070C0"/>
                </a:solidFill>
              </a:rPr>
              <a:t>挤压</a:t>
            </a:r>
            <a:r>
              <a:rPr lang="zh-CN" altLang="en-US" sz="2800"/>
              <a:t>或</a:t>
            </a:r>
            <a:r>
              <a:rPr lang="zh-CN" altLang="en-US" sz="2800" b="1">
                <a:solidFill>
                  <a:srgbClr val="0070C0"/>
                </a:solidFill>
              </a:rPr>
              <a:t>拉伸</a:t>
            </a:r>
            <a:r>
              <a:rPr lang="zh-CN" altLang="en-US" sz="2800"/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76175" y="413102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899795" y="4497705"/>
            <a:ext cx="44291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70C0"/>
                </a:solidFill>
              </a:rPr>
              <a:t>弹力的方向总是与物体发生形变的外力方向相反，并作用在同一直线上。</a:t>
            </a:r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5756910" y="1266190"/>
            <a:ext cx="5772150" cy="47625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99795" y="3975735"/>
            <a:ext cx="1466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方向：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04280" y="3014345"/>
            <a:ext cx="17151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弹簧对手的弹力向上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397490" y="2322830"/>
            <a:ext cx="17151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弹簧对手的弹力向下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1" grpId="0"/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600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600],&quot;65&quot;:[20205081]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2.75,&quot;left&quot;:299.6,&quot;top&quot;:299.75,&quot;width&quot;:559.0722877676781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19995244],&quot;65&quot;:[20205081]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996</Words>
  <PresentationFormat>宽屏</PresentationFormat>
  <Paragraphs>131</Paragraphs>
  <Slides>24</Slides>
  <Notes>1</Notes>
  <HiddenSlides>0</HiddenSlides>
  <MMClips>3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宋体</vt:lpstr>
      <vt:lpstr>微软雅黑</vt:lpstr>
      <vt:lpstr>Arial</vt:lpstr>
      <vt:lpstr>Calibri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