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7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8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小专题</a:t>
            </a:r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</a:t>
            </a:r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杠杆作图</a:t>
            </a:r>
            <a:endParaRPr lang="zh-CN" altLang="en-US" sz="3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01149" y="494348"/>
          <a:ext cx="11278870" cy="553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494348"/>
                        <a:ext cx="11278870" cy="55333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F333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3225" y="3418523"/>
            <a:ext cx="3101340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3830598" y="2897174"/>
            <a:ext cx="309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830598" y="289717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费力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40005" y="949325"/>
          <a:ext cx="11250295" cy="5789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3781425" progId="Word.Document.8">
                  <p:embed/>
                </p:oleObj>
              </mc:Choice>
              <mc:Fallback>
                <p:oleObj name="Document" r:id="rId1" imgW="11344275" imgH="378142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005" y="949325"/>
                        <a:ext cx="11250295" cy="5789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9700" y="3114040"/>
            <a:ext cx="4976899" cy="266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628472"/>
          <a:ext cx="11278870" cy="6120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28472"/>
                        <a:ext cx="11278870" cy="6120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810" y="4351020"/>
            <a:ext cx="2409825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1418576"/>
          <a:ext cx="11278870" cy="3760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44275" imgH="3781425" progId="Word.Document.8">
                  <p:embed/>
                </p:oleObj>
              </mc:Choice>
              <mc:Fallback>
                <p:oleObj name="Document" r:id="rId1" imgW="11344275" imgH="378142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418576"/>
                        <a:ext cx="11278870" cy="37604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xy0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2615" y="2773363"/>
            <a:ext cx="267843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843" y="1263809"/>
          <a:ext cx="11261090" cy="3954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34750" imgH="3981450" progId="Word.Document.8">
                  <p:embed/>
                </p:oleObj>
              </mc:Choice>
              <mc:Fallback>
                <p:oleObj name="Document" r:id="rId1" imgW="11334750" imgH="3981450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1263809"/>
                        <a:ext cx="11261090" cy="3954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F31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5380" y="2455228"/>
            <a:ext cx="1430020" cy="2160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30029" y="1166178"/>
          <a:ext cx="11279505" cy="4541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4572000" progId="Word.Document.8">
                  <p:embed/>
                </p:oleObj>
              </mc:Choice>
              <mc:Fallback>
                <p:oleObj name="Document" r:id="rId1" imgW="11344275" imgH="4572000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029" y="1166178"/>
                        <a:ext cx="11279505" cy="4541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xy0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2428" y="3142298"/>
            <a:ext cx="3047365" cy="2160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64002" y="991870"/>
          <a:ext cx="11081385" cy="4874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991870"/>
                        <a:ext cx="11081385" cy="48742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G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2280" y="3338513"/>
            <a:ext cx="292481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399892" y="1292702"/>
          <a:ext cx="11081385" cy="4272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9892" y="1292702"/>
                        <a:ext cx="11081385" cy="4272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F33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628" y="2956878"/>
            <a:ext cx="1176655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1183323"/>
          <a:ext cx="11278870" cy="5535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183323"/>
                        <a:ext cx="11278870" cy="5535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H0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590" y="4223703"/>
            <a:ext cx="163449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1167607"/>
          <a:ext cx="11278870" cy="494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167607"/>
                        <a:ext cx="11278870" cy="4946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2" descr="xy0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7860" y="3628390"/>
            <a:ext cx="2446020" cy="1800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300514" y="585311"/>
          <a:ext cx="11278870" cy="5966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514" y="585311"/>
                        <a:ext cx="11278870" cy="59664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1" descr="AF327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145" y="3568065"/>
            <a:ext cx="2235200" cy="1799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3684" y="1099503"/>
          <a:ext cx="11278870" cy="3760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3781425" progId="Word.Document.8">
                  <p:embed/>
                </p:oleObj>
              </mc:Choice>
              <mc:Fallback>
                <p:oleObj name="Document" r:id="rId1" imgW="11344275" imgH="378142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099503"/>
                        <a:ext cx="11278870" cy="37604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xy0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705" y="2528253"/>
            <a:ext cx="298450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63684" y="1621790"/>
          <a:ext cx="11278870" cy="3957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44275" imgH="3981450" progId="Word.Document.8">
                  <p:embed/>
                </p:oleObj>
              </mc:Choice>
              <mc:Fallback>
                <p:oleObj name="Document" r:id="rId1" imgW="11344275" imgH="398145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621790"/>
                        <a:ext cx="11278870" cy="3957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xy0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9778" y="2688590"/>
            <a:ext cx="2548255" cy="2160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43377" y="1487329"/>
          <a:ext cx="11036935" cy="4275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287125" imgH="4371975" progId="Word.Document.8">
                  <p:embed/>
                </p:oleObj>
              </mc:Choice>
              <mc:Fallback>
                <p:oleObj name="Document" r:id="rId1" imgW="11287125" imgH="437197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3377" y="1487329"/>
                        <a:ext cx="11036935" cy="42754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F329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230" y="4816475"/>
            <a:ext cx="2089150" cy="14401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3684" y="742792"/>
          <a:ext cx="11278870" cy="3951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3981450" progId="Word.Document.8">
                  <p:embed/>
                </p:oleObj>
              </mc:Choice>
              <mc:Fallback>
                <p:oleObj name="Document" r:id="rId1" imgW="11344275" imgH="3981450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742792"/>
                        <a:ext cx="11278870" cy="39516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Y248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4833" y="2526030"/>
            <a:ext cx="2632075" cy="14401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1427639"/>
          <a:ext cx="11294110" cy="3693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553825" imgH="3781425" progId="Word.Document.8">
                  <p:embed/>
                </p:oleObj>
              </mc:Choice>
              <mc:Fallback>
                <p:oleObj name="Document" r:id="rId1" imgW="11553825" imgH="378142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427639"/>
                        <a:ext cx="11294110" cy="36931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F330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830" y="2528888"/>
            <a:ext cx="175768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79242" y="1905636"/>
          <a:ext cx="11081385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3581400" progId="Word.Document.8">
                  <p:embed/>
                </p:oleObj>
              </mc:Choice>
              <mc:Fallback>
                <p:oleObj name="Document" r:id="rId1" imgW="11344275" imgH="358140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9242" y="1905636"/>
                        <a:ext cx="11081385" cy="350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2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7405053" y="3300413"/>
            <a:ext cx="3086735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79242" y="2101851"/>
          <a:ext cx="11081385" cy="3112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3181350" progId="Word.Document.8">
                  <p:embed/>
                </p:oleObj>
              </mc:Choice>
              <mc:Fallback>
                <p:oleObj name="Document" r:id="rId1" imgW="11344275" imgH="318135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9242" y="2101851"/>
                        <a:ext cx="11081385" cy="3112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F332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883" y="2910523"/>
            <a:ext cx="2646045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30</Words>
  <Application>WPS 演示</Application>
  <PresentationFormat>自定义</PresentationFormat>
  <Paragraphs>9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19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