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2837" r:id="rId6"/>
    <p:sldId id="2838" r:id="rId7"/>
    <p:sldId id="2839" r:id="rId8"/>
    <p:sldId id="2840" r:id="rId9"/>
    <p:sldId id="2841" r:id="rId10"/>
    <p:sldId id="2842" r:id="rId11"/>
    <p:sldId id="2843" r:id="rId12"/>
    <p:sldId id="2844" r:id="rId13"/>
    <p:sldId id="2845" r:id="rId14"/>
    <p:sldId id="2846" r:id="rId15"/>
    <p:sldId id="2847" r:id="rId16"/>
    <p:sldId id="2848" r:id="rId17"/>
    <p:sldId id="2849" r:id="rId18"/>
    <p:sldId id="2850" r:id="rId19"/>
    <p:sldId id="2851" r:id="rId20"/>
    <p:sldId id="2852" r:id="rId21"/>
    <p:sldId id="2853" r:id="rId22"/>
    <p:sldId id="2854" r:id="rId23"/>
    <p:sldId id="2855" r:id="rId24"/>
    <p:sldId id="2856" r:id="rId25"/>
    <p:sldId id="2857" r:id="rId26"/>
    <p:sldId id="2858" r:id="rId27"/>
    <p:sldId id="2877" r:id="rId28"/>
    <p:sldId id="2878" r:id="rId29"/>
    <p:sldId id="2879" r:id="rId30"/>
    <p:sldId id="2880" r:id="rId31"/>
    <p:sldId id="2881" r:id="rId32"/>
    <p:sldId id="2882" r:id="rId33"/>
    <p:sldId id="2883" r:id="rId34"/>
    <p:sldId id="2884" r:id="rId35"/>
    <p:sldId id="2885" r:id="rId36"/>
    <p:sldId id="2886" r:id="rId37"/>
    <p:sldId id="2887" r:id="rId38"/>
    <p:sldId id="2888" r:id="rId39"/>
    <p:sldId id="2876" r:id="rId40"/>
  </p:sldIdLst>
  <p:sldSz cx="9144000" cy="5143500" type="screen16x9"/>
  <p:notesSz cx="6858000" cy="9144000"/>
  <p:custDataLst>
    <p:tags r:id="rId41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slide" Target="slides/slide34.xml" /><Relationship Id="rId39" Type="http://schemas.openxmlformats.org/officeDocument/2006/relationships/slide" Target="slides/slide35.xml" /><Relationship Id="rId4" Type="http://schemas.openxmlformats.org/officeDocument/2006/relationships/handoutMaster" Target="handoutMasters/handoutMaster1.xml" /><Relationship Id="rId40" Type="http://schemas.openxmlformats.org/officeDocument/2006/relationships/slide" Target="slides/slide36.xml" /><Relationship Id="rId41" Type="http://schemas.openxmlformats.org/officeDocument/2006/relationships/tags" Target="tags/tag676.xml" /><Relationship Id="rId42" Type="http://schemas.openxmlformats.org/officeDocument/2006/relationships/presProps" Target="presProps.xml" /><Relationship Id="rId43" Type="http://schemas.openxmlformats.org/officeDocument/2006/relationships/viewProps" Target="viewProps.xml" /><Relationship Id="rId44" Type="http://schemas.openxmlformats.org/officeDocument/2006/relationships/theme" Target="theme/theme1.xml" /><Relationship Id="rId45" Type="http://schemas.openxmlformats.org/officeDocument/2006/relationships/tableStyles" Target="tableStyles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11.xml" /><Relationship Id="rId4" Type="http://schemas.openxmlformats.org/officeDocument/2006/relationships/tags" Target="../tags/tag612.xml" /><Relationship Id="rId5" Type="http://schemas.openxmlformats.org/officeDocument/2006/relationships/tags" Target="../tags/tag613.xml" /><Relationship Id="rId6" Type="http://schemas.openxmlformats.org/officeDocument/2006/relationships/tags" Target="../tags/tag614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21.xml" /><Relationship Id="rId4" Type="http://schemas.openxmlformats.org/officeDocument/2006/relationships/tags" Target="../tags/tag622.xml" /><Relationship Id="rId5" Type="http://schemas.openxmlformats.org/officeDocument/2006/relationships/tags" Target="../tags/tag623.xml" /><Relationship Id="rId6" Type="http://schemas.openxmlformats.org/officeDocument/2006/relationships/tags" Target="../tags/tag624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34.xml" /><Relationship Id="rId4" Type="http://schemas.openxmlformats.org/officeDocument/2006/relationships/tags" Target="../tags/tag635.xml" /><Relationship Id="rId5" Type="http://schemas.openxmlformats.org/officeDocument/2006/relationships/tags" Target="../tags/tag636.xml" /><Relationship Id="rId6" Type="http://schemas.openxmlformats.org/officeDocument/2006/relationships/tags" Target="../tags/tag637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49.xml" /><Relationship Id="rId4" Type="http://schemas.openxmlformats.org/officeDocument/2006/relationships/tags" Target="../tags/tag650.xml" /><Relationship Id="rId5" Type="http://schemas.openxmlformats.org/officeDocument/2006/relationships/tags" Target="../tags/tag651.xml" /><Relationship Id="rId6" Type="http://schemas.openxmlformats.org/officeDocument/2006/relationships/tags" Target="../tags/tag652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08.xml" /><Relationship Id="rId4" Type="http://schemas.openxmlformats.org/officeDocument/2006/relationships/tags" Target="../tags/tag509.xml" /><Relationship Id="rId5" Type="http://schemas.openxmlformats.org/officeDocument/2006/relationships/tags" Target="../tags/tag510.xml" /><Relationship Id="rId6" Type="http://schemas.openxmlformats.org/officeDocument/2006/relationships/tags" Target="../tags/tag51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18.xml" /><Relationship Id="rId4" Type="http://schemas.openxmlformats.org/officeDocument/2006/relationships/tags" Target="../tags/tag519.xml" /><Relationship Id="rId5" Type="http://schemas.openxmlformats.org/officeDocument/2006/relationships/tags" Target="../tags/tag520.xml" /><Relationship Id="rId6" Type="http://schemas.openxmlformats.org/officeDocument/2006/relationships/tags" Target="../tags/tag52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30.xml" /><Relationship Id="rId4" Type="http://schemas.openxmlformats.org/officeDocument/2006/relationships/tags" Target="../tags/tag531.xml" /><Relationship Id="rId5" Type="http://schemas.openxmlformats.org/officeDocument/2006/relationships/tags" Target="../tags/tag532.xml" /><Relationship Id="rId6" Type="http://schemas.openxmlformats.org/officeDocument/2006/relationships/tags" Target="../tags/tag533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40.xml" /><Relationship Id="rId4" Type="http://schemas.openxmlformats.org/officeDocument/2006/relationships/tags" Target="../tags/tag541.xml" /><Relationship Id="rId5" Type="http://schemas.openxmlformats.org/officeDocument/2006/relationships/tags" Target="../tags/tag542.xml" /><Relationship Id="rId6" Type="http://schemas.openxmlformats.org/officeDocument/2006/relationships/tags" Target="../tags/tag543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52.xml" /><Relationship Id="rId4" Type="http://schemas.openxmlformats.org/officeDocument/2006/relationships/tags" Target="../tags/tag553.xml" /><Relationship Id="rId5" Type="http://schemas.openxmlformats.org/officeDocument/2006/relationships/tags" Target="../tags/tag554.xml" /><Relationship Id="rId6" Type="http://schemas.openxmlformats.org/officeDocument/2006/relationships/tags" Target="../tags/tag555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5.xml" /><Relationship Id="rId4" Type="http://schemas.openxmlformats.org/officeDocument/2006/relationships/tags" Target="../tags/tag566.xml" /><Relationship Id="rId5" Type="http://schemas.openxmlformats.org/officeDocument/2006/relationships/tags" Target="../tags/tag567.xml" /><Relationship Id="rId6" Type="http://schemas.openxmlformats.org/officeDocument/2006/relationships/tags" Target="../tags/tag568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82.xml" /><Relationship Id="rId4" Type="http://schemas.openxmlformats.org/officeDocument/2006/relationships/tags" Target="../tags/tag583.xml" /><Relationship Id="rId5" Type="http://schemas.openxmlformats.org/officeDocument/2006/relationships/tags" Target="../tags/tag584.xml" /><Relationship Id="rId6" Type="http://schemas.openxmlformats.org/officeDocument/2006/relationships/tags" Target="../tags/tag585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95.xml" /><Relationship Id="rId4" Type="http://schemas.openxmlformats.org/officeDocument/2006/relationships/tags" Target="../tags/tag596.xml" /><Relationship Id="rId5" Type="http://schemas.openxmlformats.org/officeDocument/2006/relationships/tags" Target="../tags/tag597.xml" /><Relationship Id="rId6" Type="http://schemas.openxmlformats.org/officeDocument/2006/relationships/tags" Target="../tags/tag598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2026年1月31日星期六5时48分9秒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2026年1月31日星期六5时48分8秒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image" Target="../media/image14.png" /><Relationship Id="rId17" Type="http://schemas.openxmlformats.org/officeDocument/2006/relationships/tags" Target="../tags/tag65.xml" /><Relationship Id="rId18" Type="http://schemas.openxmlformats.org/officeDocument/2006/relationships/tags" Target="../tags/tag66.xml" /><Relationship Id="rId19" Type="http://schemas.openxmlformats.org/officeDocument/2006/relationships/tags" Target="../tags/tag67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5.gif" /><Relationship Id="rId21" Type="http://schemas.openxmlformats.org/officeDocument/2006/relationships/tags" Target="../tags/tag68.xml" /><Relationship Id="rId22" Type="http://schemas.openxmlformats.org/officeDocument/2006/relationships/tags" Target="../tags/tag69.xml" /><Relationship Id="rId23" Type="http://schemas.openxmlformats.org/officeDocument/2006/relationships/tags" Target="../tags/tag70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6.xml" /><Relationship Id="rId11" Type="http://schemas.openxmlformats.org/officeDocument/2006/relationships/tags" Target="../tags/tag217.xml" /><Relationship Id="rId12" Type="http://schemas.openxmlformats.org/officeDocument/2006/relationships/tags" Target="../tags/tag218.xml" /><Relationship Id="rId13" Type="http://schemas.openxmlformats.org/officeDocument/2006/relationships/tags" Target="../tags/tag219.xml" /><Relationship Id="rId14" Type="http://schemas.openxmlformats.org/officeDocument/2006/relationships/tags" Target="../tags/tag220.xml" /><Relationship Id="rId15" Type="http://schemas.openxmlformats.org/officeDocument/2006/relationships/image" Target="../media/image44.png" /><Relationship Id="rId16" Type="http://schemas.openxmlformats.org/officeDocument/2006/relationships/tags" Target="../tags/tag221.xml" /><Relationship Id="rId17" Type="http://schemas.openxmlformats.org/officeDocument/2006/relationships/tags" Target="../tags/tag222.xml" /><Relationship Id="rId18" Type="http://schemas.openxmlformats.org/officeDocument/2006/relationships/image" Target="../media/image22.png" /><Relationship Id="rId19" Type="http://schemas.openxmlformats.org/officeDocument/2006/relationships/tags" Target="../tags/tag223.xml" /><Relationship Id="rId2" Type="http://schemas.openxmlformats.org/officeDocument/2006/relationships/tags" Target="../tags/tag208.xml" /><Relationship Id="rId20" Type="http://schemas.openxmlformats.org/officeDocument/2006/relationships/image" Target="../media/image45.png" /><Relationship Id="rId21" Type="http://schemas.openxmlformats.org/officeDocument/2006/relationships/tags" Target="../tags/tag224.xml" /><Relationship Id="rId22" Type="http://schemas.openxmlformats.org/officeDocument/2006/relationships/tags" Target="../tags/tag225.xml" /><Relationship Id="rId23" Type="http://schemas.openxmlformats.org/officeDocument/2006/relationships/tags" Target="../tags/tag226.xml" /><Relationship Id="rId3" Type="http://schemas.openxmlformats.org/officeDocument/2006/relationships/tags" Target="../tags/tag209.xml" /><Relationship Id="rId4" Type="http://schemas.openxmlformats.org/officeDocument/2006/relationships/tags" Target="../tags/tag210.xml" /><Relationship Id="rId5" Type="http://schemas.openxmlformats.org/officeDocument/2006/relationships/tags" Target="../tags/tag211.xml" /><Relationship Id="rId6" Type="http://schemas.openxmlformats.org/officeDocument/2006/relationships/tags" Target="../tags/tag212.xml" /><Relationship Id="rId7" Type="http://schemas.openxmlformats.org/officeDocument/2006/relationships/tags" Target="../tags/tag213.xml" /><Relationship Id="rId8" Type="http://schemas.openxmlformats.org/officeDocument/2006/relationships/tags" Target="../tags/tag214.xml" /><Relationship Id="rId9" Type="http://schemas.openxmlformats.org/officeDocument/2006/relationships/tags" Target="../tags/tag21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5.xml" /><Relationship Id="rId11" Type="http://schemas.openxmlformats.org/officeDocument/2006/relationships/tags" Target="../tags/tag236.xml" /><Relationship Id="rId12" Type="http://schemas.openxmlformats.org/officeDocument/2006/relationships/tags" Target="../tags/tag237.xml" /><Relationship Id="rId13" Type="http://schemas.openxmlformats.org/officeDocument/2006/relationships/image" Target="../media/image46.png" /><Relationship Id="rId14" Type="http://schemas.openxmlformats.org/officeDocument/2006/relationships/tags" Target="../tags/tag238.xml" /><Relationship Id="rId15" Type="http://schemas.openxmlformats.org/officeDocument/2006/relationships/tags" Target="../tags/tag239.xml" /><Relationship Id="rId2" Type="http://schemas.openxmlformats.org/officeDocument/2006/relationships/tags" Target="../tags/tag227.xml" /><Relationship Id="rId3" Type="http://schemas.openxmlformats.org/officeDocument/2006/relationships/tags" Target="../tags/tag228.xml" /><Relationship Id="rId4" Type="http://schemas.openxmlformats.org/officeDocument/2006/relationships/tags" Target="../tags/tag229.xml" /><Relationship Id="rId5" Type="http://schemas.openxmlformats.org/officeDocument/2006/relationships/tags" Target="../tags/tag230.xml" /><Relationship Id="rId6" Type="http://schemas.openxmlformats.org/officeDocument/2006/relationships/tags" Target="../tags/tag231.xml" /><Relationship Id="rId7" Type="http://schemas.openxmlformats.org/officeDocument/2006/relationships/tags" Target="../tags/tag232.xml" /><Relationship Id="rId8" Type="http://schemas.openxmlformats.org/officeDocument/2006/relationships/tags" Target="../tags/tag233.xml" /><Relationship Id="rId9" Type="http://schemas.openxmlformats.org/officeDocument/2006/relationships/tags" Target="../tags/tag234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6.xml" /><Relationship Id="rId11" Type="http://schemas.openxmlformats.org/officeDocument/2006/relationships/tags" Target="../tags/tag247.xml" /><Relationship Id="rId12" Type="http://schemas.openxmlformats.org/officeDocument/2006/relationships/tags" Target="../tags/tag248.xml" /><Relationship Id="rId13" Type="http://schemas.openxmlformats.org/officeDocument/2006/relationships/tags" Target="../tags/tag249.xml" /><Relationship Id="rId14" Type="http://schemas.openxmlformats.org/officeDocument/2006/relationships/image" Target="../media/image19.png" /><Relationship Id="rId15" Type="http://schemas.openxmlformats.org/officeDocument/2006/relationships/tags" Target="../tags/tag250.xml" /><Relationship Id="rId16" Type="http://schemas.openxmlformats.org/officeDocument/2006/relationships/image" Target="../media/image20.png" /><Relationship Id="rId17" Type="http://schemas.openxmlformats.org/officeDocument/2006/relationships/tags" Target="../tags/tag251.xml" /><Relationship Id="rId18" Type="http://schemas.openxmlformats.org/officeDocument/2006/relationships/tags" Target="../tags/tag252.xml" /><Relationship Id="rId19" Type="http://schemas.openxmlformats.org/officeDocument/2006/relationships/tags" Target="../tags/tag253.xml" /><Relationship Id="rId2" Type="http://schemas.openxmlformats.org/officeDocument/2006/relationships/tags" Target="../tags/tag240.xml" /><Relationship Id="rId20" Type="http://schemas.openxmlformats.org/officeDocument/2006/relationships/tags" Target="../tags/tag254.xml" /><Relationship Id="rId21" Type="http://schemas.openxmlformats.org/officeDocument/2006/relationships/tags" Target="../tags/tag255.xml" /><Relationship Id="rId3" Type="http://schemas.openxmlformats.org/officeDocument/2006/relationships/image" Target="../media/image21.png" /><Relationship Id="rId4" Type="http://schemas.openxmlformats.org/officeDocument/2006/relationships/tags" Target="../tags/tag241.xml" /><Relationship Id="rId5" Type="http://schemas.openxmlformats.org/officeDocument/2006/relationships/image" Target="../media/image22.png" /><Relationship Id="rId6" Type="http://schemas.openxmlformats.org/officeDocument/2006/relationships/tags" Target="../tags/tag242.xml" /><Relationship Id="rId7" Type="http://schemas.openxmlformats.org/officeDocument/2006/relationships/tags" Target="../tags/tag243.xml" /><Relationship Id="rId8" Type="http://schemas.openxmlformats.org/officeDocument/2006/relationships/tags" Target="../tags/tag244.xml" /><Relationship Id="rId9" Type="http://schemas.openxmlformats.org/officeDocument/2006/relationships/tags" Target="../tags/tag245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4.xml" /><Relationship Id="rId11" Type="http://schemas.openxmlformats.org/officeDocument/2006/relationships/tags" Target="../tags/tag265.xml" /><Relationship Id="rId12" Type="http://schemas.openxmlformats.org/officeDocument/2006/relationships/image" Target="../media/image21.png" /><Relationship Id="rId13" Type="http://schemas.openxmlformats.org/officeDocument/2006/relationships/tags" Target="../tags/tag266.xml" /><Relationship Id="rId14" Type="http://schemas.openxmlformats.org/officeDocument/2006/relationships/image" Target="../media/image22.png" /><Relationship Id="rId15" Type="http://schemas.openxmlformats.org/officeDocument/2006/relationships/tags" Target="../tags/tag267.xml" /><Relationship Id="rId16" Type="http://schemas.openxmlformats.org/officeDocument/2006/relationships/tags" Target="../tags/tag268.xml" /><Relationship Id="rId17" Type="http://schemas.openxmlformats.org/officeDocument/2006/relationships/tags" Target="../tags/tag269.xml" /><Relationship Id="rId18" Type="http://schemas.openxmlformats.org/officeDocument/2006/relationships/image" Target="../media/image19.png" /><Relationship Id="rId19" Type="http://schemas.openxmlformats.org/officeDocument/2006/relationships/tags" Target="../tags/tag270.xml" /><Relationship Id="rId2" Type="http://schemas.openxmlformats.org/officeDocument/2006/relationships/tags" Target="../tags/tag256.xml" /><Relationship Id="rId20" Type="http://schemas.openxmlformats.org/officeDocument/2006/relationships/image" Target="../media/image20.png" /><Relationship Id="rId21" Type="http://schemas.openxmlformats.org/officeDocument/2006/relationships/tags" Target="../tags/tag271.xml" /><Relationship Id="rId22" Type="http://schemas.openxmlformats.org/officeDocument/2006/relationships/tags" Target="../tags/tag272.xml" /><Relationship Id="rId23" Type="http://schemas.openxmlformats.org/officeDocument/2006/relationships/tags" Target="../tags/tag273.xml" /><Relationship Id="rId24" Type="http://schemas.openxmlformats.org/officeDocument/2006/relationships/tags" Target="../tags/tag274.xml" /><Relationship Id="rId25" Type="http://schemas.openxmlformats.org/officeDocument/2006/relationships/tags" Target="../tags/tag275.xml" /><Relationship Id="rId26" Type="http://schemas.openxmlformats.org/officeDocument/2006/relationships/tags" Target="../tags/tag276.xml" /><Relationship Id="rId27" Type="http://schemas.openxmlformats.org/officeDocument/2006/relationships/tags" Target="../tags/tag277.xml" /><Relationship Id="rId28" Type="http://schemas.openxmlformats.org/officeDocument/2006/relationships/tags" Target="../tags/tag278.xml" /><Relationship Id="rId29" Type="http://schemas.openxmlformats.org/officeDocument/2006/relationships/tags" Target="../tags/tag279.xml" /><Relationship Id="rId3" Type="http://schemas.openxmlformats.org/officeDocument/2006/relationships/tags" Target="../tags/tag257.xml" /><Relationship Id="rId30" Type="http://schemas.openxmlformats.org/officeDocument/2006/relationships/tags" Target="../tags/tag280.xml" /><Relationship Id="rId31" Type="http://schemas.openxmlformats.org/officeDocument/2006/relationships/tags" Target="../tags/tag281.xml" /><Relationship Id="rId32" Type="http://schemas.openxmlformats.org/officeDocument/2006/relationships/tags" Target="../tags/tag282.xml" /><Relationship Id="rId4" Type="http://schemas.openxmlformats.org/officeDocument/2006/relationships/tags" Target="../tags/tag258.xml" /><Relationship Id="rId5" Type="http://schemas.openxmlformats.org/officeDocument/2006/relationships/tags" Target="../tags/tag259.xml" /><Relationship Id="rId6" Type="http://schemas.openxmlformats.org/officeDocument/2006/relationships/tags" Target="../tags/tag260.xml" /><Relationship Id="rId7" Type="http://schemas.openxmlformats.org/officeDocument/2006/relationships/tags" Target="../tags/tag261.xml" /><Relationship Id="rId8" Type="http://schemas.openxmlformats.org/officeDocument/2006/relationships/tags" Target="../tags/tag262.xml" /><Relationship Id="rId9" Type="http://schemas.openxmlformats.org/officeDocument/2006/relationships/tags" Target="../tags/tag26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90.xml" /><Relationship Id="rId11" Type="http://schemas.openxmlformats.org/officeDocument/2006/relationships/tags" Target="../tags/tag291.xml" /><Relationship Id="rId12" Type="http://schemas.openxmlformats.org/officeDocument/2006/relationships/image" Target="../media/image21.png" /><Relationship Id="rId13" Type="http://schemas.openxmlformats.org/officeDocument/2006/relationships/tags" Target="../tags/tag292.xml" /><Relationship Id="rId14" Type="http://schemas.openxmlformats.org/officeDocument/2006/relationships/tags" Target="../tags/tag293.xml" /><Relationship Id="rId15" Type="http://schemas.openxmlformats.org/officeDocument/2006/relationships/tags" Target="../tags/tag294.xml" /><Relationship Id="rId16" Type="http://schemas.openxmlformats.org/officeDocument/2006/relationships/tags" Target="../tags/tag295.xml" /><Relationship Id="rId17" Type="http://schemas.openxmlformats.org/officeDocument/2006/relationships/image" Target="../media/image19.png" /><Relationship Id="rId18" Type="http://schemas.openxmlformats.org/officeDocument/2006/relationships/tags" Target="../tags/tag296.xml" /><Relationship Id="rId19" Type="http://schemas.openxmlformats.org/officeDocument/2006/relationships/image" Target="../media/image20.png" /><Relationship Id="rId2" Type="http://schemas.openxmlformats.org/officeDocument/2006/relationships/tags" Target="../tags/tag283.xml" /><Relationship Id="rId20" Type="http://schemas.openxmlformats.org/officeDocument/2006/relationships/tags" Target="../tags/tag297.xml" /><Relationship Id="rId21" Type="http://schemas.openxmlformats.org/officeDocument/2006/relationships/tags" Target="../tags/tag298.xml" /><Relationship Id="rId22" Type="http://schemas.openxmlformats.org/officeDocument/2006/relationships/tags" Target="../tags/tag299.xml" /><Relationship Id="rId23" Type="http://schemas.openxmlformats.org/officeDocument/2006/relationships/tags" Target="../tags/tag300.xml" /><Relationship Id="rId24" Type="http://schemas.openxmlformats.org/officeDocument/2006/relationships/tags" Target="../tags/tag301.xml" /><Relationship Id="rId25" Type="http://schemas.openxmlformats.org/officeDocument/2006/relationships/tags" Target="../tags/tag302.xml" /><Relationship Id="rId26" Type="http://schemas.openxmlformats.org/officeDocument/2006/relationships/tags" Target="../tags/tag303.xml" /><Relationship Id="rId3" Type="http://schemas.openxmlformats.org/officeDocument/2006/relationships/tags" Target="../tags/tag284.xml" /><Relationship Id="rId4" Type="http://schemas.openxmlformats.org/officeDocument/2006/relationships/tags" Target="../tags/tag285.xml" /><Relationship Id="rId5" Type="http://schemas.openxmlformats.org/officeDocument/2006/relationships/tags" Target="../tags/tag286.xml" /><Relationship Id="rId6" Type="http://schemas.openxmlformats.org/officeDocument/2006/relationships/tags" Target="../tags/tag287.xml" /><Relationship Id="rId7" Type="http://schemas.openxmlformats.org/officeDocument/2006/relationships/tags" Target="../tags/tag288.xml" /><Relationship Id="rId8" Type="http://schemas.openxmlformats.org/officeDocument/2006/relationships/tags" Target="../tags/tag289.xml" /><Relationship Id="rId9" Type="http://schemas.openxmlformats.org/officeDocument/2006/relationships/image" Target="../media/image22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11.xml" /><Relationship Id="rId11" Type="http://schemas.openxmlformats.org/officeDocument/2006/relationships/image" Target="../media/image22.png" /><Relationship Id="rId12" Type="http://schemas.openxmlformats.org/officeDocument/2006/relationships/tags" Target="../tags/tag312.xml" /><Relationship Id="rId13" Type="http://schemas.openxmlformats.org/officeDocument/2006/relationships/tags" Target="../tags/tag313.xml" /><Relationship Id="rId14" Type="http://schemas.openxmlformats.org/officeDocument/2006/relationships/tags" Target="../tags/tag314.xml" /><Relationship Id="rId15" Type="http://schemas.openxmlformats.org/officeDocument/2006/relationships/image" Target="../media/image19.png" /><Relationship Id="rId16" Type="http://schemas.openxmlformats.org/officeDocument/2006/relationships/tags" Target="../tags/tag315.xml" /><Relationship Id="rId17" Type="http://schemas.openxmlformats.org/officeDocument/2006/relationships/image" Target="../media/image20.png" /><Relationship Id="rId18" Type="http://schemas.openxmlformats.org/officeDocument/2006/relationships/tags" Target="../tags/tag316.xml" /><Relationship Id="rId19" Type="http://schemas.openxmlformats.org/officeDocument/2006/relationships/tags" Target="../tags/tag317.xml" /><Relationship Id="rId2" Type="http://schemas.openxmlformats.org/officeDocument/2006/relationships/tags" Target="../tags/tag304.xml" /><Relationship Id="rId20" Type="http://schemas.openxmlformats.org/officeDocument/2006/relationships/tags" Target="../tags/tag318.xml" /><Relationship Id="rId21" Type="http://schemas.openxmlformats.org/officeDocument/2006/relationships/tags" Target="../tags/tag319.xml" /><Relationship Id="rId22" Type="http://schemas.openxmlformats.org/officeDocument/2006/relationships/tags" Target="../tags/tag320.xml" /><Relationship Id="rId23" Type="http://schemas.openxmlformats.org/officeDocument/2006/relationships/tags" Target="../tags/tag321.xml" /><Relationship Id="rId24" Type="http://schemas.openxmlformats.org/officeDocument/2006/relationships/tags" Target="../tags/tag322.xml" /><Relationship Id="rId25" Type="http://schemas.openxmlformats.org/officeDocument/2006/relationships/tags" Target="../tags/tag323.xml" /><Relationship Id="rId3" Type="http://schemas.openxmlformats.org/officeDocument/2006/relationships/tags" Target="../tags/tag305.xml" /><Relationship Id="rId4" Type="http://schemas.openxmlformats.org/officeDocument/2006/relationships/tags" Target="../tags/tag306.xml" /><Relationship Id="rId5" Type="http://schemas.openxmlformats.org/officeDocument/2006/relationships/tags" Target="../tags/tag307.xml" /><Relationship Id="rId6" Type="http://schemas.openxmlformats.org/officeDocument/2006/relationships/tags" Target="../tags/tag308.xml" /><Relationship Id="rId7" Type="http://schemas.openxmlformats.org/officeDocument/2006/relationships/tags" Target="../tags/tag309.xml" /><Relationship Id="rId8" Type="http://schemas.openxmlformats.org/officeDocument/2006/relationships/tags" Target="../tags/tag310.xml" /><Relationship Id="rId9" Type="http://schemas.openxmlformats.org/officeDocument/2006/relationships/image" Target="../media/image21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1.png" /><Relationship Id="rId11" Type="http://schemas.openxmlformats.org/officeDocument/2006/relationships/tags" Target="../tags/tag331.xml" /><Relationship Id="rId12" Type="http://schemas.openxmlformats.org/officeDocument/2006/relationships/tags" Target="../tags/tag332.xml" /><Relationship Id="rId13" Type="http://schemas.openxmlformats.org/officeDocument/2006/relationships/tags" Target="../tags/tag333.xml" /><Relationship Id="rId14" Type="http://schemas.openxmlformats.org/officeDocument/2006/relationships/tags" Target="../tags/tag334.xml" /><Relationship Id="rId15" Type="http://schemas.openxmlformats.org/officeDocument/2006/relationships/tags" Target="../tags/tag335.xml" /><Relationship Id="rId16" Type="http://schemas.openxmlformats.org/officeDocument/2006/relationships/tags" Target="../tags/tag336.xml" /><Relationship Id="rId17" Type="http://schemas.openxmlformats.org/officeDocument/2006/relationships/tags" Target="../tags/tag337.xml" /><Relationship Id="rId18" Type="http://schemas.openxmlformats.org/officeDocument/2006/relationships/tags" Target="../tags/tag338.xml" /><Relationship Id="rId2" Type="http://schemas.openxmlformats.org/officeDocument/2006/relationships/tags" Target="../tags/tag324.xml" /><Relationship Id="rId3" Type="http://schemas.openxmlformats.org/officeDocument/2006/relationships/tags" Target="../tags/tag325.xml" /><Relationship Id="rId4" Type="http://schemas.openxmlformats.org/officeDocument/2006/relationships/tags" Target="../tags/tag326.xml" /><Relationship Id="rId5" Type="http://schemas.openxmlformats.org/officeDocument/2006/relationships/tags" Target="../tags/tag327.xml" /><Relationship Id="rId6" Type="http://schemas.openxmlformats.org/officeDocument/2006/relationships/tags" Target="../tags/tag328.xml" /><Relationship Id="rId7" Type="http://schemas.openxmlformats.org/officeDocument/2006/relationships/tags" Target="../tags/tag329.xml" /><Relationship Id="rId8" Type="http://schemas.openxmlformats.org/officeDocument/2006/relationships/image" Target="../media/image44.png" /><Relationship Id="rId9" Type="http://schemas.openxmlformats.org/officeDocument/2006/relationships/tags" Target="../tags/tag330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7.xml" /><Relationship Id="rId11" Type="http://schemas.openxmlformats.org/officeDocument/2006/relationships/tags" Target="../tags/tag348.xml" /><Relationship Id="rId12" Type="http://schemas.openxmlformats.org/officeDocument/2006/relationships/tags" Target="../tags/tag349.xml" /><Relationship Id="rId13" Type="http://schemas.openxmlformats.org/officeDocument/2006/relationships/tags" Target="../tags/tag350.xml" /><Relationship Id="rId14" Type="http://schemas.openxmlformats.org/officeDocument/2006/relationships/image" Target="../media/image47.png" /><Relationship Id="rId15" Type="http://schemas.openxmlformats.org/officeDocument/2006/relationships/tags" Target="../tags/tag351.xml" /><Relationship Id="rId16" Type="http://schemas.openxmlformats.org/officeDocument/2006/relationships/tags" Target="../tags/tag352.xml" /><Relationship Id="rId17" Type="http://schemas.openxmlformats.org/officeDocument/2006/relationships/tags" Target="../tags/tag353.xml" /><Relationship Id="rId18" Type="http://schemas.openxmlformats.org/officeDocument/2006/relationships/tags" Target="../tags/tag354.xml" /><Relationship Id="rId19" Type="http://schemas.openxmlformats.org/officeDocument/2006/relationships/tags" Target="../tags/tag355.xml" /><Relationship Id="rId2" Type="http://schemas.openxmlformats.org/officeDocument/2006/relationships/tags" Target="../tags/tag339.xml" /><Relationship Id="rId20" Type="http://schemas.openxmlformats.org/officeDocument/2006/relationships/tags" Target="../tags/tag356.xml" /><Relationship Id="rId21" Type="http://schemas.openxmlformats.org/officeDocument/2006/relationships/tags" Target="../tags/tag357.xml" /><Relationship Id="rId22" Type="http://schemas.openxmlformats.org/officeDocument/2006/relationships/tags" Target="../tags/tag358.xml" /><Relationship Id="rId23" Type="http://schemas.openxmlformats.org/officeDocument/2006/relationships/tags" Target="../tags/tag359.xml" /><Relationship Id="rId24" Type="http://schemas.openxmlformats.org/officeDocument/2006/relationships/tags" Target="../tags/tag360.xml" /><Relationship Id="rId25" Type="http://schemas.openxmlformats.org/officeDocument/2006/relationships/tags" Target="../tags/tag361.xml" /><Relationship Id="rId26" Type="http://schemas.openxmlformats.org/officeDocument/2006/relationships/tags" Target="../tags/tag362.xml" /><Relationship Id="rId3" Type="http://schemas.openxmlformats.org/officeDocument/2006/relationships/tags" Target="../tags/tag340.xml" /><Relationship Id="rId4" Type="http://schemas.openxmlformats.org/officeDocument/2006/relationships/tags" Target="../tags/tag341.xml" /><Relationship Id="rId5" Type="http://schemas.openxmlformats.org/officeDocument/2006/relationships/tags" Target="../tags/tag342.xml" /><Relationship Id="rId6" Type="http://schemas.openxmlformats.org/officeDocument/2006/relationships/tags" Target="../tags/tag343.xml" /><Relationship Id="rId7" Type="http://schemas.openxmlformats.org/officeDocument/2006/relationships/tags" Target="../tags/tag344.xml" /><Relationship Id="rId8" Type="http://schemas.openxmlformats.org/officeDocument/2006/relationships/tags" Target="../tags/tag345.xml" /><Relationship Id="rId9" Type="http://schemas.openxmlformats.org/officeDocument/2006/relationships/tags" Target="../tags/tag346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70.xml" /><Relationship Id="rId11" Type="http://schemas.openxmlformats.org/officeDocument/2006/relationships/image" Target="../media/image18.png" /><Relationship Id="rId12" Type="http://schemas.openxmlformats.org/officeDocument/2006/relationships/tags" Target="../tags/tag371.xml" /><Relationship Id="rId2" Type="http://schemas.openxmlformats.org/officeDocument/2006/relationships/tags" Target="../tags/tag363.xml" /><Relationship Id="rId3" Type="http://schemas.openxmlformats.org/officeDocument/2006/relationships/image" Target="../media/image48.png" /><Relationship Id="rId4" Type="http://schemas.openxmlformats.org/officeDocument/2006/relationships/tags" Target="../tags/tag364.xml" /><Relationship Id="rId5" Type="http://schemas.openxmlformats.org/officeDocument/2006/relationships/tags" Target="../tags/tag365.xml" /><Relationship Id="rId6" Type="http://schemas.openxmlformats.org/officeDocument/2006/relationships/tags" Target="../tags/tag366.xml" /><Relationship Id="rId7" Type="http://schemas.openxmlformats.org/officeDocument/2006/relationships/tags" Target="../tags/tag367.xml" /><Relationship Id="rId8" Type="http://schemas.openxmlformats.org/officeDocument/2006/relationships/tags" Target="../tags/tag368.xml" /><Relationship Id="rId9" Type="http://schemas.openxmlformats.org/officeDocument/2006/relationships/tags" Target="../tags/tag369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78.xml" /><Relationship Id="rId11" Type="http://schemas.openxmlformats.org/officeDocument/2006/relationships/tags" Target="../tags/tag379.xml" /><Relationship Id="rId12" Type="http://schemas.openxmlformats.org/officeDocument/2006/relationships/tags" Target="../tags/tag380.xml" /><Relationship Id="rId13" Type="http://schemas.openxmlformats.org/officeDocument/2006/relationships/tags" Target="../tags/tag381.xml" /><Relationship Id="rId14" Type="http://schemas.openxmlformats.org/officeDocument/2006/relationships/image" Target="../media/image18.png" /><Relationship Id="rId15" Type="http://schemas.openxmlformats.org/officeDocument/2006/relationships/tags" Target="../tags/tag382.xml" /><Relationship Id="rId2" Type="http://schemas.openxmlformats.org/officeDocument/2006/relationships/tags" Target="../tags/tag372.xml" /><Relationship Id="rId3" Type="http://schemas.openxmlformats.org/officeDocument/2006/relationships/tags" Target="../tags/tag373.xml" /><Relationship Id="rId4" Type="http://schemas.openxmlformats.org/officeDocument/2006/relationships/image" Target="../media/image49.png" /><Relationship Id="rId5" Type="http://schemas.openxmlformats.org/officeDocument/2006/relationships/tags" Target="../tags/tag374.xml" /><Relationship Id="rId6" Type="http://schemas.openxmlformats.org/officeDocument/2006/relationships/image" Target="../media/image50.png" /><Relationship Id="rId7" Type="http://schemas.openxmlformats.org/officeDocument/2006/relationships/tags" Target="../tags/tag375.xml" /><Relationship Id="rId8" Type="http://schemas.openxmlformats.org/officeDocument/2006/relationships/tags" Target="../tags/tag376.xml" /><Relationship Id="rId9" Type="http://schemas.openxmlformats.org/officeDocument/2006/relationships/tags" Target="../tags/tag377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9.xml" /><Relationship Id="rId11" Type="http://schemas.openxmlformats.org/officeDocument/2006/relationships/tags" Target="../tags/tag80.xml" /><Relationship Id="rId12" Type="http://schemas.openxmlformats.org/officeDocument/2006/relationships/tags" Target="../tags/tag81.xml" /><Relationship Id="rId13" Type="http://schemas.openxmlformats.org/officeDocument/2006/relationships/tags" Target="../tags/tag82.xml" /><Relationship Id="rId14" Type="http://schemas.openxmlformats.org/officeDocument/2006/relationships/tags" Target="../tags/tag83.xml" /><Relationship Id="rId2" Type="http://schemas.openxmlformats.org/officeDocument/2006/relationships/tags" Target="../tags/tag71.xml" /><Relationship Id="rId3" Type="http://schemas.openxmlformats.org/officeDocument/2006/relationships/tags" Target="../tags/tag72.xml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tags" Target="../tags/tag75.xml" /><Relationship Id="rId7" Type="http://schemas.openxmlformats.org/officeDocument/2006/relationships/tags" Target="../tags/tag76.xml" /><Relationship Id="rId8" Type="http://schemas.openxmlformats.org/officeDocument/2006/relationships/tags" Target="../tags/tag77.xml" /><Relationship Id="rId9" Type="http://schemas.openxmlformats.org/officeDocument/2006/relationships/tags" Target="../tags/tag7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52.png" /><Relationship Id="rId11" Type="http://schemas.openxmlformats.org/officeDocument/2006/relationships/tags" Target="../tags/tag390.xml" /><Relationship Id="rId12" Type="http://schemas.openxmlformats.org/officeDocument/2006/relationships/image" Target="../media/image53.png" /><Relationship Id="rId13" Type="http://schemas.openxmlformats.org/officeDocument/2006/relationships/tags" Target="../tags/tag391.xml" /><Relationship Id="rId14" Type="http://schemas.openxmlformats.org/officeDocument/2006/relationships/image" Target="../media/image54.png" /><Relationship Id="rId15" Type="http://schemas.openxmlformats.org/officeDocument/2006/relationships/tags" Target="../tags/tag392.xml" /><Relationship Id="rId16" Type="http://schemas.openxmlformats.org/officeDocument/2006/relationships/image" Target="../media/image55.png" /><Relationship Id="rId17" Type="http://schemas.openxmlformats.org/officeDocument/2006/relationships/tags" Target="../tags/tag393.xml" /><Relationship Id="rId18" Type="http://schemas.openxmlformats.org/officeDocument/2006/relationships/image" Target="../media/image56.png" /><Relationship Id="rId19" Type="http://schemas.openxmlformats.org/officeDocument/2006/relationships/tags" Target="../tags/tag394.xml" /><Relationship Id="rId2" Type="http://schemas.openxmlformats.org/officeDocument/2006/relationships/tags" Target="../tags/tag383.xml" /><Relationship Id="rId20" Type="http://schemas.openxmlformats.org/officeDocument/2006/relationships/image" Target="../media/image57.png" /><Relationship Id="rId21" Type="http://schemas.openxmlformats.org/officeDocument/2006/relationships/tags" Target="../tags/tag395.xml" /><Relationship Id="rId22" Type="http://schemas.openxmlformats.org/officeDocument/2006/relationships/image" Target="../media/image58.png" /><Relationship Id="rId23" Type="http://schemas.openxmlformats.org/officeDocument/2006/relationships/tags" Target="../tags/tag396.xml" /><Relationship Id="rId24" Type="http://schemas.openxmlformats.org/officeDocument/2006/relationships/tags" Target="../tags/tag397.xml" /><Relationship Id="rId25" Type="http://schemas.openxmlformats.org/officeDocument/2006/relationships/tags" Target="../tags/tag398.xml" /><Relationship Id="rId26" Type="http://schemas.openxmlformats.org/officeDocument/2006/relationships/tags" Target="../tags/tag399.xml" /><Relationship Id="rId27" Type="http://schemas.openxmlformats.org/officeDocument/2006/relationships/tags" Target="../tags/tag400.xml" /><Relationship Id="rId28" Type="http://schemas.openxmlformats.org/officeDocument/2006/relationships/tags" Target="../tags/tag401.xml" /><Relationship Id="rId29" Type="http://schemas.openxmlformats.org/officeDocument/2006/relationships/tags" Target="../tags/tag402.xml" /><Relationship Id="rId3" Type="http://schemas.openxmlformats.org/officeDocument/2006/relationships/tags" Target="../tags/tag384.xml" /><Relationship Id="rId30" Type="http://schemas.openxmlformats.org/officeDocument/2006/relationships/tags" Target="../tags/tag403.xml" /><Relationship Id="rId31" Type="http://schemas.openxmlformats.org/officeDocument/2006/relationships/tags" Target="../tags/tag404.xml" /><Relationship Id="rId32" Type="http://schemas.openxmlformats.org/officeDocument/2006/relationships/image" Target="../media/image59.png" /><Relationship Id="rId33" Type="http://schemas.openxmlformats.org/officeDocument/2006/relationships/tags" Target="../tags/tag405.xml" /><Relationship Id="rId34" Type="http://schemas.openxmlformats.org/officeDocument/2006/relationships/image" Target="../media/image60.png" /><Relationship Id="rId35" Type="http://schemas.openxmlformats.org/officeDocument/2006/relationships/tags" Target="../tags/tag406.xml" /><Relationship Id="rId36" Type="http://schemas.openxmlformats.org/officeDocument/2006/relationships/image" Target="../media/image61.png" /><Relationship Id="rId37" Type="http://schemas.openxmlformats.org/officeDocument/2006/relationships/tags" Target="../tags/tag407.xml" /><Relationship Id="rId38" Type="http://schemas.openxmlformats.org/officeDocument/2006/relationships/image" Target="../media/image62.png" /><Relationship Id="rId39" Type="http://schemas.openxmlformats.org/officeDocument/2006/relationships/tags" Target="../tags/tag408.xml" /><Relationship Id="rId4" Type="http://schemas.openxmlformats.org/officeDocument/2006/relationships/tags" Target="../tags/tag385.xml" /><Relationship Id="rId40" Type="http://schemas.openxmlformats.org/officeDocument/2006/relationships/image" Target="../media/image63.png" /><Relationship Id="rId41" Type="http://schemas.openxmlformats.org/officeDocument/2006/relationships/tags" Target="../tags/tag409.xml" /><Relationship Id="rId42" Type="http://schemas.openxmlformats.org/officeDocument/2006/relationships/image" Target="../media/image64.png" /><Relationship Id="rId43" Type="http://schemas.openxmlformats.org/officeDocument/2006/relationships/tags" Target="../tags/tag410.xml" /><Relationship Id="rId44" Type="http://schemas.openxmlformats.org/officeDocument/2006/relationships/tags" Target="../tags/tag411.xml" /><Relationship Id="rId45" Type="http://schemas.openxmlformats.org/officeDocument/2006/relationships/tags" Target="../tags/tag412.xml" /><Relationship Id="rId46" Type="http://schemas.openxmlformats.org/officeDocument/2006/relationships/tags" Target="../tags/tag413.xml" /><Relationship Id="rId47" Type="http://schemas.openxmlformats.org/officeDocument/2006/relationships/tags" Target="../tags/tag414.xml" /><Relationship Id="rId48" Type="http://schemas.openxmlformats.org/officeDocument/2006/relationships/tags" Target="../tags/tag415.xml" /><Relationship Id="rId49" Type="http://schemas.openxmlformats.org/officeDocument/2006/relationships/image" Target="../media/image65.png" /><Relationship Id="rId5" Type="http://schemas.openxmlformats.org/officeDocument/2006/relationships/tags" Target="../tags/tag386.xml" /><Relationship Id="rId50" Type="http://schemas.openxmlformats.org/officeDocument/2006/relationships/tags" Target="../tags/tag416.xml" /><Relationship Id="rId51" Type="http://schemas.openxmlformats.org/officeDocument/2006/relationships/tags" Target="../tags/tag417.xml" /><Relationship Id="rId52" Type="http://schemas.openxmlformats.org/officeDocument/2006/relationships/tags" Target="../tags/tag418.xml" /><Relationship Id="rId53" Type="http://schemas.openxmlformats.org/officeDocument/2006/relationships/tags" Target="../tags/tag419.xml" /><Relationship Id="rId54" Type="http://schemas.openxmlformats.org/officeDocument/2006/relationships/tags" Target="../tags/tag420.xml" /><Relationship Id="rId6" Type="http://schemas.openxmlformats.org/officeDocument/2006/relationships/tags" Target="../tags/tag387.xml" /><Relationship Id="rId7" Type="http://schemas.openxmlformats.org/officeDocument/2006/relationships/tags" Target="../tags/tag388.xml" /><Relationship Id="rId8" Type="http://schemas.openxmlformats.org/officeDocument/2006/relationships/image" Target="../media/image51.png" /><Relationship Id="rId9" Type="http://schemas.openxmlformats.org/officeDocument/2006/relationships/tags" Target="../tags/tag389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27.xml" /><Relationship Id="rId11" Type="http://schemas.openxmlformats.org/officeDocument/2006/relationships/tags" Target="../tags/tag428.xml" /><Relationship Id="rId12" Type="http://schemas.openxmlformats.org/officeDocument/2006/relationships/tags" Target="../tags/tag429.xml" /><Relationship Id="rId13" Type="http://schemas.openxmlformats.org/officeDocument/2006/relationships/tags" Target="../tags/tag430.xml" /><Relationship Id="rId14" Type="http://schemas.openxmlformats.org/officeDocument/2006/relationships/tags" Target="../tags/tag431.xml" /><Relationship Id="rId15" Type="http://schemas.openxmlformats.org/officeDocument/2006/relationships/image" Target="../media/image22.png" /><Relationship Id="rId16" Type="http://schemas.openxmlformats.org/officeDocument/2006/relationships/tags" Target="../tags/tag432.xml" /><Relationship Id="rId17" Type="http://schemas.openxmlformats.org/officeDocument/2006/relationships/image" Target="../media/image44.png" /><Relationship Id="rId18" Type="http://schemas.openxmlformats.org/officeDocument/2006/relationships/tags" Target="../tags/tag433.xml" /><Relationship Id="rId19" Type="http://schemas.openxmlformats.org/officeDocument/2006/relationships/image" Target="../media/image67.png" /><Relationship Id="rId2" Type="http://schemas.openxmlformats.org/officeDocument/2006/relationships/tags" Target="../tags/tag421.xml" /><Relationship Id="rId20" Type="http://schemas.openxmlformats.org/officeDocument/2006/relationships/tags" Target="../tags/tag434.xml" /><Relationship Id="rId21" Type="http://schemas.openxmlformats.org/officeDocument/2006/relationships/tags" Target="../tags/tag435.xml" /><Relationship Id="rId22" Type="http://schemas.openxmlformats.org/officeDocument/2006/relationships/tags" Target="../tags/tag436.xml" /><Relationship Id="rId23" Type="http://schemas.openxmlformats.org/officeDocument/2006/relationships/tags" Target="../tags/tag437.xml" /><Relationship Id="rId3" Type="http://schemas.openxmlformats.org/officeDocument/2006/relationships/image" Target="../media/image66.png" /><Relationship Id="rId4" Type="http://schemas.openxmlformats.org/officeDocument/2006/relationships/tags" Target="../tags/tag422.xml" /><Relationship Id="rId5" Type="http://schemas.openxmlformats.org/officeDocument/2006/relationships/image" Target="../media/image21.png" /><Relationship Id="rId6" Type="http://schemas.openxmlformats.org/officeDocument/2006/relationships/tags" Target="../tags/tag423.xml" /><Relationship Id="rId7" Type="http://schemas.openxmlformats.org/officeDocument/2006/relationships/tags" Target="../tags/tag424.xml" /><Relationship Id="rId8" Type="http://schemas.openxmlformats.org/officeDocument/2006/relationships/tags" Target="../tags/tag425.xml" /><Relationship Id="rId9" Type="http://schemas.openxmlformats.org/officeDocument/2006/relationships/tags" Target="../tags/tag426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45.xml" /><Relationship Id="rId11" Type="http://schemas.openxmlformats.org/officeDocument/2006/relationships/image" Target="../media/image45.png" /><Relationship Id="rId12" Type="http://schemas.openxmlformats.org/officeDocument/2006/relationships/tags" Target="../tags/tag446.xml" /><Relationship Id="rId13" Type="http://schemas.openxmlformats.org/officeDocument/2006/relationships/image" Target="../media/image21.png" /><Relationship Id="rId14" Type="http://schemas.openxmlformats.org/officeDocument/2006/relationships/tags" Target="../tags/tag447.xml" /><Relationship Id="rId15" Type="http://schemas.openxmlformats.org/officeDocument/2006/relationships/image" Target="../media/image44.png" /><Relationship Id="rId16" Type="http://schemas.openxmlformats.org/officeDocument/2006/relationships/tags" Target="../tags/tag448.xml" /><Relationship Id="rId17" Type="http://schemas.openxmlformats.org/officeDocument/2006/relationships/tags" Target="../tags/tag449.xml" /><Relationship Id="rId18" Type="http://schemas.openxmlformats.org/officeDocument/2006/relationships/tags" Target="../tags/tag450.xml" /><Relationship Id="rId19" Type="http://schemas.openxmlformats.org/officeDocument/2006/relationships/tags" Target="../tags/tag451.xml" /><Relationship Id="rId2" Type="http://schemas.openxmlformats.org/officeDocument/2006/relationships/tags" Target="../tags/tag438.xml" /><Relationship Id="rId20" Type="http://schemas.openxmlformats.org/officeDocument/2006/relationships/tags" Target="../tags/tag452.xml" /><Relationship Id="rId21" Type="http://schemas.openxmlformats.org/officeDocument/2006/relationships/tags" Target="../tags/tag453.xml" /><Relationship Id="rId22" Type="http://schemas.openxmlformats.org/officeDocument/2006/relationships/tags" Target="../tags/tag454.xml" /><Relationship Id="rId23" Type="http://schemas.openxmlformats.org/officeDocument/2006/relationships/tags" Target="../tags/tag455.xml" /><Relationship Id="rId24" Type="http://schemas.openxmlformats.org/officeDocument/2006/relationships/tags" Target="../tags/tag456.xml" /><Relationship Id="rId25" Type="http://schemas.openxmlformats.org/officeDocument/2006/relationships/tags" Target="../tags/tag457.xml" /><Relationship Id="rId26" Type="http://schemas.openxmlformats.org/officeDocument/2006/relationships/tags" Target="../tags/tag458.xml" /><Relationship Id="rId27" Type="http://schemas.openxmlformats.org/officeDocument/2006/relationships/tags" Target="../tags/tag459.xml" /><Relationship Id="rId28" Type="http://schemas.openxmlformats.org/officeDocument/2006/relationships/tags" Target="../tags/tag460.xml" /><Relationship Id="rId29" Type="http://schemas.openxmlformats.org/officeDocument/2006/relationships/tags" Target="../tags/tag461.xml" /><Relationship Id="rId3" Type="http://schemas.openxmlformats.org/officeDocument/2006/relationships/tags" Target="../tags/tag439.xml" /><Relationship Id="rId30" Type="http://schemas.openxmlformats.org/officeDocument/2006/relationships/tags" Target="../tags/tag462.xml" /><Relationship Id="rId31" Type="http://schemas.openxmlformats.org/officeDocument/2006/relationships/tags" Target="../tags/tag463.xml" /><Relationship Id="rId32" Type="http://schemas.openxmlformats.org/officeDocument/2006/relationships/tags" Target="../tags/tag464.xml" /><Relationship Id="rId33" Type="http://schemas.openxmlformats.org/officeDocument/2006/relationships/tags" Target="../tags/tag465.xml" /><Relationship Id="rId34" Type="http://schemas.openxmlformats.org/officeDocument/2006/relationships/tags" Target="../tags/tag466.xml" /><Relationship Id="rId35" Type="http://schemas.openxmlformats.org/officeDocument/2006/relationships/tags" Target="../tags/tag467.xml" /><Relationship Id="rId36" Type="http://schemas.openxmlformats.org/officeDocument/2006/relationships/tags" Target="../tags/tag468.xml" /><Relationship Id="rId37" Type="http://schemas.openxmlformats.org/officeDocument/2006/relationships/tags" Target="../tags/tag469.xml" /><Relationship Id="rId38" Type="http://schemas.openxmlformats.org/officeDocument/2006/relationships/tags" Target="../tags/tag470.xml" /><Relationship Id="rId39" Type="http://schemas.openxmlformats.org/officeDocument/2006/relationships/tags" Target="../tags/tag471.xml" /><Relationship Id="rId4" Type="http://schemas.openxmlformats.org/officeDocument/2006/relationships/tags" Target="../tags/tag440.xml" /><Relationship Id="rId40" Type="http://schemas.openxmlformats.org/officeDocument/2006/relationships/tags" Target="../tags/tag472.xml" /><Relationship Id="rId41" Type="http://schemas.openxmlformats.org/officeDocument/2006/relationships/tags" Target="../tags/tag473.xml" /><Relationship Id="rId42" Type="http://schemas.openxmlformats.org/officeDocument/2006/relationships/tags" Target="../tags/tag474.xml" /><Relationship Id="rId43" Type="http://schemas.openxmlformats.org/officeDocument/2006/relationships/tags" Target="../tags/tag475.xml" /><Relationship Id="rId44" Type="http://schemas.openxmlformats.org/officeDocument/2006/relationships/tags" Target="../tags/tag476.xml" /><Relationship Id="rId45" Type="http://schemas.openxmlformats.org/officeDocument/2006/relationships/tags" Target="../tags/tag477.xml" /><Relationship Id="rId46" Type="http://schemas.openxmlformats.org/officeDocument/2006/relationships/tags" Target="../tags/tag478.xml" /><Relationship Id="rId5" Type="http://schemas.openxmlformats.org/officeDocument/2006/relationships/tags" Target="../tags/tag441.xml" /><Relationship Id="rId6" Type="http://schemas.openxmlformats.org/officeDocument/2006/relationships/tags" Target="../tags/tag442.xml" /><Relationship Id="rId7" Type="http://schemas.openxmlformats.org/officeDocument/2006/relationships/tags" Target="../tags/tag443.xml" /><Relationship Id="rId8" Type="http://schemas.openxmlformats.org/officeDocument/2006/relationships/tags" Target="../tags/tag444.xml" /><Relationship Id="rId9" Type="http://schemas.openxmlformats.org/officeDocument/2006/relationships/image" Target="../media/image22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86.xml" /><Relationship Id="rId11" Type="http://schemas.openxmlformats.org/officeDocument/2006/relationships/image" Target="../media/image68.png" /><Relationship Id="rId12" Type="http://schemas.openxmlformats.org/officeDocument/2006/relationships/tags" Target="../tags/tag487.xml" /><Relationship Id="rId13" Type="http://schemas.openxmlformats.org/officeDocument/2006/relationships/image" Target="../media/image44.png" /><Relationship Id="rId14" Type="http://schemas.openxmlformats.org/officeDocument/2006/relationships/tags" Target="../tags/tag488.xml" /><Relationship Id="rId15" Type="http://schemas.openxmlformats.org/officeDocument/2006/relationships/tags" Target="../tags/tag489.xml" /><Relationship Id="rId16" Type="http://schemas.openxmlformats.org/officeDocument/2006/relationships/tags" Target="../tags/tag490.xml" /><Relationship Id="rId17" Type="http://schemas.openxmlformats.org/officeDocument/2006/relationships/tags" Target="../tags/tag491.xml" /><Relationship Id="rId18" Type="http://schemas.openxmlformats.org/officeDocument/2006/relationships/tags" Target="../tags/tag492.xml" /><Relationship Id="rId19" Type="http://schemas.openxmlformats.org/officeDocument/2006/relationships/tags" Target="../tags/tag493.xml" /><Relationship Id="rId2" Type="http://schemas.openxmlformats.org/officeDocument/2006/relationships/tags" Target="../tags/tag479.xml" /><Relationship Id="rId20" Type="http://schemas.openxmlformats.org/officeDocument/2006/relationships/tags" Target="../tags/tag494.xml" /><Relationship Id="rId21" Type="http://schemas.openxmlformats.org/officeDocument/2006/relationships/tags" Target="../tags/tag495.xml" /><Relationship Id="rId22" Type="http://schemas.openxmlformats.org/officeDocument/2006/relationships/tags" Target="../tags/tag496.xml" /><Relationship Id="rId23" Type="http://schemas.openxmlformats.org/officeDocument/2006/relationships/tags" Target="../tags/tag497.xml" /><Relationship Id="rId24" Type="http://schemas.openxmlformats.org/officeDocument/2006/relationships/tags" Target="../tags/tag498.xml" /><Relationship Id="rId25" Type="http://schemas.openxmlformats.org/officeDocument/2006/relationships/tags" Target="../tags/tag499.xml" /><Relationship Id="rId26" Type="http://schemas.openxmlformats.org/officeDocument/2006/relationships/tags" Target="../tags/tag500.xml" /><Relationship Id="rId27" Type="http://schemas.openxmlformats.org/officeDocument/2006/relationships/tags" Target="../tags/tag501.xml" /><Relationship Id="rId28" Type="http://schemas.openxmlformats.org/officeDocument/2006/relationships/tags" Target="../tags/tag502.xml" /><Relationship Id="rId29" Type="http://schemas.openxmlformats.org/officeDocument/2006/relationships/tags" Target="../tags/tag503.xml" /><Relationship Id="rId3" Type="http://schemas.openxmlformats.org/officeDocument/2006/relationships/tags" Target="../tags/tag480.xml" /><Relationship Id="rId30" Type="http://schemas.openxmlformats.org/officeDocument/2006/relationships/tags" Target="../tags/tag504.xml" /><Relationship Id="rId31" Type="http://schemas.openxmlformats.org/officeDocument/2006/relationships/tags" Target="../tags/tag505.xml" /><Relationship Id="rId32" Type="http://schemas.openxmlformats.org/officeDocument/2006/relationships/tags" Target="../tags/tag506.xml" /><Relationship Id="rId33" Type="http://schemas.openxmlformats.org/officeDocument/2006/relationships/tags" Target="../tags/tag507.xml" /><Relationship Id="rId4" Type="http://schemas.openxmlformats.org/officeDocument/2006/relationships/tags" Target="../tags/tag481.xml" /><Relationship Id="rId5" Type="http://schemas.openxmlformats.org/officeDocument/2006/relationships/tags" Target="../tags/tag482.xml" /><Relationship Id="rId6" Type="http://schemas.openxmlformats.org/officeDocument/2006/relationships/tags" Target="../tags/tag483.xml" /><Relationship Id="rId7" Type="http://schemas.openxmlformats.org/officeDocument/2006/relationships/tags" Target="../tags/tag484.xml" /><Relationship Id="rId8" Type="http://schemas.openxmlformats.org/officeDocument/2006/relationships/tags" Target="../tags/tag485.xml" /><Relationship Id="rId9" Type="http://schemas.openxmlformats.org/officeDocument/2006/relationships/image" Target="../media/image2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512.xml" /><Relationship Id="rId4" Type="http://schemas.openxmlformats.org/officeDocument/2006/relationships/tags" Target="../tags/tag513.xml" /><Relationship Id="rId5" Type="http://schemas.openxmlformats.org/officeDocument/2006/relationships/tags" Target="../tags/tag514.xml" /><Relationship Id="rId6" Type="http://schemas.openxmlformats.org/officeDocument/2006/relationships/tags" Target="../tags/tag515.xml" /><Relationship Id="rId7" Type="http://schemas.openxmlformats.org/officeDocument/2006/relationships/tags" Target="../tags/tag516.xml" /><Relationship Id="rId8" Type="http://schemas.openxmlformats.org/officeDocument/2006/relationships/tags" Target="../tags/tag517.xml" /><Relationship Id="rId9" Type="http://schemas.openxmlformats.org/officeDocument/2006/relationships/slide" Target="slide2.xml" TargetMode="Interna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27.xml" /><Relationship Id="rId11" Type="http://schemas.openxmlformats.org/officeDocument/2006/relationships/tags" Target="../tags/tag528.xml" /><Relationship Id="rId12" Type="http://schemas.openxmlformats.org/officeDocument/2006/relationships/tags" Target="../tags/tag529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522.xml" /><Relationship Id="rId4" Type="http://schemas.openxmlformats.org/officeDocument/2006/relationships/image" Target="../media/image69.jpeg" /><Relationship Id="rId5" Type="http://schemas.openxmlformats.org/officeDocument/2006/relationships/tags" Target="../tags/tag523.xml" /><Relationship Id="rId6" Type="http://schemas.openxmlformats.org/officeDocument/2006/relationships/tags" Target="../tags/tag524.xml" /><Relationship Id="rId7" Type="http://schemas.openxmlformats.org/officeDocument/2006/relationships/image" Target="../media/image70.jpeg" /><Relationship Id="rId8" Type="http://schemas.openxmlformats.org/officeDocument/2006/relationships/tags" Target="../tags/tag525.xml" /><Relationship Id="rId9" Type="http://schemas.openxmlformats.org/officeDocument/2006/relationships/tags" Target="../tags/tag526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534.xml" /><Relationship Id="rId4" Type="http://schemas.openxmlformats.org/officeDocument/2006/relationships/tags" Target="../tags/tag535.xml" /><Relationship Id="rId5" Type="http://schemas.openxmlformats.org/officeDocument/2006/relationships/image" Target="../media/image71.jpeg" /><Relationship Id="rId6" Type="http://schemas.openxmlformats.org/officeDocument/2006/relationships/tags" Target="../tags/tag536.xml" /><Relationship Id="rId7" Type="http://schemas.openxmlformats.org/officeDocument/2006/relationships/tags" Target="../tags/tag537.xml" /><Relationship Id="rId8" Type="http://schemas.openxmlformats.org/officeDocument/2006/relationships/tags" Target="../tags/tag538.xml" /><Relationship Id="rId9" Type="http://schemas.openxmlformats.org/officeDocument/2006/relationships/tags" Target="../tags/tag539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50.xml" /><Relationship Id="rId11" Type="http://schemas.openxmlformats.org/officeDocument/2006/relationships/image" Target="../media/image73.png" /><Relationship Id="rId12" Type="http://schemas.openxmlformats.org/officeDocument/2006/relationships/tags" Target="../tags/tag551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544.xml" /><Relationship Id="rId4" Type="http://schemas.openxmlformats.org/officeDocument/2006/relationships/tags" Target="../tags/tag545.xml" /><Relationship Id="rId5" Type="http://schemas.openxmlformats.org/officeDocument/2006/relationships/tags" Target="../tags/tag546.xml" /><Relationship Id="rId6" Type="http://schemas.openxmlformats.org/officeDocument/2006/relationships/tags" Target="../tags/tag547.xml" /><Relationship Id="rId7" Type="http://schemas.openxmlformats.org/officeDocument/2006/relationships/image" Target="../media/image72.jpeg" /><Relationship Id="rId8" Type="http://schemas.openxmlformats.org/officeDocument/2006/relationships/tags" Target="../tags/tag548.xml" /><Relationship Id="rId9" Type="http://schemas.openxmlformats.org/officeDocument/2006/relationships/tags" Target="../tags/tag549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61.xml" /><Relationship Id="rId11" Type="http://schemas.openxmlformats.org/officeDocument/2006/relationships/image" Target="../media/image75.jpeg" /><Relationship Id="rId12" Type="http://schemas.openxmlformats.org/officeDocument/2006/relationships/tags" Target="../tags/tag562.xml" /><Relationship Id="rId13" Type="http://schemas.openxmlformats.org/officeDocument/2006/relationships/image" Target="../media/image76.jpeg" /><Relationship Id="rId14" Type="http://schemas.openxmlformats.org/officeDocument/2006/relationships/tags" Target="../tags/tag563.xml" /><Relationship Id="rId15" Type="http://schemas.openxmlformats.org/officeDocument/2006/relationships/tags" Target="../tags/tag564.xml" /><Relationship Id="rId16" Type="http://schemas.openxmlformats.org/officeDocument/2006/relationships/slide" Target="slide2.xml" TargetMode="Interna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556.xml" /><Relationship Id="rId4" Type="http://schemas.openxmlformats.org/officeDocument/2006/relationships/tags" Target="../tags/tag557.xml" /><Relationship Id="rId5" Type="http://schemas.openxmlformats.org/officeDocument/2006/relationships/image" Target="../media/image70.jpeg" /><Relationship Id="rId6" Type="http://schemas.openxmlformats.org/officeDocument/2006/relationships/tags" Target="../tags/tag558.xml" /><Relationship Id="rId7" Type="http://schemas.openxmlformats.org/officeDocument/2006/relationships/tags" Target="../tags/tag559.xml" /><Relationship Id="rId8" Type="http://schemas.openxmlformats.org/officeDocument/2006/relationships/tags" Target="../tags/tag560.xml" /><Relationship Id="rId9" Type="http://schemas.openxmlformats.org/officeDocument/2006/relationships/image" Target="../media/image74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78.jpeg" /><Relationship Id="rId11" Type="http://schemas.openxmlformats.org/officeDocument/2006/relationships/tags" Target="../tags/tag575.xml" /><Relationship Id="rId12" Type="http://schemas.openxmlformats.org/officeDocument/2006/relationships/tags" Target="../tags/tag576.xml" /><Relationship Id="rId13" Type="http://schemas.openxmlformats.org/officeDocument/2006/relationships/image" Target="../media/image79.jpeg" /><Relationship Id="rId14" Type="http://schemas.openxmlformats.org/officeDocument/2006/relationships/tags" Target="../tags/tag577.xml" /><Relationship Id="rId15" Type="http://schemas.openxmlformats.org/officeDocument/2006/relationships/tags" Target="../tags/tag578.xml" /><Relationship Id="rId16" Type="http://schemas.openxmlformats.org/officeDocument/2006/relationships/image" Target="../media/image80.jpeg" /><Relationship Id="rId17" Type="http://schemas.openxmlformats.org/officeDocument/2006/relationships/tags" Target="../tags/tag579.xml" /><Relationship Id="rId18" Type="http://schemas.openxmlformats.org/officeDocument/2006/relationships/tags" Target="../tags/tag580.xml" /><Relationship Id="rId19" Type="http://schemas.openxmlformats.org/officeDocument/2006/relationships/tags" Target="../tags/tag581.xml" /><Relationship Id="rId2" Type="http://schemas.openxmlformats.org/officeDocument/2006/relationships/notesSlide" Target="../notesSlides/notesSlide7.xml" /><Relationship Id="rId20" Type="http://schemas.openxmlformats.org/officeDocument/2006/relationships/slide" Target="slide2.xml" TargetMode="Internal" /><Relationship Id="rId3" Type="http://schemas.openxmlformats.org/officeDocument/2006/relationships/tags" Target="../tags/tag569.xml" /><Relationship Id="rId4" Type="http://schemas.openxmlformats.org/officeDocument/2006/relationships/tags" Target="../tags/tag570.xml" /><Relationship Id="rId5" Type="http://schemas.openxmlformats.org/officeDocument/2006/relationships/tags" Target="../tags/tag571.xml" /><Relationship Id="rId6" Type="http://schemas.openxmlformats.org/officeDocument/2006/relationships/tags" Target="../tags/tag572.xml" /><Relationship Id="rId7" Type="http://schemas.openxmlformats.org/officeDocument/2006/relationships/image" Target="../media/image77.jpeg" /><Relationship Id="rId8" Type="http://schemas.openxmlformats.org/officeDocument/2006/relationships/tags" Target="../tags/tag573.xml" /><Relationship Id="rId9" Type="http://schemas.openxmlformats.org/officeDocument/2006/relationships/tags" Target="../tags/tag574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7.png" /><Relationship Id="rId11" Type="http://schemas.openxmlformats.org/officeDocument/2006/relationships/tags" Target="../tags/tag91.xml" /><Relationship Id="rId12" Type="http://schemas.openxmlformats.org/officeDocument/2006/relationships/image" Target="../media/image18.png" /><Relationship Id="rId13" Type="http://schemas.openxmlformats.org/officeDocument/2006/relationships/tags" Target="../tags/tag92.xml" /><Relationship Id="rId14" Type="http://schemas.openxmlformats.org/officeDocument/2006/relationships/tags" Target="../tags/tag93.xml" /><Relationship Id="rId2" Type="http://schemas.openxmlformats.org/officeDocument/2006/relationships/tags" Target="../tags/tag84.xml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tags" Target="../tags/tag87.xml" /><Relationship Id="rId6" Type="http://schemas.openxmlformats.org/officeDocument/2006/relationships/tags" Target="../tags/tag88.xml" /><Relationship Id="rId7" Type="http://schemas.openxmlformats.org/officeDocument/2006/relationships/tags" Target="../tags/tag89.xml" /><Relationship Id="rId8" Type="http://schemas.openxmlformats.org/officeDocument/2006/relationships/image" Target="../media/image16.jpeg" /><Relationship Id="rId9" Type="http://schemas.openxmlformats.org/officeDocument/2006/relationships/tags" Target="../tags/tag90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91.xml" /><Relationship Id="rId11" Type="http://schemas.openxmlformats.org/officeDocument/2006/relationships/image" Target="../media/image83.jpeg" /><Relationship Id="rId12" Type="http://schemas.openxmlformats.org/officeDocument/2006/relationships/tags" Target="../tags/tag592.xml" /><Relationship Id="rId13" Type="http://schemas.openxmlformats.org/officeDocument/2006/relationships/image" Target="../media/image84.jpeg" /><Relationship Id="rId14" Type="http://schemas.openxmlformats.org/officeDocument/2006/relationships/tags" Target="../tags/tag593.xml" /><Relationship Id="rId15" Type="http://schemas.openxmlformats.org/officeDocument/2006/relationships/tags" Target="../tags/tag594.xml" /><Relationship Id="rId16" Type="http://schemas.openxmlformats.org/officeDocument/2006/relationships/slide" Target="slide2.xml" TargetMode="Interna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586.xml" /><Relationship Id="rId4" Type="http://schemas.openxmlformats.org/officeDocument/2006/relationships/tags" Target="../tags/tag587.xml" /><Relationship Id="rId5" Type="http://schemas.openxmlformats.org/officeDocument/2006/relationships/tags" Target="../tags/tag588.xml" /><Relationship Id="rId6" Type="http://schemas.openxmlformats.org/officeDocument/2006/relationships/tags" Target="../tags/tag589.xml" /><Relationship Id="rId7" Type="http://schemas.openxmlformats.org/officeDocument/2006/relationships/image" Target="../media/image81.jpeg" /><Relationship Id="rId8" Type="http://schemas.openxmlformats.org/officeDocument/2006/relationships/tags" Target="../tags/tag590.xml" /><Relationship Id="rId9" Type="http://schemas.openxmlformats.org/officeDocument/2006/relationships/image" Target="../media/image82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04.xml" /><Relationship Id="rId11" Type="http://schemas.openxmlformats.org/officeDocument/2006/relationships/image" Target="../media/image87.jpeg" /><Relationship Id="rId12" Type="http://schemas.openxmlformats.org/officeDocument/2006/relationships/tags" Target="../tags/tag605.xml" /><Relationship Id="rId13" Type="http://schemas.openxmlformats.org/officeDocument/2006/relationships/tags" Target="../tags/tag606.xml" /><Relationship Id="rId14" Type="http://schemas.openxmlformats.org/officeDocument/2006/relationships/image" Target="../media/image88.jpeg" /><Relationship Id="rId15" Type="http://schemas.openxmlformats.org/officeDocument/2006/relationships/tags" Target="../tags/tag607.xml" /><Relationship Id="rId16" Type="http://schemas.openxmlformats.org/officeDocument/2006/relationships/image" Target="../media/image89.jpeg" /><Relationship Id="rId17" Type="http://schemas.openxmlformats.org/officeDocument/2006/relationships/tags" Target="../tags/tag608.xml" /><Relationship Id="rId18" Type="http://schemas.openxmlformats.org/officeDocument/2006/relationships/tags" Target="../tags/tag609.xml" /><Relationship Id="rId19" Type="http://schemas.openxmlformats.org/officeDocument/2006/relationships/slide" Target="slide2.xml" TargetMode="Internal" /><Relationship Id="rId2" Type="http://schemas.openxmlformats.org/officeDocument/2006/relationships/notesSlide" Target="../notesSlides/notesSlide9.xml" /><Relationship Id="rId20" Type="http://schemas.openxmlformats.org/officeDocument/2006/relationships/image" Target="../media/image90.png" /><Relationship Id="rId21" Type="http://schemas.openxmlformats.org/officeDocument/2006/relationships/tags" Target="../tags/tag610.xml" /><Relationship Id="rId3" Type="http://schemas.openxmlformats.org/officeDocument/2006/relationships/tags" Target="../tags/tag599.xml" /><Relationship Id="rId4" Type="http://schemas.openxmlformats.org/officeDocument/2006/relationships/tags" Target="../tags/tag600.xml" /><Relationship Id="rId5" Type="http://schemas.openxmlformats.org/officeDocument/2006/relationships/tags" Target="../tags/tag601.xml" /><Relationship Id="rId6" Type="http://schemas.openxmlformats.org/officeDocument/2006/relationships/image" Target="../media/image85.jpeg" /><Relationship Id="rId7" Type="http://schemas.openxmlformats.org/officeDocument/2006/relationships/tags" Target="../tags/tag602.xml" /><Relationship Id="rId8" Type="http://schemas.openxmlformats.org/officeDocument/2006/relationships/tags" Target="../tags/tag603.xml" /><Relationship Id="rId9" Type="http://schemas.openxmlformats.org/officeDocument/2006/relationships/image" Target="../media/image86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20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615.xml" /><Relationship Id="rId4" Type="http://schemas.openxmlformats.org/officeDocument/2006/relationships/tags" Target="../tags/tag616.xml" /><Relationship Id="rId5" Type="http://schemas.openxmlformats.org/officeDocument/2006/relationships/image" Target="../media/image91.jpeg" /><Relationship Id="rId6" Type="http://schemas.openxmlformats.org/officeDocument/2006/relationships/tags" Target="../tags/tag617.xml" /><Relationship Id="rId7" Type="http://schemas.openxmlformats.org/officeDocument/2006/relationships/tags" Target="../tags/tag618.xml" /><Relationship Id="rId8" Type="http://schemas.openxmlformats.org/officeDocument/2006/relationships/image" Target="../media/image92.jpeg" /><Relationship Id="rId9" Type="http://schemas.openxmlformats.org/officeDocument/2006/relationships/tags" Target="../tags/tag619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30.xml" /><Relationship Id="rId11" Type="http://schemas.openxmlformats.org/officeDocument/2006/relationships/tags" Target="../tags/tag631.xml" /><Relationship Id="rId12" Type="http://schemas.openxmlformats.org/officeDocument/2006/relationships/tags" Target="../tags/tag632.xml" /><Relationship Id="rId13" Type="http://schemas.openxmlformats.org/officeDocument/2006/relationships/image" Target="../media/image95.png" /><Relationship Id="rId14" Type="http://schemas.openxmlformats.org/officeDocument/2006/relationships/tags" Target="../tags/tag633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625.xml" /><Relationship Id="rId4" Type="http://schemas.openxmlformats.org/officeDocument/2006/relationships/tags" Target="../tags/tag626.xml" /><Relationship Id="rId5" Type="http://schemas.openxmlformats.org/officeDocument/2006/relationships/tags" Target="../tags/tag627.xml" /><Relationship Id="rId6" Type="http://schemas.openxmlformats.org/officeDocument/2006/relationships/image" Target="../media/image93.png" /><Relationship Id="rId7" Type="http://schemas.openxmlformats.org/officeDocument/2006/relationships/tags" Target="../tags/tag628.xml" /><Relationship Id="rId8" Type="http://schemas.openxmlformats.org/officeDocument/2006/relationships/image" Target="../media/image94.jpeg" /><Relationship Id="rId9" Type="http://schemas.openxmlformats.org/officeDocument/2006/relationships/tags" Target="../tags/tag629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43.xml" /><Relationship Id="rId11" Type="http://schemas.openxmlformats.org/officeDocument/2006/relationships/tags" Target="../tags/tag644.xml" /><Relationship Id="rId12" Type="http://schemas.openxmlformats.org/officeDocument/2006/relationships/tags" Target="../tags/tag645.xml" /><Relationship Id="rId13" Type="http://schemas.openxmlformats.org/officeDocument/2006/relationships/image" Target="../media/image98.png" /><Relationship Id="rId14" Type="http://schemas.openxmlformats.org/officeDocument/2006/relationships/tags" Target="../tags/tag646.xml" /><Relationship Id="rId15" Type="http://schemas.openxmlformats.org/officeDocument/2006/relationships/tags" Target="../tags/tag647.xml" /><Relationship Id="rId16" Type="http://schemas.openxmlformats.org/officeDocument/2006/relationships/image" Target="../media/image99.png" /><Relationship Id="rId17" Type="http://schemas.openxmlformats.org/officeDocument/2006/relationships/tags" Target="../tags/tag648.xml" /><Relationship Id="rId18" Type="http://schemas.openxmlformats.org/officeDocument/2006/relationships/slide" Target="slide2.xml" TargetMode="Interna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638.xml" /><Relationship Id="rId4" Type="http://schemas.openxmlformats.org/officeDocument/2006/relationships/image" Target="../media/image96.jpeg" /><Relationship Id="rId5" Type="http://schemas.openxmlformats.org/officeDocument/2006/relationships/tags" Target="../tags/tag639.xml" /><Relationship Id="rId6" Type="http://schemas.openxmlformats.org/officeDocument/2006/relationships/tags" Target="../tags/tag640.xml" /><Relationship Id="rId7" Type="http://schemas.openxmlformats.org/officeDocument/2006/relationships/tags" Target="../tags/tag641.xml" /><Relationship Id="rId8" Type="http://schemas.openxmlformats.org/officeDocument/2006/relationships/tags" Target="../tags/tag642.xml" /><Relationship Id="rId9" Type="http://schemas.openxmlformats.org/officeDocument/2006/relationships/image" Target="../media/image97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58.xml" /><Relationship Id="rId11" Type="http://schemas.openxmlformats.org/officeDocument/2006/relationships/tags" Target="../tags/tag659.xml" /><Relationship Id="rId12" Type="http://schemas.openxmlformats.org/officeDocument/2006/relationships/image" Target="../media/image102.png" /><Relationship Id="rId13" Type="http://schemas.openxmlformats.org/officeDocument/2006/relationships/image" Target="../media/image103.jpeg" /><Relationship Id="rId14" Type="http://schemas.openxmlformats.org/officeDocument/2006/relationships/tags" Target="../tags/tag660.xml" /><Relationship Id="rId15" Type="http://schemas.openxmlformats.org/officeDocument/2006/relationships/tags" Target="../tags/tag661.xml" /><Relationship Id="rId16" Type="http://schemas.openxmlformats.org/officeDocument/2006/relationships/slide" Target="slide2.xml" TargetMode="Interna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653.xml" /><Relationship Id="rId4" Type="http://schemas.openxmlformats.org/officeDocument/2006/relationships/tags" Target="../tags/tag654.xml" /><Relationship Id="rId5" Type="http://schemas.openxmlformats.org/officeDocument/2006/relationships/tags" Target="../tags/tag655.xml" /><Relationship Id="rId6" Type="http://schemas.openxmlformats.org/officeDocument/2006/relationships/image" Target="../media/image100.png" /><Relationship Id="rId7" Type="http://schemas.openxmlformats.org/officeDocument/2006/relationships/tags" Target="../tags/tag656.xml" /><Relationship Id="rId8" Type="http://schemas.openxmlformats.org/officeDocument/2006/relationships/tags" Target="../tags/tag657.xml" /><Relationship Id="rId9" Type="http://schemas.openxmlformats.org/officeDocument/2006/relationships/image" Target="../media/image101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70.xml" /><Relationship Id="rId11" Type="http://schemas.openxmlformats.org/officeDocument/2006/relationships/tags" Target="../tags/tag671.xml" /><Relationship Id="rId12" Type="http://schemas.openxmlformats.org/officeDocument/2006/relationships/tags" Target="../tags/tag672.xml" /><Relationship Id="rId13" Type="http://schemas.openxmlformats.org/officeDocument/2006/relationships/tags" Target="../tags/tag673.xml" /><Relationship Id="rId14" Type="http://schemas.openxmlformats.org/officeDocument/2006/relationships/tags" Target="../tags/tag674.xml" /><Relationship Id="rId15" Type="http://schemas.openxmlformats.org/officeDocument/2006/relationships/tags" Target="../tags/tag675.xml" /><Relationship Id="rId2" Type="http://schemas.openxmlformats.org/officeDocument/2006/relationships/tags" Target="../tags/tag662.xml" /><Relationship Id="rId3" Type="http://schemas.openxmlformats.org/officeDocument/2006/relationships/tags" Target="../tags/tag663.xml" /><Relationship Id="rId4" Type="http://schemas.openxmlformats.org/officeDocument/2006/relationships/tags" Target="../tags/tag664.xml" /><Relationship Id="rId5" Type="http://schemas.openxmlformats.org/officeDocument/2006/relationships/tags" Target="../tags/tag665.xml" /><Relationship Id="rId6" Type="http://schemas.openxmlformats.org/officeDocument/2006/relationships/tags" Target="../tags/tag666.xml" /><Relationship Id="rId7" Type="http://schemas.openxmlformats.org/officeDocument/2006/relationships/tags" Target="../tags/tag667.xml" /><Relationship Id="rId8" Type="http://schemas.openxmlformats.org/officeDocument/2006/relationships/tags" Target="../tags/tag668.xml" /><Relationship Id="rId9" Type="http://schemas.openxmlformats.org/officeDocument/2006/relationships/tags" Target="../tags/tag669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0.xml" /><Relationship Id="rId11" Type="http://schemas.openxmlformats.org/officeDocument/2006/relationships/tags" Target="../tags/tag101.xml" /><Relationship Id="rId12" Type="http://schemas.openxmlformats.org/officeDocument/2006/relationships/tags" Target="../tags/tag102.xml" /><Relationship Id="rId13" Type="http://schemas.openxmlformats.org/officeDocument/2006/relationships/tags" Target="../tags/tag103.xml" /><Relationship Id="rId14" Type="http://schemas.openxmlformats.org/officeDocument/2006/relationships/tags" Target="../tags/tag104.xml" /><Relationship Id="rId15" Type="http://schemas.openxmlformats.org/officeDocument/2006/relationships/tags" Target="../tags/tag105.xml" /><Relationship Id="rId16" Type="http://schemas.openxmlformats.org/officeDocument/2006/relationships/image" Target="../media/image21.png" /><Relationship Id="rId17" Type="http://schemas.openxmlformats.org/officeDocument/2006/relationships/tags" Target="../tags/tag106.xml" /><Relationship Id="rId18" Type="http://schemas.openxmlformats.org/officeDocument/2006/relationships/image" Target="../media/image22.png" /><Relationship Id="rId19" Type="http://schemas.openxmlformats.org/officeDocument/2006/relationships/tags" Target="../tags/tag107.xml" /><Relationship Id="rId2" Type="http://schemas.openxmlformats.org/officeDocument/2006/relationships/tags" Target="../tags/tag94.xml" /><Relationship Id="rId20" Type="http://schemas.openxmlformats.org/officeDocument/2006/relationships/tags" Target="../tags/tag108.xml" /><Relationship Id="rId21" Type="http://schemas.openxmlformats.org/officeDocument/2006/relationships/tags" Target="../tags/tag109.xml" /><Relationship Id="rId22" Type="http://schemas.openxmlformats.org/officeDocument/2006/relationships/tags" Target="../tags/tag110.xml" /><Relationship Id="rId23" Type="http://schemas.openxmlformats.org/officeDocument/2006/relationships/tags" Target="../tags/tag111.xml" /><Relationship Id="rId3" Type="http://schemas.openxmlformats.org/officeDocument/2006/relationships/tags" Target="../tags/tag95.xml" /><Relationship Id="rId4" Type="http://schemas.openxmlformats.org/officeDocument/2006/relationships/tags" Target="../tags/tag96.xml" /><Relationship Id="rId5" Type="http://schemas.openxmlformats.org/officeDocument/2006/relationships/tags" Target="../tags/tag97.xml" /><Relationship Id="rId6" Type="http://schemas.openxmlformats.org/officeDocument/2006/relationships/image" Target="../media/image19.png" /><Relationship Id="rId7" Type="http://schemas.openxmlformats.org/officeDocument/2006/relationships/tags" Target="../tags/tag98.xml" /><Relationship Id="rId8" Type="http://schemas.openxmlformats.org/officeDocument/2006/relationships/image" Target="../media/image20.png" /><Relationship Id="rId9" Type="http://schemas.openxmlformats.org/officeDocument/2006/relationships/tags" Target="../tags/tag99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9.xml" /><Relationship Id="rId11" Type="http://schemas.openxmlformats.org/officeDocument/2006/relationships/tags" Target="../tags/tag120.xml" /><Relationship Id="rId12" Type="http://schemas.openxmlformats.org/officeDocument/2006/relationships/tags" Target="../tags/tag121.xml" /><Relationship Id="rId13" Type="http://schemas.openxmlformats.org/officeDocument/2006/relationships/tags" Target="../tags/tag122.xml" /><Relationship Id="rId14" Type="http://schemas.openxmlformats.org/officeDocument/2006/relationships/tags" Target="../tags/tag123.xml" /><Relationship Id="rId15" Type="http://schemas.openxmlformats.org/officeDocument/2006/relationships/tags" Target="../tags/tag124.xml" /><Relationship Id="rId16" Type="http://schemas.openxmlformats.org/officeDocument/2006/relationships/tags" Target="../tags/tag125.xml" /><Relationship Id="rId17" Type="http://schemas.openxmlformats.org/officeDocument/2006/relationships/tags" Target="../tags/tag126.xml" /><Relationship Id="rId18" Type="http://schemas.openxmlformats.org/officeDocument/2006/relationships/tags" Target="../tags/tag127.xml" /><Relationship Id="rId19" Type="http://schemas.openxmlformats.org/officeDocument/2006/relationships/tags" Target="../tags/tag128.xml" /><Relationship Id="rId2" Type="http://schemas.openxmlformats.org/officeDocument/2006/relationships/tags" Target="../tags/tag112.xml" /><Relationship Id="rId20" Type="http://schemas.openxmlformats.org/officeDocument/2006/relationships/tags" Target="../tags/tag129.xml" /><Relationship Id="rId21" Type="http://schemas.openxmlformats.org/officeDocument/2006/relationships/tags" Target="../tags/tag130.xml" /><Relationship Id="rId22" Type="http://schemas.openxmlformats.org/officeDocument/2006/relationships/tags" Target="../tags/tag131.xml" /><Relationship Id="rId23" Type="http://schemas.openxmlformats.org/officeDocument/2006/relationships/tags" Target="../tags/tag132.xml" /><Relationship Id="rId24" Type="http://schemas.openxmlformats.org/officeDocument/2006/relationships/tags" Target="../tags/tag133.xml" /><Relationship Id="rId25" Type="http://schemas.openxmlformats.org/officeDocument/2006/relationships/tags" Target="../tags/tag134.xml" /><Relationship Id="rId3" Type="http://schemas.openxmlformats.org/officeDocument/2006/relationships/tags" Target="../tags/tag113.xml" /><Relationship Id="rId4" Type="http://schemas.openxmlformats.org/officeDocument/2006/relationships/tags" Target="../tags/tag114.xml" /><Relationship Id="rId5" Type="http://schemas.openxmlformats.org/officeDocument/2006/relationships/tags" Target="../tags/tag115.xml" /><Relationship Id="rId6" Type="http://schemas.openxmlformats.org/officeDocument/2006/relationships/tags" Target="../tags/tag116.xml" /><Relationship Id="rId7" Type="http://schemas.openxmlformats.org/officeDocument/2006/relationships/tags" Target="../tags/tag117.xml" /><Relationship Id="rId8" Type="http://schemas.openxmlformats.org/officeDocument/2006/relationships/image" Target="../media/image23.png" /><Relationship Id="rId9" Type="http://schemas.openxmlformats.org/officeDocument/2006/relationships/tags" Target="../tags/tag118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9.xml" /><Relationship Id="rId11" Type="http://schemas.openxmlformats.org/officeDocument/2006/relationships/image" Target="../media/image28.png" /><Relationship Id="rId12" Type="http://schemas.openxmlformats.org/officeDocument/2006/relationships/tags" Target="../tags/tag140.xml" /><Relationship Id="rId13" Type="http://schemas.openxmlformats.org/officeDocument/2006/relationships/image" Target="../media/image29.png" /><Relationship Id="rId14" Type="http://schemas.openxmlformats.org/officeDocument/2006/relationships/tags" Target="../tags/tag141.xml" /><Relationship Id="rId15" Type="http://schemas.openxmlformats.org/officeDocument/2006/relationships/image" Target="../media/image30.png" /><Relationship Id="rId16" Type="http://schemas.openxmlformats.org/officeDocument/2006/relationships/tags" Target="../tags/tag142.xml" /><Relationship Id="rId17" Type="http://schemas.openxmlformats.org/officeDocument/2006/relationships/image" Target="../media/image31.png" /><Relationship Id="rId18" Type="http://schemas.openxmlformats.org/officeDocument/2006/relationships/tags" Target="../tags/tag143.xml" /><Relationship Id="rId19" Type="http://schemas.openxmlformats.org/officeDocument/2006/relationships/tags" Target="../tags/tag144.xml" /><Relationship Id="rId2" Type="http://schemas.openxmlformats.org/officeDocument/2006/relationships/tags" Target="../tags/tag135.xml" /><Relationship Id="rId20" Type="http://schemas.openxmlformats.org/officeDocument/2006/relationships/tags" Target="../tags/tag145.xml" /><Relationship Id="rId21" Type="http://schemas.openxmlformats.org/officeDocument/2006/relationships/tags" Target="../tags/tag146.xml" /><Relationship Id="rId22" Type="http://schemas.openxmlformats.org/officeDocument/2006/relationships/tags" Target="../tags/tag147.xml" /><Relationship Id="rId23" Type="http://schemas.openxmlformats.org/officeDocument/2006/relationships/tags" Target="../tags/tag148.xml" /><Relationship Id="rId24" Type="http://schemas.openxmlformats.org/officeDocument/2006/relationships/tags" Target="../tags/tag149.xml" /><Relationship Id="rId25" Type="http://schemas.openxmlformats.org/officeDocument/2006/relationships/tags" Target="../tags/tag150.xml" /><Relationship Id="rId26" Type="http://schemas.openxmlformats.org/officeDocument/2006/relationships/tags" Target="../tags/tag151.xml" /><Relationship Id="rId3" Type="http://schemas.openxmlformats.org/officeDocument/2006/relationships/image" Target="../media/image24.png" /><Relationship Id="rId4" Type="http://schemas.openxmlformats.org/officeDocument/2006/relationships/tags" Target="../tags/tag136.xml" /><Relationship Id="rId5" Type="http://schemas.openxmlformats.org/officeDocument/2006/relationships/image" Target="../media/image25.png" /><Relationship Id="rId6" Type="http://schemas.openxmlformats.org/officeDocument/2006/relationships/tags" Target="../tags/tag137.xml" /><Relationship Id="rId7" Type="http://schemas.openxmlformats.org/officeDocument/2006/relationships/image" Target="../media/image26.png" /><Relationship Id="rId8" Type="http://schemas.openxmlformats.org/officeDocument/2006/relationships/tags" Target="../tags/tag138.xml" /><Relationship Id="rId9" Type="http://schemas.openxmlformats.org/officeDocument/2006/relationships/image" Target="../media/image27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9.xml" /><Relationship Id="rId11" Type="http://schemas.openxmlformats.org/officeDocument/2006/relationships/tags" Target="../tags/tag160.xml" /><Relationship Id="rId12" Type="http://schemas.openxmlformats.org/officeDocument/2006/relationships/tags" Target="../tags/tag161.xml" /><Relationship Id="rId13" Type="http://schemas.openxmlformats.org/officeDocument/2006/relationships/tags" Target="../tags/tag162.xml" /><Relationship Id="rId14" Type="http://schemas.openxmlformats.org/officeDocument/2006/relationships/tags" Target="../tags/tag163.xml" /><Relationship Id="rId15" Type="http://schemas.openxmlformats.org/officeDocument/2006/relationships/tags" Target="../tags/tag164.xml" /><Relationship Id="rId16" Type="http://schemas.openxmlformats.org/officeDocument/2006/relationships/tags" Target="../tags/tag165.xml" /><Relationship Id="rId17" Type="http://schemas.openxmlformats.org/officeDocument/2006/relationships/tags" Target="../tags/tag166.xml" /><Relationship Id="rId18" Type="http://schemas.openxmlformats.org/officeDocument/2006/relationships/tags" Target="../tags/tag167.xml" /><Relationship Id="rId19" Type="http://schemas.openxmlformats.org/officeDocument/2006/relationships/tags" Target="../tags/tag168.xml" /><Relationship Id="rId2" Type="http://schemas.openxmlformats.org/officeDocument/2006/relationships/tags" Target="../tags/tag152.xml" /><Relationship Id="rId20" Type="http://schemas.openxmlformats.org/officeDocument/2006/relationships/tags" Target="../tags/tag169.xml" /><Relationship Id="rId21" Type="http://schemas.openxmlformats.org/officeDocument/2006/relationships/tags" Target="../tags/tag170.xml" /><Relationship Id="rId22" Type="http://schemas.openxmlformats.org/officeDocument/2006/relationships/tags" Target="../tags/tag171.xml" /><Relationship Id="rId23" Type="http://schemas.openxmlformats.org/officeDocument/2006/relationships/tags" Target="../tags/tag172.xml" /><Relationship Id="rId3" Type="http://schemas.openxmlformats.org/officeDocument/2006/relationships/image" Target="../media/image32.png" /><Relationship Id="rId4" Type="http://schemas.openxmlformats.org/officeDocument/2006/relationships/tags" Target="../tags/tag153.xml" /><Relationship Id="rId5" Type="http://schemas.openxmlformats.org/officeDocument/2006/relationships/tags" Target="../tags/tag154.xml" /><Relationship Id="rId6" Type="http://schemas.openxmlformats.org/officeDocument/2006/relationships/tags" Target="../tags/tag155.xml" /><Relationship Id="rId7" Type="http://schemas.openxmlformats.org/officeDocument/2006/relationships/tags" Target="../tags/tag156.xml" /><Relationship Id="rId8" Type="http://schemas.openxmlformats.org/officeDocument/2006/relationships/tags" Target="../tags/tag157.xml" /><Relationship Id="rId9" Type="http://schemas.openxmlformats.org/officeDocument/2006/relationships/tags" Target="../tags/tag15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9.xml" /><Relationship Id="rId11" Type="http://schemas.openxmlformats.org/officeDocument/2006/relationships/tags" Target="../tags/tag180.xml" /><Relationship Id="rId12" Type="http://schemas.openxmlformats.org/officeDocument/2006/relationships/tags" Target="../tags/tag181.xml" /><Relationship Id="rId13" Type="http://schemas.openxmlformats.org/officeDocument/2006/relationships/tags" Target="../tags/tag182.xml" /><Relationship Id="rId14" Type="http://schemas.openxmlformats.org/officeDocument/2006/relationships/image" Target="../media/image35.png" /><Relationship Id="rId15" Type="http://schemas.openxmlformats.org/officeDocument/2006/relationships/tags" Target="../tags/tag183.xml" /><Relationship Id="rId16" Type="http://schemas.openxmlformats.org/officeDocument/2006/relationships/tags" Target="../tags/tag184.xml" /><Relationship Id="rId17" Type="http://schemas.openxmlformats.org/officeDocument/2006/relationships/tags" Target="../tags/tag185.xml" /><Relationship Id="rId2" Type="http://schemas.openxmlformats.org/officeDocument/2006/relationships/tags" Target="../tags/tag173.xml" /><Relationship Id="rId3" Type="http://schemas.openxmlformats.org/officeDocument/2006/relationships/image" Target="../media/image33.png" /><Relationship Id="rId4" Type="http://schemas.openxmlformats.org/officeDocument/2006/relationships/tags" Target="../tags/tag174.xml" /><Relationship Id="rId5" Type="http://schemas.openxmlformats.org/officeDocument/2006/relationships/image" Target="../media/image34.png" /><Relationship Id="rId6" Type="http://schemas.openxmlformats.org/officeDocument/2006/relationships/tags" Target="../tags/tag175.xml" /><Relationship Id="rId7" Type="http://schemas.openxmlformats.org/officeDocument/2006/relationships/tags" Target="../tags/tag176.xml" /><Relationship Id="rId8" Type="http://schemas.openxmlformats.org/officeDocument/2006/relationships/tags" Target="../tags/tag177.xml" /><Relationship Id="rId9" Type="http://schemas.openxmlformats.org/officeDocument/2006/relationships/tags" Target="../tags/tag17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4.xml" /><Relationship Id="rId11" Type="http://schemas.openxmlformats.org/officeDocument/2006/relationships/image" Target="../media/image36.png" /><Relationship Id="rId12" Type="http://schemas.openxmlformats.org/officeDocument/2006/relationships/tags" Target="../tags/tag195.xml" /><Relationship Id="rId13" Type="http://schemas.openxmlformats.org/officeDocument/2006/relationships/image" Target="../media/image37.png" /><Relationship Id="rId14" Type="http://schemas.openxmlformats.org/officeDocument/2006/relationships/tags" Target="../tags/tag196.xml" /><Relationship Id="rId15" Type="http://schemas.openxmlformats.org/officeDocument/2006/relationships/image" Target="../media/image38.png" /><Relationship Id="rId16" Type="http://schemas.openxmlformats.org/officeDocument/2006/relationships/tags" Target="../tags/tag197.xml" /><Relationship Id="rId17" Type="http://schemas.openxmlformats.org/officeDocument/2006/relationships/image" Target="../media/image39.png" /><Relationship Id="rId18" Type="http://schemas.openxmlformats.org/officeDocument/2006/relationships/tags" Target="../tags/tag198.xml" /><Relationship Id="rId19" Type="http://schemas.openxmlformats.org/officeDocument/2006/relationships/image" Target="../media/image40.png" /><Relationship Id="rId2" Type="http://schemas.openxmlformats.org/officeDocument/2006/relationships/tags" Target="../tags/tag186.xml" /><Relationship Id="rId20" Type="http://schemas.openxmlformats.org/officeDocument/2006/relationships/tags" Target="../tags/tag199.xml" /><Relationship Id="rId21" Type="http://schemas.openxmlformats.org/officeDocument/2006/relationships/image" Target="../media/image41.png" /><Relationship Id="rId22" Type="http://schemas.openxmlformats.org/officeDocument/2006/relationships/tags" Target="../tags/tag200.xml" /><Relationship Id="rId23" Type="http://schemas.openxmlformats.org/officeDocument/2006/relationships/image" Target="../media/image42.png" /><Relationship Id="rId24" Type="http://schemas.openxmlformats.org/officeDocument/2006/relationships/tags" Target="../tags/tag201.xml" /><Relationship Id="rId25" Type="http://schemas.openxmlformats.org/officeDocument/2006/relationships/image" Target="../media/image43.png" /><Relationship Id="rId26" Type="http://schemas.openxmlformats.org/officeDocument/2006/relationships/tags" Target="../tags/tag202.xml" /><Relationship Id="rId27" Type="http://schemas.openxmlformats.org/officeDocument/2006/relationships/tags" Target="../tags/tag203.xml" /><Relationship Id="rId28" Type="http://schemas.openxmlformats.org/officeDocument/2006/relationships/tags" Target="../tags/tag204.xml" /><Relationship Id="rId29" Type="http://schemas.openxmlformats.org/officeDocument/2006/relationships/tags" Target="../tags/tag205.xml" /><Relationship Id="rId3" Type="http://schemas.openxmlformats.org/officeDocument/2006/relationships/tags" Target="../tags/tag187.xml" /><Relationship Id="rId30" Type="http://schemas.openxmlformats.org/officeDocument/2006/relationships/tags" Target="../tags/tag206.xml" /><Relationship Id="rId31" Type="http://schemas.openxmlformats.org/officeDocument/2006/relationships/tags" Target="../tags/tag207.xml" /><Relationship Id="rId4" Type="http://schemas.openxmlformats.org/officeDocument/2006/relationships/tags" Target="../tags/tag188.xml" /><Relationship Id="rId5" Type="http://schemas.openxmlformats.org/officeDocument/2006/relationships/tags" Target="../tags/tag189.xml" /><Relationship Id="rId6" Type="http://schemas.openxmlformats.org/officeDocument/2006/relationships/tags" Target="../tags/tag190.xml" /><Relationship Id="rId7" Type="http://schemas.openxmlformats.org/officeDocument/2006/relationships/tags" Target="../tags/tag191.xml" /><Relationship Id="rId8" Type="http://schemas.openxmlformats.org/officeDocument/2006/relationships/tags" Target="../tags/tag192.xml" /><Relationship Id="rId9" Type="http://schemas.openxmlformats.org/officeDocument/2006/relationships/tags" Target="../tags/tag193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11.1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认识电路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第十一章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电路、电流和电压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7409" name="TextBox 8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5135" y="741578"/>
            <a:ext cx="3960812" cy="286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en-US" altLang="zh-CN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电  源：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en-US" altLang="zh-CN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用电器：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en-US" altLang="zh-CN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导  线：</a:t>
            </a:r>
            <a:endParaRPr lang="en-US" altLang="zh-CN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en-US" altLang="zh-CN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开  关：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971" name="TextBox 1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43112" y="945663"/>
            <a:ext cx="2166937" cy="52965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提供电能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972" name="TextBox 15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51037" y="1644691"/>
            <a:ext cx="2374900" cy="52930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消耗电能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973" name="TextBox 15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58181" y="2338111"/>
            <a:ext cx="2374900" cy="52930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输送电能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974" name="TextBox 15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42408" y="3045818"/>
            <a:ext cx="2374900" cy="52930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控制电路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975" name="TextBox 18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968638" y="3955195"/>
            <a:ext cx="5684838" cy="504569"/>
          </a:xfrm>
          <a:prstGeom prst="roundRect">
            <a:avLst>
              <a:gd name="adj" fmla="val 895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</a:rPr>
              <a:t>只有电路</a:t>
            </a:r>
            <a:r>
              <a:rPr lang="zh-CN" altLang="en-US" sz="2100" b="1" spc="3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闭合</a:t>
            </a: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</a:rPr>
              <a:t>时，电路中才有电流。</a:t>
            </a:r>
            <a:endParaRPr lang="zh-CN" altLang="en-US" sz="2100" spc="3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9" title=""/>
          <p:cNvGrpSpPr/>
          <p:nvPr>
            <p:custDataLst>
              <p:tags r:id="rId9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4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6" name="矩形 15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7" name="矩形 16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电路元件的作用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8" name="组合 17" title=""/>
          <p:cNvGrpSpPr/>
          <p:nvPr>
            <p:custDataLst>
              <p:tags r:id="rId14"/>
            </p:custDataLst>
          </p:nvPr>
        </p:nvGrpSpPr>
        <p:grpSpPr>
          <a:xfrm>
            <a:off x="3279427" y="878387"/>
            <a:ext cx="5477645" cy="3076596"/>
            <a:chOff x="1232492" y="1808163"/>
            <a:chExt cx="7303526" cy="4102128"/>
          </a:xfrm>
        </p:grpSpPr>
        <p:pic>
          <p:nvPicPr>
            <p:cNvPr id="19" name="图片 18"/>
            <p:cNvPicPr/>
            <p:nvPr>
              <p:custDataLst>
                <p:tags r:id="rId16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2978704" y="2856094"/>
              <a:ext cx="5433416" cy="3054197"/>
            </a:xfrm>
            <a:prstGeom prst="rect">
              <a:avLst/>
            </a:prstGeom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2473377" y="3357797"/>
              <a:ext cx="2773180" cy="1484026"/>
            </a:xfrm>
            <a:custGeom>
              <a:gdLst>
                <a:gd name="connsiteX0" fmla="*/ 0 w 2773180"/>
                <a:gd name="connsiteY0" fmla="*/ 0 h 1484026"/>
                <a:gd name="connsiteX1" fmla="*/ 929390 w 2773180"/>
                <a:gd name="connsiteY1" fmla="*/ 1139252 h 1484026"/>
                <a:gd name="connsiteX2" fmla="*/ 2773180 w 2773180"/>
                <a:gd name="connsiteY2" fmla="*/ 1484026 h 148402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73180" h="1484026">
                  <a:moveTo>
                    <a:pt x="0" y="0"/>
                  </a:moveTo>
                  <a:cubicBezTo>
                    <a:pt x="233596" y="445957"/>
                    <a:pt x="467193" y="891914"/>
                    <a:pt x="929390" y="1139252"/>
                  </a:cubicBezTo>
                  <a:cubicBezTo>
                    <a:pt x="1391587" y="1386590"/>
                    <a:pt x="2082383" y="1435308"/>
                    <a:pt x="2773180" y="1484026"/>
                  </a:cubicBezTo>
                </a:path>
              </a:pathLst>
            </a:custGeom>
            <a:noFill/>
            <a:ln w="31750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pic>
          <p:nvPicPr>
            <p:cNvPr id="21" name="图片 20"/>
            <p:cNvPicPr/>
            <p:nvPr>
              <p:custDataLst>
                <p:tags r:id="rId19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1232492" y="1808163"/>
              <a:ext cx="4752330" cy="2663259"/>
            </a:xfrm>
            <a:prstGeom prst="rect">
              <a:avLst/>
            </a:prstGeom>
          </p:spPr>
        </p:pic>
        <p:pic>
          <p:nvPicPr>
            <p:cNvPr id="22" name="图片 21"/>
            <p:cNvPicPr/>
            <p:nvPr>
              <p:custDataLst>
                <p:tags r:id="rId21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5695412" y="1935440"/>
              <a:ext cx="2352309" cy="2155318"/>
            </a:xfrm>
            <a:prstGeom prst="rect">
              <a:avLst/>
            </a:prstGeom>
          </p:spPr>
        </p:pic>
        <p:sp>
          <p:nvSpPr>
            <p:cNvPr id="23" name="任意多边形 22"/>
            <p:cNvSpPr/>
            <p:nvPr>
              <p:custDataLst>
                <p:tags r:id="rId22"/>
              </p:custDataLst>
            </p:nvPr>
          </p:nvSpPr>
          <p:spPr>
            <a:xfrm>
              <a:off x="4646951" y="2869940"/>
              <a:ext cx="1499016" cy="487857"/>
            </a:xfrm>
            <a:custGeom>
              <a:gdLst>
                <a:gd name="connsiteX0" fmla="*/ 0 w 1499016"/>
                <a:gd name="connsiteY0" fmla="*/ 487857 h 487857"/>
                <a:gd name="connsiteX1" fmla="*/ 659567 w 1499016"/>
                <a:gd name="connsiteY1" fmla="*/ 8171 h 487857"/>
                <a:gd name="connsiteX2" fmla="*/ 1499016 w 1499016"/>
                <a:gd name="connsiteY2" fmla="*/ 173063 h 487857"/>
                <a:gd name="connsiteX3" fmla="*/ 1499016 w 1499016"/>
                <a:gd name="connsiteY3" fmla="*/ 173063 h 48785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9016" h="487857">
                  <a:moveTo>
                    <a:pt x="0" y="487857"/>
                  </a:moveTo>
                  <a:cubicBezTo>
                    <a:pt x="204865" y="274247"/>
                    <a:pt x="409731" y="60637"/>
                    <a:pt x="659567" y="8171"/>
                  </a:cubicBezTo>
                  <a:cubicBezTo>
                    <a:pt x="909403" y="-44295"/>
                    <a:pt x="1499016" y="173063"/>
                    <a:pt x="1499016" y="173063"/>
                  </a:cubicBezTo>
                  <a:lnTo>
                    <a:pt x="1499016" y="173063"/>
                  </a:lnTo>
                </a:path>
              </a:pathLst>
            </a:custGeom>
            <a:noFill/>
            <a:ln w="31750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24" name="任意多边形 23"/>
            <p:cNvSpPr/>
            <p:nvPr>
              <p:custDataLst>
                <p:tags r:id="rId23"/>
              </p:custDataLst>
            </p:nvPr>
          </p:nvSpPr>
          <p:spPr>
            <a:xfrm>
              <a:off x="6340839" y="3102964"/>
              <a:ext cx="2195179" cy="1663908"/>
            </a:xfrm>
            <a:custGeom>
              <a:gdLst>
                <a:gd name="connsiteX0" fmla="*/ 1319135 w 2195179"/>
                <a:gd name="connsiteY0" fmla="*/ 0 h 1663908"/>
                <a:gd name="connsiteX1" fmla="*/ 2143594 w 2195179"/>
                <a:gd name="connsiteY1" fmla="*/ 554636 h 1663908"/>
                <a:gd name="connsiteX2" fmla="*/ 0 w 2195179"/>
                <a:gd name="connsiteY2" fmla="*/ 1663908 h 16639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5179" h="1663908">
                  <a:moveTo>
                    <a:pt x="1319135" y="0"/>
                  </a:moveTo>
                  <a:cubicBezTo>
                    <a:pt x="1841292" y="138659"/>
                    <a:pt x="2363450" y="277318"/>
                    <a:pt x="2143594" y="554636"/>
                  </a:cubicBezTo>
                  <a:cubicBezTo>
                    <a:pt x="1923738" y="831954"/>
                    <a:pt x="0" y="1663908"/>
                    <a:pt x="0" y="1663908"/>
                  </a:cubicBezTo>
                </a:path>
              </a:pathLst>
            </a:custGeom>
            <a:noFill/>
            <a:ln w="31750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/>
      <p:bldP spid="83972" grpId="0"/>
      <p:bldP spid="83973" grpId="0"/>
      <p:bldP spid="83974" grpId="0"/>
      <p:bldP spid="839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2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24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6" name="矩形 25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7" name="矩形 26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5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637699" y="933450"/>
            <a:ext cx="8007668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如图为某宾馆房间的房卡。只有把房卡插入槽中，房间内的灯和插座才有电。房卡的作用相当于电路中的（         ）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829628" y="2120265"/>
            <a:ext cx="131730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．电源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0"/>
            </p:custDataLst>
          </p:nvPr>
        </p:nvSpPr>
        <p:spPr>
          <a:xfrm>
            <a:off x="2684145" y="2120265"/>
            <a:ext cx="1316831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．开关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1"/>
            </p:custDataLst>
          </p:nvPr>
        </p:nvSpPr>
        <p:spPr>
          <a:xfrm>
            <a:off x="4538663" y="2120265"/>
            <a:ext cx="1316831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．导线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2"/>
            </p:custDataLst>
          </p:nvPr>
        </p:nvSpPr>
        <p:spPr>
          <a:xfrm>
            <a:off x="6393180" y="2120265"/>
            <a:ext cx="1437799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．用电器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l="51560" t="8747" b="17280"/>
          <a:stretch>
            <a:fillRect/>
          </a:stretch>
        </p:blipFill>
        <p:spPr>
          <a:xfrm>
            <a:off x="6393180" y="2827973"/>
            <a:ext cx="1566863" cy="179451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文本框 7" title=""/>
          <p:cNvSpPr txBox="1"/>
          <p:nvPr>
            <p:custDataLst>
              <p:tags r:id="rId15"/>
            </p:custDataLst>
          </p:nvPr>
        </p:nvSpPr>
        <p:spPr>
          <a:xfrm>
            <a:off x="6623685" y="1306830"/>
            <a:ext cx="377190" cy="672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7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endParaRPr lang="en-US" altLang="zh-CN" sz="27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4" name="图片 23" title=""/>
          <p:cNvPicPr/>
          <p:nvPr>
            <p:custDataLst>
              <p:tags r:id="rId4"/>
            </p:custDataLst>
          </p:nvPr>
        </p:nvPicPr>
        <p:blipFill>
          <a:blip r:embed="rId3"/>
          <a:srcRect l="34814" t="34367" r="36695" b="25259"/>
          <a:stretch>
            <a:fillRect/>
          </a:stretch>
        </p:blipFill>
        <p:spPr>
          <a:xfrm>
            <a:off x="2535079" y="3134201"/>
            <a:ext cx="1161098" cy="924878"/>
          </a:xfrm>
          <a:prstGeom prst="rect">
            <a:avLst/>
          </a:prstGeom>
        </p:spPr>
      </p:pic>
      <p:pic>
        <p:nvPicPr>
          <p:cNvPr id="25" name="图片 24" title=""/>
          <p:cNvPicPr/>
          <p:nvPr>
            <p:custDataLst>
              <p:tags r:id="rId6"/>
            </p:custDataLst>
          </p:nvPr>
        </p:nvPicPr>
        <p:blipFill>
          <a:blip r:embed="rId5"/>
          <a:srcRect l="21299" t="39738" r="20751" b="26971"/>
          <a:stretch>
            <a:fillRect/>
          </a:stretch>
        </p:blipFill>
        <p:spPr>
          <a:xfrm>
            <a:off x="3054668" y="1852136"/>
            <a:ext cx="2065496" cy="664845"/>
          </a:xfrm>
          <a:prstGeom prst="rect">
            <a:avLst/>
          </a:prstGeom>
        </p:spPr>
      </p:pic>
      <p:sp>
        <p:nvSpPr>
          <p:cNvPr id="27" name="任意多边形 26" title=""/>
          <p:cNvSpPr/>
          <p:nvPr>
            <p:custDataLst>
              <p:tags r:id="rId7"/>
            </p:custDataLst>
          </p:nvPr>
        </p:nvSpPr>
        <p:spPr>
          <a:xfrm>
            <a:off x="2425721" y="2201228"/>
            <a:ext cx="779535" cy="1467803"/>
          </a:xfrm>
          <a:custGeom>
            <a:gdLst>
              <a:gd name="connsiteX0" fmla="*/ 1637 w 1636"/>
              <a:gd name="connsiteY0" fmla="*/ 0 h 3082"/>
              <a:gd name="connsiteX1" fmla="*/ 587 w 1636"/>
              <a:gd name="connsiteY1" fmla="*/ 3082 h 3082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6" h="3082">
                <a:moveTo>
                  <a:pt x="1637" y="0"/>
                </a:moveTo>
                <a:cubicBezTo>
                  <a:pt x="1233" y="519"/>
                  <a:pt x="-1057" y="1637"/>
                  <a:pt x="587" y="3082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19" name="组合 9" title=""/>
          <p:cNvGrpSpPr/>
          <p:nvPr>
            <p:custDataLst>
              <p:tags r:id="rId8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20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2" name="矩形 21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" name="矩形 1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通路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5" name="组合 4" title=""/>
          <p:cNvGrpSpPr/>
          <p:nvPr>
            <p:custDataLst>
              <p:tags r:id="rId13"/>
            </p:custDataLst>
          </p:nvPr>
        </p:nvGrpSpPr>
        <p:grpSpPr>
          <a:xfrm>
            <a:off x="5448776" y="2551748"/>
            <a:ext cx="1537335" cy="1117283"/>
            <a:chOff x="10008" y="6987"/>
            <a:chExt cx="3228" cy="2346"/>
          </a:xfrm>
        </p:grpSpPr>
        <p:pic>
          <p:nvPicPr>
            <p:cNvPr id="4" name="图片 3" descr="3433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4"/>
            <a:srcRect t="8850" r="20609" b="38634"/>
            <a:stretch>
              <a:fillRect/>
            </a:stretch>
          </p:blipFill>
          <p:spPr>
            <a:xfrm rot="20460000">
              <a:off x="10008" y="7610"/>
              <a:ext cx="2371" cy="1154"/>
            </a:xfrm>
            <a:prstGeom prst="rect">
              <a:avLst/>
            </a:prstGeom>
          </p:spPr>
        </p:pic>
        <p:pic>
          <p:nvPicPr>
            <p:cNvPr id="3" name="图片 2" descr="C:\Users\Administrator\Desktop\1221.png1221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10054" y="6987"/>
              <a:ext cx="3183" cy="2347"/>
            </a:xfrm>
            <a:prstGeom prst="rect">
              <a:avLst/>
            </a:prstGeom>
          </p:spPr>
        </p:pic>
      </p:grpSp>
      <p:sp>
        <p:nvSpPr>
          <p:cNvPr id="28" name="任意多边形 27" title=""/>
          <p:cNvSpPr/>
          <p:nvPr>
            <p:custDataLst>
              <p:tags r:id="rId18"/>
            </p:custDataLst>
          </p:nvPr>
        </p:nvSpPr>
        <p:spPr>
          <a:xfrm>
            <a:off x="3515201" y="3305175"/>
            <a:ext cx="2346484" cy="427959"/>
          </a:xfrm>
          <a:custGeom>
            <a:gdLst>
              <a:gd name="connsiteX0" fmla="*/ 0 w 4927"/>
              <a:gd name="connsiteY0" fmla="*/ 804 h 898"/>
              <a:gd name="connsiteX1" fmla="*/ 4927 w 4927"/>
              <a:gd name="connsiteY1" fmla="*/ 0 h 898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27" h="899">
                <a:moveTo>
                  <a:pt x="0" y="804"/>
                </a:moveTo>
                <a:cubicBezTo>
                  <a:pt x="826" y="787"/>
                  <a:pt x="2436" y="1327"/>
                  <a:pt x="4927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9" name="任意多边形 28" title=""/>
          <p:cNvSpPr/>
          <p:nvPr>
            <p:custDataLst>
              <p:tags r:id="rId19"/>
            </p:custDataLst>
          </p:nvPr>
        </p:nvSpPr>
        <p:spPr>
          <a:xfrm>
            <a:off x="4868228" y="2202180"/>
            <a:ext cx="1857375" cy="1059656"/>
          </a:xfrm>
          <a:custGeom>
            <a:gdLst>
              <a:gd name="connsiteX0" fmla="*/ 3850 w 3864"/>
              <a:gd name="connsiteY0" fmla="*/ 2190 h 2190"/>
              <a:gd name="connsiteX1" fmla="*/ 0 w 3864"/>
              <a:gd name="connsiteY1" fmla="*/ 0 h 2190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65" h="2190">
                <a:moveTo>
                  <a:pt x="3850" y="2190"/>
                </a:moveTo>
                <a:cubicBezTo>
                  <a:pt x="3990" y="1780"/>
                  <a:pt x="3154" y="123"/>
                  <a:pt x="0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6" name="椭圆 5" title=""/>
          <p:cNvSpPr/>
          <p:nvPr>
            <p:custDataLst>
              <p:tags r:id="rId20"/>
            </p:custDataLst>
          </p:nvPr>
        </p:nvSpPr>
        <p:spPr>
          <a:xfrm>
            <a:off x="2587943" y="2893219"/>
            <a:ext cx="1017270" cy="1017270"/>
          </a:xfrm>
          <a:prstGeom prst="ellipse">
            <a:avLst/>
          </a:prstGeom>
          <a:solidFill>
            <a:srgbClr val="FFC000">
              <a:alpha val="52000"/>
            </a:srgbClr>
          </a:soli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2548" name="矩形 89122" title="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37755" y="964106"/>
            <a:ext cx="6583680" cy="4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</a:pP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通路：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处处连通的电路，称为通路（又叫闭合电路）。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9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20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2" name="矩形 21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断路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3568" name="矩形 87056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30079" y="989171"/>
            <a:ext cx="8307705" cy="86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</a:pP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断路：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电路在某处断开，处在这种状态的电路称为断路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（又叫开路）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 title=""/>
          <p:cNvGrpSpPr/>
          <p:nvPr>
            <p:custDataLst>
              <p:tags r:id="rId9"/>
            </p:custDataLst>
          </p:nvPr>
        </p:nvGrpSpPr>
        <p:grpSpPr>
          <a:xfrm>
            <a:off x="468001" y="1852136"/>
            <a:ext cx="3942000" cy="1907681"/>
            <a:chOff x="624000" y="2469515"/>
            <a:chExt cx="6080521" cy="2942590"/>
          </a:xfrm>
        </p:grpSpPr>
        <p:sp>
          <p:nvSpPr>
            <p:cNvPr id="28" name="任意多边形 27"/>
            <p:cNvSpPr/>
            <p:nvPr>
              <p:custDataLst>
                <p:tags r:id="rId10"/>
              </p:custDataLst>
            </p:nvPr>
          </p:nvSpPr>
          <p:spPr>
            <a:xfrm>
              <a:off x="2054416" y="4892675"/>
              <a:ext cx="1268095" cy="174076"/>
            </a:xfrm>
            <a:custGeom>
              <a:gdLst>
                <a:gd name="connsiteX0" fmla="*/ 0 w 1997"/>
                <a:gd name="connsiteY0" fmla="*/ 14 h 274"/>
                <a:gd name="connsiteX1" fmla="*/ 1997 w 1997"/>
                <a:gd name="connsiteY1" fmla="*/ 0 h 27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" h="274">
                  <a:moveTo>
                    <a:pt x="0" y="14"/>
                  </a:moveTo>
                  <a:cubicBezTo>
                    <a:pt x="122" y="98"/>
                    <a:pt x="812" y="563"/>
                    <a:pt x="1997" y="0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2" name="任意多边形 1"/>
            <p:cNvSpPr/>
            <p:nvPr>
              <p:custDataLst>
                <p:tags r:id="rId11"/>
              </p:custDataLst>
            </p:nvPr>
          </p:nvSpPr>
          <p:spPr>
            <a:xfrm flipH="1" flipV="1">
              <a:off x="3880676" y="4349106"/>
              <a:ext cx="1329055" cy="408400"/>
            </a:xfrm>
            <a:custGeom>
              <a:gdLst>
                <a:gd name="connsiteX0" fmla="*/ 0 w 2093"/>
                <a:gd name="connsiteY0" fmla="*/ 592 h 643"/>
                <a:gd name="connsiteX1" fmla="*/ 2093 w 2093"/>
                <a:gd name="connsiteY1" fmla="*/ 0 h 64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3" h="643">
                  <a:moveTo>
                    <a:pt x="0" y="592"/>
                  </a:moveTo>
                  <a:cubicBezTo>
                    <a:pt x="728" y="750"/>
                    <a:pt x="1422" y="539"/>
                    <a:pt x="2093" y="0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pic>
          <p:nvPicPr>
            <p:cNvPr id="7" name="图片 6"/>
            <p:cNvPicPr/>
            <p:nvPr>
              <p:custDataLst>
                <p:tags r:id="rId13"/>
              </p:custDataLst>
            </p:nvPr>
          </p:nvPicPr>
          <p:blipFill>
            <a:blip r:embed="rId12"/>
            <a:srcRect l="34814" t="34367" r="36695" b="25259"/>
            <a:stretch>
              <a:fillRect/>
            </a:stretch>
          </p:blipFill>
          <p:spPr>
            <a:xfrm>
              <a:off x="769811" y="4178935"/>
              <a:ext cx="1548130" cy="1233170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>
              <p:custDataLst>
                <p:tags r:id="rId15"/>
              </p:custDataLst>
            </p:nvPr>
          </p:nvPicPr>
          <p:blipFill>
            <a:blip r:embed="rId14"/>
            <a:srcRect l="21299" t="39738" r="20751" b="26971"/>
            <a:stretch>
              <a:fillRect/>
            </a:stretch>
          </p:blipFill>
          <p:spPr>
            <a:xfrm>
              <a:off x="1462596" y="2469515"/>
              <a:ext cx="2753995" cy="886460"/>
            </a:xfrm>
            <a:prstGeom prst="rect">
              <a:avLst/>
            </a:prstGeom>
          </p:spPr>
        </p:pic>
        <p:sp>
          <p:nvSpPr>
            <p:cNvPr id="9" name="任意多边形 8"/>
            <p:cNvSpPr/>
            <p:nvPr>
              <p:custDataLst>
                <p:tags r:id="rId16"/>
              </p:custDataLst>
            </p:nvPr>
          </p:nvSpPr>
          <p:spPr>
            <a:xfrm>
              <a:off x="624000" y="2934970"/>
              <a:ext cx="1039380" cy="1957070"/>
            </a:xfrm>
            <a:custGeom>
              <a:gdLst>
                <a:gd name="connsiteX0" fmla="*/ 1637 w 1636"/>
                <a:gd name="connsiteY0" fmla="*/ 0 h 3082"/>
                <a:gd name="connsiteX1" fmla="*/ 587 w 1636"/>
                <a:gd name="connsiteY1" fmla="*/ 3082 h 308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36" h="3082">
                  <a:moveTo>
                    <a:pt x="1637" y="0"/>
                  </a:moveTo>
                  <a:cubicBezTo>
                    <a:pt x="1233" y="519"/>
                    <a:pt x="-1057" y="1637"/>
                    <a:pt x="587" y="3082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10" name="组合 9"/>
            <p:cNvGrpSpPr/>
            <p:nvPr>
              <p:custDataLst>
                <p:tags r:id="rId17"/>
              </p:custDataLst>
            </p:nvPr>
          </p:nvGrpSpPr>
          <p:grpSpPr>
            <a:xfrm>
              <a:off x="4654741" y="3402330"/>
              <a:ext cx="2049780" cy="1489710"/>
              <a:chOff x="10008" y="6987"/>
              <a:chExt cx="3229" cy="2347"/>
            </a:xfrm>
          </p:grpSpPr>
          <p:pic>
            <p:nvPicPr>
              <p:cNvPr id="11" name="图片 10" descr="3433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18"/>
              <a:srcRect t="8850" r="20609" b="38634"/>
              <a:stretch>
                <a:fillRect/>
              </a:stretch>
            </p:blipFill>
            <p:spPr>
              <a:xfrm rot="20460000">
                <a:off x="10008" y="7610"/>
                <a:ext cx="2371" cy="1154"/>
              </a:xfrm>
              <a:prstGeom prst="rect">
                <a:avLst/>
              </a:prstGeom>
            </p:spPr>
          </p:pic>
          <p:pic>
            <p:nvPicPr>
              <p:cNvPr id="12" name="图片 11" descr="C:\Users\Administrator\Desktop\1221.png1221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10054" y="6987"/>
                <a:ext cx="3183" cy="2347"/>
              </a:xfrm>
              <a:prstGeom prst="rect">
                <a:avLst/>
              </a:prstGeom>
            </p:spPr>
          </p:pic>
        </p:grpSp>
        <p:sp>
          <p:nvSpPr>
            <p:cNvPr id="14" name="任意多边形 13"/>
            <p:cNvSpPr/>
            <p:nvPr>
              <p:custDataLst>
                <p:tags r:id="rId22"/>
              </p:custDataLst>
            </p:nvPr>
          </p:nvSpPr>
          <p:spPr>
            <a:xfrm>
              <a:off x="3880676" y="2936240"/>
              <a:ext cx="2476500" cy="1412875"/>
            </a:xfrm>
            <a:custGeom>
              <a:gdLst>
                <a:gd name="connsiteX0" fmla="*/ 3850 w 3864"/>
                <a:gd name="connsiteY0" fmla="*/ 2190 h 2190"/>
                <a:gd name="connsiteX1" fmla="*/ 0 w 3864"/>
                <a:gd name="connsiteY1" fmla="*/ 0 h 21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65" h="2190">
                  <a:moveTo>
                    <a:pt x="3850" y="2190"/>
                  </a:moveTo>
                  <a:cubicBezTo>
                    <a:pt x="3990" y="1780"/>
                    <a:pt x="3154" y="123"/>
                    <a:pt x="0" y="0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5" name="组合 4" title=""/>
          <p:cNvGrpSpPr/>
          <p:nvPr>
            <p:custDataLst>
              <p:tags r:id="rId23"/>
            </p:custDataLst>
          </p:nvPr>
        </p:nvGrpSpPr>
        <p:grpSpPr>
          <a:xfrm>
            <a:off x="4900901" y="1876552"/>
            <a:ext cx="4120357" cy="1913889"/>
            <a:chOff x="6002191" y="2053590"/>
            <a:chExt cx="6891416" cy="3201035"/>
          </a:xfrm>
        </p:grpSpPr>
        <p:grpSp>
          <p:nvGrpSpPr>
            <p:cNvPr id="25" name="组合 24"/>
            <p:cNvGrpSpPr/>
            <p:nvPr>
              <p:custDataLst>
                <p:tags r:id="rId24"/>
              </p:custDataLst>
            </p:nvPr>
          </p:nvGrpSpPr>
          <p:grpSpPr>
            <a:xfrm>
              <a:off x="10102147" y="2469515"/>
              <a:ext cx="2791460" cy="2785110"/>
              <a:chOff x="14455" y="2828"/>
              <a:chExt cx="4396" cy="4386"/>
            </a:xfrm>
          </p:grpSpPr>
          <p:sp>
            <p:nvSpPr>
              <p:cNvPr id="26" name="椭圆 25"/>
              <p:cNvSpPr/>
              <p:nvPr>
                <p:custDataLst>
                  <p:tags r:id="rId25"/>
                </p:custDataLst>
              </p:nvPr>
            </p:nvSpPr>
            <p:spPr>
              <a:xfrm>
                <a:off x="14465" y="2828"/>
                <a:ext cx="4386" cy="438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pic>
            <p:nvPicPr>
              <p:cNvPr id="27" name="图片 26" descr="3433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18"/>
              <a:srcRect t="7825" r="15606" b="38399"/>
              <a:stretch>
                <a:fillRect/>
              </a:stretch>
            </p:blipFill>
            <p:spPr>
              <a:xfrm>
                <a:off x="14455" y="4088"/>
                <a:ext cx="2520" cy="1182"/>
              </a:xfrm>
              <a:prstGeom prst="rect">
                <a:avLst/>
              </a:prstGeom>
            </p:spPr>
          </p:pic>
        </p:grpSp>
        <p:pic>
          <p:nvPicPr>
            <p:cNvPr id="29" name="图片 28" descr="1221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0"/>
            <a:srcRect l="14032" t="39809" r="4019" b="6870"/>
            <a:stretch>
              <a:fillRect/>
            </a:stretch>
          </p:blipFill>
          <p:spPr>
            <a:xfrm>
              <a:off x="10370752" y="3718560"/>
              <a:ext cx="1553845" cy="744220"/>
            </a:xfrm>
            <a:prstGeom prst="rect">
              <a:avLst/>
            </a:prstGeom>
          </p:spPr>
        </p:pic>
        <p:pic>
          <p:nvPicPr>
            <p:cNvPr id="30" name="图片 29"/>
            <p:cNvPicPr/>
            <p:nvPr>
              <p:custDataLst>
                <p:tags r:id="rId28"/>
              </p:custDataLst>
            </p:nvPr>
          </p:nvPicPr>
          <p:blipFill>
            <a:blip r:embed="rId12"/>
            <a:srcRect l="34814" t="34367" r="36695" b="25259"/>
            <a:stretch>
              <a:fillRect/>
            </a:stretch>
          </p:blipFill>
          <p:spPr>
            <a:xfrm>
              <a:off x="6149272" y="3763010"/>
              <a:ext cx="1548130" cy="1233170"/>
            </a:xfrm>
            <a:prstGeom prst="rect">
              <a:avLst/>
            </a:prstGeom>
          </p:spPr>
        </p:pic>
        <p:pic>
          <p:nvPicPr>
            <p:cNvPr id="31" name="图片 30"/>
            <p:cNvPicPr/>
            <p:nvPr>
              <p:custDataLst>
                <p:tags r:id="rId29"/>
              </p:custDataLst>
            </p:nvPr>
          </p:nvPicPr>
          <p:blipFill>
            <a:blip r:embed="rId14"/>
            <a:srcRect l="21299" t="39738" r="20751" b="26971"/>
            <a:stretch>
              <a:fillRect/>
            </a:stretch>
          </p:blipFill>
          <p:spPr>
            <a:xfrm>
              <a:off x="6842057" y="2053590"/>
              <a:ext cx="2753995" cy="886460"/>
            </a:xfrm>
            <a:prstGeom prst="rect">
              <a:avLst/>
            </a:prstGeom>
          </p:spPr>
        </p:pic>
        <p:sp>
          <p:nvSpPr>
            <p:cNvPr id="32" name="任意多边形 31"/>
            <p:cNvSpPr/>
            <p:nvPr>
              <p:custDataLst>
                <p:tags r:id="rId30"/>
              </p:custDataLst>
            </p:nvPr>
          </p:nvSpPr>
          <p:spPr>
            <a:xfrm>
              <a:off x="6002191" y="2520315"/>
              <a:ext cx="1039380" cy="1957070"/>
            </a:xfrm>
            <a:custGeom>
              <a:gdLst>
                <a:gd name="connsiteX0" fmla="*/ 1637 w 1636"/>
                <a:gd name="connsiteY0" fmla="*/ 0 h 3082"/>
                <a:gd name="connsiteX1" fmla="*/ 587 w 1636"/>
                <a:gd name="connsiteY1" fmla="*/ 3082 h 308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36" h="3082">
                  <a:moveTo>
                    <a:pt x="1637" y="0"/>
                  </a:moveTo>
                  <a:cubicBezTo>
                    <a:pt x="1233" y="519"/>
                    <a:pt x="-1057" y="1637"/>
                    <a:pt x="587" y="3082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33" name="任意多边形 32"/>
            <p:cNvSpPr/>
            <p:nvPr>
              <p:custDataLst>
                <p:tags r:id="rId31"/>
              </p:custDataLst>
            </p:nvPr>
          </p:nvSpPr>
          <p:spPr>
            <a:xfrm>
              <a:off x="7456102" y="4068445"/>
              <a:ext cx="3103245" cy="528320"/>
            </a:xfrm>
            <a:custGeom>
              <a:gdLst>
                <a:gd name="connisteX0" fmla="*/ 0 w 3103245"/>
                <a:gd name="connsiteY0" fmla="*/ 433070 h 528497"/>
                <a:gd name="connisteX1" fmla="*/ 3103245 w 3103245"/>
                <a:gd name="connsiteY1" fmla="*/ 0 h 528497"/>
                <a:gd name="connisteX2" fmla="*/ 7908925 w 3103245"/>
                <a:gd name="connsiteY2" fmla="*/ -3780790 h 528497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103245" h="528497">
                  <a:moveTo>
                    <a:pt x="0" y="433070"/>
                  </a:moveTo>
                  <a:cubicBezTo>
                    <a:pt x="524510" y="422275"/>
                    <a:pt x="1521460" y="842645"/>
                    <a:pt x="3103245" y="0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34" name="任意多边形 33"/>
            <p:cNvSpPr/>
            <p:nvPr>
              <p:custDataLst>
                <p:tags r:id="rId32"/>
              </p:custDataLst>
            </p:nvPr>
          </p:nvSpPr>
          <p:spPr>
            <a:xfrm>
              <a:off x="9260137" y="2520315"/>
              <a:ext cx="2511100" cy="1517650"/>
            </a:xfrm>
            <a:custGeom>
              <a:gdLst>
                <a:gd name="connsiteX0" fmla="*/ 3820 w 3954"/>
                <a:gd name="connsiteY0" fmla="*/ 2390 h 2390"/>
                <a:gd name="connsiteX1" fmla="*/ 0 w 3954"/>
                <a:gd name="connsiteY1" fmla="*/ 0 h 23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4" h="2390">
                  <a:moveTo>
                    <a:pt x="3820" y="2390"/>
                  </a:moveTo>
                  <a:cubicBezTo>
                    <a:pt x="4390" y="1460"/>
                    <a:pt x="3154" y="123"/>
                    <a:pt x="0" y="0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5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26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8" name="矩形 27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9" name="矩形 28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短路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4589" name="矩形 88077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3703" y="897494"/>
            <a:ext cx="8717280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短路：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不经过用电器，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直接用导线把电源两极连接起来的电路称为短路。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title=""/>
          <p:cNvPicPr/>
          <p:nvPr>
            <p:custDataLst>
              <p:tags r:id="rId10"/>
            </p:custDataLst>
          </p:nvPr>
        </p:nvPicPr>
        <p:blipFill>
          <a:blip r:embed="rId9"/>
          <a:srcRect l="21299" t="39738" r="20751" b="26971"/>
          <a:stretch>
            <a:fillRect/>
          </a:stretch>
        </p:blipFill>
        <p:spPr>
          <a:xfrm>
            <a:off x="1527334" y="2033111"/>
            <a:ext cx="1397318" cy="450056"/>
          </a:xfrm>
          <a:prstGeom prst="rect">
            <a:avLst/>
          </a:prstGeom>
        </p:spPr>
      </p:pic>
      <p:sp>
        <p:nvSpPr>
          <p:cNvPr id="2" name="任意多边形 1" title=""/>
          <p:cNvSpPr/>
          <p:nvPr>
            <p:custDataLst>
              <p:tags r:id="rId11"/>
            </p:custDataLst>
          </p:nvPr>
        </p:nvSpPr>
        <p:spPr>
          <a:xfrm>
            <a:off x="1113473" y="2285048"/>
            <a:ext cx="2535555" cy="1496378"/>
          </a:xfrm>
          <a:custGeom>
            <a:gdLst>
              <a:gd name="connsiteX0" fmla="*/ 1233 w 6311"/>
              <a:gd name="connsiteY0" fmla="*/ 20 h 3725"/>
              <a:gd name="connsiteX1" fmla="*/ 130 w 6311"/>
              <a:gd name="connsiteY1" fmla="*/ 2160 h 3725"/>
              <a:gd name="connsiteX2" fmla="*/ 2970 w 6311"/>
              <a:gd name="connsiteY2" fmla="*/ 3720 h 3725"/>
              <a:gd name="connsiteX3" fmla="*/ 6290 w 6311"/>
              <a:gd name="connsiteY3" fmla="*/ 1740 h 3725"/>
              <a:gd name="connsiteX4" fmla="*/ 4010 w 6311"/>
              <a:gd name="connsiteY4" fmla="*/ 0 h 372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2" h="3724">
                <a:moveTo>
                  <a:pt x="1233" y="20"/>
                </a:moveTo>
                <a:cubicBezTo>
                  <a:pt x="191" y="133"/>
                  <a:pt x="-238" y="1420"/>
                  <a:pt x="130" y="2160"/>
                </a:cubicBezTo>
                <a:cubicBezTo>
                  <a:pt x="498" y="2900"/>
                  <a:pt x="1738" y="3804"/>
                  <a:pt x="2970" y="3720"/>
                </a:cubicBezTo>
                <a:cubicBezTo>
                  <a:pt x="4202" y="3636"/>
                  <a:pt x="6082" y="2484"/>
                  <a:pt x="6290" y="1740"/>
                </a:cubicBezTo>
                <a:cubicBezTo>
                  <a:pt x="6498" y="996"/>
                  <a:pt x="5174" y="244"/>
                  <a:pt x="4010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24" name="图片 23" title=""/>
          <p:cNvPicPr/>
          <p:nvPr>
            <p:custDataLst>
              <p:tags r:id="rId13"/>
            </p:custDataLst>
          </p:nvPr>
        </p:nvPicPr>
        <p:blipFill>
          <a:blip r:embed="rId12"/>
          <a:srcRect l="34814" t="34367" r="36695" b="25259"/>
          <a:stretch>
            <a:fillRect/>
          </a:stretch>
        </p:blipFill>
        <p:spPr>
          <a:xfrm>
            <a:off x="5074444" y="2985135"/>
            <a:ext cx="820579" cy="653891"/>
          </a:xfrm>
          <a:prstGeom prst="rect">
            <a:avLst/>
          </a:prstGeom>
        </p:spPr>
      </p:pic>
      <p:pic>
        <p:nvPicPr>
          <p:cNvPr id="3" name="图片 2" title=""/>
          <p:cNvPicPr/>
          <p:nvPr>
            <p:custDataLst>
              <p:tags r:id="rId14"/>
            </p:custDataLst>
          </p:nvPr>
        </p:nvPicPr>
        <p:blipFill>
          <a:blip r:embed="rId9"/>
          <a:srcRect l="21299" t="39738" r="20751" b="26971"/>
          <a:stretch>
            <a:fillRect/>
          </a:stretch>
        </p:blipFill>
        <p:spPr>
          <a:xfrm>
            <a:off x="5414486" y="2033111"/>
            <a:ext cx="1458754" cy="469583"/>
          </a:xfrm>
          <a:prstGeom prst="rect">
            <a:avLst/>
          </a:prstGeom>
        </p:spPr>
      </p:pic>
      <p:sp>
        <p:nvSpPr>
          <p:cNvPr id="4" name="任意多边形 3" title=""/>
          <p:cNvSpPr/>
          <p:nvPr>
            <p:custDataLst>
              <p:tags r:id="rId15"/>
            </p:custDataLst>
          </p:nvPr>
        </p:nvSpPr>
        <p:spPr>
          <a:xfrm>
            <a:off x="4993981" y="2285048"/>
            <a:ext cx="549093" cy="1052989"/>
          </a:xfrm>
          <a:custGeom>
            <a:gdLst>
              <a:gd name="connsiteX0" fmla="*/ 1153 w 1152"/>
              <a:gd name="connsiteY0" fmla="*/ 0 h 2211"/>
              <a:gd name="connsiteX1" fmla="*/ 415 w 1152"/>
              <a:gd name="connsiteY1" fmla="*/ 2211 h 2211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3" h="2211">
                <a:moveTo>
                  <a:pt x="1153" y="0"/>
                </a:moveTo>
                <a:cubicBezTo>
                  <a:pt x="868" y="367"/>
                  <a:pt x="-746" y="1190"/>
                  <a:pt x="415" y="2211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5" name="组合 4" title=""/>
          <p:cNvGrpSpPr/>
          <p:nvPr>
            <p:custDataLst>
              <p:tags r:id="rId16"/>
            </p:custDataLst>
          </p:nvPr>
        </p:nvGrpSpPr>
        <p:grpSpPr>
          <a:xfrm>
            <a:off x="7117080" y="2638425"/>
            <a:ext cx="1086326" cy="789623"/>
            <a:chOff x="10008" y="6987"/>
            <a:chExt cx="3228" cy="2346"/>
          </a:xfrm>
        </p:grpSpPr>
        <p:pic>
          <p:nvPicPr>
            <p:cNvPr id="6" name="图片 5" descr="3433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/>
            <a:srcRect t="8850" r="20609" b="38634"/>
            <a:stretch>
              <a:fillRect/>
            </a:stretch>
          </p:blipFill>
          <p:spPr>
            <a:xfrm rot="20460000">
              <a:off x="10008" y="7610"/>
              <a:ext cx="2371" cy="1154"/>
            </a:xfrm>
            <a:prstGeom prst="rect">
              <a:avLst/>
            </a:prstGeom>
          </p:spPr>
        </p:pic>
        <p:pic>
          <p:nvPicPr>
            <p:cNvPr id="7" name="图片 6" descr="C:\Users\Administrator\Desktop\1221.png1221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10054" y="6987"/>
              <a:ext cx="3183" cy="2347"/>
            </a:xfrm>
            <a:prstGeom prst="rect">
              <a:avLst/>
            </a:prstGeom>
          </p:spPr>
        </p:pic>
      </p:grpSp>
      <p:sp>
        <p:nvSpPr>
          <p:cNvPr id="10" name="任意多边形 9" title=""/>
          <p:cNvSpPr/>
          <p:nvPr>
            <p:custDataLst>
              <p:tags r:id="rId21"/>
            </p:custDataLst>
          </p:nvPr>
        </p:nvSpPr>
        <p:spPr>
          <a:xfrm>
            <a:off x="5760244" y="3148013"/>
            <a:ext cx="1646396" cy="282858"/>
          </a:xfrm>
          <a:custGeom>
            <a:gdLst>
              <a:gd name="connsiteX0" fmla="*/ 0 w 3457"/>
              <a:gd name="connsiteY0" fmla="*/ 470 h 593"/>
              <a:gd name="connsiteX1" fmla="*/ 3457 w 3457"/>
              <a:gd name="connsiteY1" fmla="*/ 0 h 593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7" h="594">
                <a:moveTo>
                  <a:pt x="0" y="470"/>
                </a:moveTo>
                <a:cubicBezTo>
                  <a:pt x="230" y="490"/>
                  <a:pt x="1697" y="937"/>
                  <a:pt x="3457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1" name="任意多边形 10" title=""/>
          <p:cNvSpPr/>
          <p:nvPr>
            <p:custDataLst>
              <p:tags r:id="rId22"/>
            </p:custDataLst>
          </p:nvPr>
        </p:nvSpPr>
        <p:spPr>
          <a:xfrm>
            <a:off x="6689408" y="2301716"/>
            <a:ext cx="1343797" cy="811054"/>
          </a:xfrm>
          <a:custGeom>
            <a:gdLst>
              <a:gd name="connsiteX0" fmla="*/ 2812 w 2821"/>
              <a:gd name="connsiteY0" fmla="*/ 1703 h 1703"/>
              <a:gd name="connsiteX1" fmla="*/ 0 w 2821"/>
              <a:gd name="connsiteY1" fmla="*/ 0 h 1703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22" h="1703">
                <a:moveTo>
                  <a:pt x="2812" y="1703"/>
                </a:moveTo>
                <a:cubicBezTo>
                  <a:pt x="2912" y="1409"/>
                  <a:pt x="2250" y="88"/>
                  <a:pt x="0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3" name="任意多边形 12" title=""/>
          <p:cNvSpPr/>
          <p:nvPr>
            <p:custDataLst>
              <p:tags r:id="rId23"/>
            </p:custDataLst>
          </p:nvPr>
        </p:nvSpPr>
        <p:spPr>
          <a:xfrm>
            <a:off x="5121116" y="3392805"/>
            <a:ext cx="723566" cy="831460"/>
          </a:xfrm>
          <a:custGeom>
            <a:gdLst>
              <a:gd name="connsiteX0" fmla="*/ 219 w 1519"/>
              <a:gd name="connsiteY0" fmla="*/ 0 h 1745"/>
              <a:gd name="connsiteX1" fmla="*/ 84 w 1519"/>
              <a:gd name="connsiteY1" fmla="*/ 1590 h 1745"/>
              <a:gd name="connsiteX2" fmla="*/ 1374 w 1519"/>
              <a:gd name="connsiteY2" fmla="*/ 1440 h 1745"/>
              <a:gd name="connsiteX3" fmla="*/ 1357 w 1519"/>
              <a:gd name="connsiteY3" fmla="*/ 46 h 174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9" h="1746">
                <a:moveTo>
                  <a:pt x="219" y="0"/>
                </a:moveTo>
                <a:cubicBezTo>
                  <a:pt x="166" y="321"/>
                  <a:pt x="-147" y="1302"/>
                  <a:pt x="84" y="1590"/>
                </a:cubicBezTo>
                <a:cubicBezTo>
                  <a:pt x="315" y="1878"/>
                  <a:pt x="1116" y="1731"/>
                  <a:pt x="1374" y="1440"/>
                </a:cubicBezTo>
                <a:cubicBezTo>
                  <a:pt x="1632" y="1149"/>
                  <a:pt x="1495" y="538"/>
                  <a:pt x="1357" y="46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596" name="TextBox 5" title="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818076" y="3813729"/>
            <a:ext cx="3259117" cy="1174945"/>
          </a:xfrm>
          <a:prstGeom prst="roundRect">
            <a:avLst>
              <a:gd name="adj" fmla="val 16667"/>
            </a:avLst>
          </a:prstGeom>
          <a:noFill/>
          <a:ln w="28575">
            <a:noFill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电源短路时可能会损坏电源，甚至引起火灾！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Box 5" title="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101793" y="1837797"/>
            <a:ext cx="734162" cy="1337945"/>
          </a:xfrm>
          <a:prstGeom prst="rect">
            <a:avLst/>
          </a:prstGeom>
          <a:noFill/>
          <a:ln w="28575">
            <a:noFill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×</a:t>
            </a:r>
            <a:endParaRPr lang="zh-CN" altLang="en-US" sz="54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5" title="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589746" y="3023369"/>
            <a:ext cx="734162" cy="1337945"/>
          </a:xfrm>
          <a:prstGeom prst="rect">
            <a:avLst/>
          </a:prstGeom>
          <a:noFill/>
          <a:ln w="28575">
            <a:noFill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×</a:t>
            </a:r>
            <a:endParaRPr lang="zh-CN" altLang="en-US" sz="54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6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7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短接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5605" name="文本框 90119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9835" y="812479"/>
            <a:ext cx="80137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如图所示，把导线接在一个小灯泡的两端，你会看到这个小灯泡熄灭了，而另一个小灯泡还在发光，这是为什么？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 title=""/>
          <p:cNvPicPr/>
          <p:nvPr>
            <p:custDataLst>
              <p:tags r:id="rId10"/>
            </p:custDataLst>
          </p:nvPr>
        </p:nvPicPr>
        <p:blipFill>
          <a:blip r:embed="rId9"/>
          <a:srcRect l="34814" t="34367" r="36695" b="25259"/>
          <a:stretch>
            <a:fillRect/>
          </a:stretch>
        </p:blipFill>
        <p:spPr>
          <a:xfrm>
            <a:off x="1018699" y="2900839"/>
            <a:ext cx="991553" cy="790099"/>
          </a:xfrm>
          <a:prstGeom prst="rect">
            <a:avLst/>
          </a:prstGeom>
        </p:spPr>
      </p:pic>
      <p:pic>
        <p:nvPicPr>
          <p:cNvPr id="25" name="图片 24" title=""/>
          <p:cNvPicPr/>
          <p:nvPr>
            <p:custDataLst>
              <p:tags r:id="rId12"/>
            </p:custDataLst>
          </p:nvPr>
        </p:nvPicPr>
        <p:blipFill>
          <a:blip r:embed="rId11"/>
          <a:srcRect l="21299" t="39738" r="20751" b="26971"/>
          <a:stretch>
            <a:fillRect/>
          </a:stretch>
        </p:blipFill>
        <p:spPr>
          <a:xfrm>
            <a:off x="1427798" y="2108359"/>
            <a:ext cx="1763554" cy="567690"/>
          </a:xfrm>
          <a:prstGeom prst="rect">
            <a:avLst/>
          </a:prstGeom>
        </p:spPr>
      </p:pic>
      <p:sp>
        <p:nvSpPr>
          <p:cNvPr id="27" name="任意多边形 26" title=""/>
          <p:cNvSpPr/>
          <p:nvPr>
            <p:custDataLst>
              <p:tags r:id="rId13"/>
            </p:custDataLst>
          </p:nvPr>
        </p:nvSpPr>
        <p:spPr>
          <a:xfrm>
            <a:off x="908209" y="2412683"/>
            <a:ext cx="665321" cy="946785"/>
          </a:xfrm>
          <a:custGeom>
            <a:gdLst>
              <a:gd name="connsiteX0" fmla="*/ 1637 w 1636"/>
              <a:gd name="connsiteY0" fmla="*/ 0 h 3082"/>
              <a:gd name="connsiteX1" fmla="*/ 587 w 1636"/>
              <a:gd name="connsiteY1" fmla="*/ 3082 h 3082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6" h="3082">
                <a:moveTo>
                  <a:pt x="1637" y="0"/>
                </a:moveTo>
                <a:cubicBezTo>
                  <a:pt x="1233" y="519"/>
                  <a:pt x="-1057" y="1637"/>
                  <a:pt x="587" y="3082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5" name="组合 4" title=""/>
          <p:cNvGrpSpPr/>
          <p:nvPr>
            <p:custDataLst>
              <p:tags r:id="rId14"/>
            </p:custDataLst>
          </p:nvPr>
        </p:nvGrpSpPr>
        <p:grpSpPr>
          <a:xfrm>
            <a:off x="3996690" y="2603659"/>
            <a:ext cx="1313021" cy="954405"/>
            <a:chOff x="10008" y="6987"/>
            <a:chExt cx="3228" cy="2346"/>
          </a:xfrm>
        </p:grpSpPr>
        <p:pic>
          <p:nvPicPr>
            <p:cNvPr id="4" name="图片 3" descr="3433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/>
            <a:srcRect t="8850" r="20609" b="38634"/>
            <a:stretch>
              <a:fillRect/>
            </a:stretch>
          </p:blipFill>
          <p:spPr>
            <a:xfrm rot="20460000">
              <a:off x="10008" y="7610"/>
              <a:ext cx="2371" cy="1154"/>
            </a:xfrm>
            <a:prstGeom prst="rect">
              <a:avLst/>
            </a:prstGeom>
          </p:spPr>
        </p:pic>
        <p:pic>
          <p:nvPicPr>
            <p:cNvPr id="3" name="图片 2" descr="C:\Users\Administrator\Desktop\1221.png1221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0054" y="6987"/>
              <a:ext cx="3183" cy="2347"/>
            </a:xfrm>
            <a:prstGeom prst="rect">
              <a:avLst/>
            </a:prstGeom>
          </p:spPr>
        </p:pic>
      </p:grpSp>
      <p:sp>
        <p:nvSpPr>
          <p:cNvPr id="29" name="任意多边形 28" title=""/>
          <p:cNvSpPr/>
          <p:nvPr>
            <p:custDataLst>
              <p:tags r:id="rId19"/>
            </p:custDataLst>
          </p:nvPr>
        </p:nvSpPr>
        <p:spPr>
          <a:xfrm>
            <a:off x="2965133" y="2412683"/>
            <a:ext cx="2139791" cy="765334"/>
          </a:xfrm>
          <a:custGeom>
            <a:gdLst>
              <a:gd name="connsiteX0" fmla="*/ 4493 w 4493"/>
              <a:gd name="connsiteY0" fmla="*/ 1607 h 1607"/>
              <a:gd name="connsiteX1" fmla="*/ 0 w 4493"/>
              <a:gd name="connsiteY1" fmla="*/ 0 h 1607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93" h="1607">
                <a:moveTo>
                  <a:pt x="4493" y="1607"/>
                </a:moveTo>
                <a:cubicBezTo>
                  <a:pt x="4463" y="1002"/>
                  <a:pt x="3746" y="107"/>
                  <a:pt x="0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2" name="图片 1" title=""/>
          <p:cNvPicPr/>
          <p:nvPr>
            <p:custDataLst>
              <p:tags r:id="rId20"/>
            </p:custDataLst>
          </p:nvPr>
        </p:nvPicPr>
        <p:blipFill>
          <a:blip r:embed="rId9"/>
          <a:srcRect l="34814" t="34367" r="36695" b="25259"/>
          <a:stretch>
            <a:fillRect/>
          </a:stretch>
        </p:blipFill>
        <p:spPr>
          <a:xfrm>
            <a:off x="2836069" y="3944779"/>
            <a:ext cx="991553" cy="790099"/>
          </a:xfrm>
          <a:prstGeom prst="rect">
            <a:avLst/>
          </a:prstGeom>
        </p:spPr>
      </p:pic>
      <p:sp>
        <p:nvSpPr>
          <p:cNvPr id="6" name="椭圆 5" title=""/>
          <p:cNvSpPr/>
          <p:nvPr>
            <p:custDataLst>
              <p:tags r:id="rId21"/>
            </p:custDataLst>
          </p:nvPr>
        </p:nvSpPr>
        <p:spPr>
          <a:xfrm>
            <a:off x="2897505" y="3700939"/>
            <a:ext cx="868680" cy="868680"/>
          </a:xfrm>
          <a:prstGeom prst="ellipse">
            <a:avLst/>
          </a:prstGeom>
          <a:solidFill>
            <a:srgbClr val="FFC000">
              <a:alpha val="52000"/>
            </a:srgbClr>
          </a:soli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8" name="任意多边形 27" title=""/>
          <p:cNvSpPr/>
          <p:nvPr>
            <p:custDataLst>
              <p:tags r:id="rId22"/>
            </p:custDataLst>
          </p:nvPr>
        </p:nvSpPr>
        <p:spPr>
          <a:xfrm>
            <a:off x="3700463" y="3227070"/>
            <a:ext cx="668819" cy="1194435"/>
          </a:xfrm>
          <a:custGeom>
            <a:gdLst>
              <a:gd name="connsiteX0" fmla="*/ 0 w 1404"/>
              <a:gd name="connsiteY0" fmla="*/ 2508 h 2508"/>
              <a:gd name="connsiteX1" fmla="*/ 1380 w 1404"/>
              <a:gd name="connsiteY1" fmla="*/ 0 h 25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4" h="2508">
                <a:moveTo>
                  <a:pt x="0" y="2508"/>
                </a:moveTo>
                <a:cubicBezTo>
                  <a:pt x="706" y="2493"/>
                  <a:pt x="1560" y="1644"/>
                  <a:pt x="1380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8" name="任意多边形 7" title=""/>
          <p:cNvSpPr/>
          <p:nvPr>
            <p:custDataLst>
              <p:tags r:id="rId23"/>
            </p:custDataLst>
          </p:nvPr>
        </p:nvSpPr>
        <p:spPr>
          <a:xfrm>
            <a:off x="1840230" y="3370400"/>
            <a:ext cx="1121569" cy="1035844"/>
          </a:xfrm>
          <a:custGeom>
            <a:gdLst>
              <a:gd name="connsiteX0" fmla="*/ 0 w 2355"/>
              <a:gd name="connsiteY0" fmla="*/ 0 h 2175"/>
              <a:gd name="connsiteX1" fmla="*/ 2355 w 2355"/>
              <a:gd name="connsiteY1" fmla="*/ 2175 h 2175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55" h="2175">
                <a:moveTo>
                  <a:pt x="0" y="0"/>
                </a:moveTo>
                <a:cubicBezTo>
                  <a:pt x="270" y="1355"/>
                  <a:pt x="1590" y="1079"/>
                  <a:pt x="2355" y="2175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9" name="任意多边形 8" title=""/>
          <p:cNvSpPr/>
          <p:nvPr>
            <p:custDataLst>
              <p:tags r:id="rId24"/>
            </p:custDataLst>
          </p:nvPr>
        </p:nvSpPr>
        <p:spPr>
          <a:xfrm>
            <a:off x="1037879" y="3384709"/>
            <a:ext cx="816485" cy="842525"/>
          </a:xfrm>
          <a:custGeom>
            <a:gdLst>
              <a:gd name="connsiteX0" fmla="*/ 271 w 1714"/>
              <a:gd name="connsiteY0" fmla="*/ 0 h 1769"/>
              <a:gd name="connsiteX1" fmla="*/ 104 w 1714"/>
              <a:gd name="connsiteY1" fmla="*/ 1590 h 1769"/>
              <a:gd name="connsiteX2" fmla="*/ 1598 w 1714"/>
              <a:gd name="connsiteY2" fmla="*/ 1505 h 1769"/>
              <a:gd name="connsiteX3" fmla="*/ 1633 w 1714"/>
              <a:gd name="connsiteY3" fmla="*/ 5 h 176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" h="1769">
                <a:moveTo>
                  <a:pt x="271" y="0"/>
                </a:moveTo>
                <a:cubicBezTo>
                  <a:pt x="206" y="321"/>
                  <a:pt x="-182" y="1302"/>
                  <a:pt x="104" y="1590"/>
                </a:cubicBezTo>
                <a:cubicBezTo>
                  <a:pt x="390" y="1878"/>
                  <a:pt x="1278" y="1796"/>
                  <a:pt x="1598" y="1505"/>
                </a:cubicBezTo>
                <a:cubicBezTo>
                  <a:pt x="1918" y="1214"/>
                  <a:pt x="1458" y="870"/>
                  <a:pt x="1633" y="5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0" name="矩形 9" title=""/>
          <p:cNvSpPr/>
          <p:nvPr>
            <p:custDataLst>
              <p:tags r:id="rId25"/>
            </p:custDataLst>
          </p:nvPr>
        </p:nvSpPr>
        <p:spPr>
          <a:xfrm>
            <a:off x="5493424" y="2465323"/>
            <a:ext cx="3108679" cy="154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小灯泡被短接而熄灭，电流流经外加导线而绕过了小灯泡。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7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488056" cy="737235"/>
            <a:chOff x="0" y="623478"/>
            <a:chExt cx="4099533" cy="862630"/>
          </a:xfrm>
        </p:grpSpPr>
        <p:grpSp>
          <p:nvGrpSpPr>
            <p:cNvPr id="11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881" y="623478"/>
              <a:ext cx="3327652" cy="86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电学元件的断路和短路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3" name="图片 22" title=""/>
          <p:cNvPicPr/>
          <p:nvPr>
            <p:custDataLst>
              <p:tags r:id="rId9"/>
            </p:custDataLst>
          </p:nvPr>
        </p:nvPicPr>
        <p:blipFill>
          <a:blip r:embed="rId8"/>
          <a:srcRect l="32324" t="32001" r="32827" b="22431"/>
          <a:stretch>
            <a:fillRect/>
          </a:stretch>
        </p:blipFill>
        <p:spPr>
          <a:xfrm>
            <a:off x="7235666" y="3817620"/>
            <a:ext cx="1057751" cy="777716"/>
          </a:xfrm>
          <a:prstGeom prst="rect">
            <a:avLst/>
          </a:prstGeom>
        </p:spPr>
      </p:pic>
      <p:pic>
        <p:nvPicPr>
          <p:cNvPr id="2" name="图片 1" title=""/>
          <p:cNvPicPr/>
          <p:nvPr>
            <p:custDataLst>
              <p:tags r:id="rId11"/>
            </p:custDataLst>
          </p:nvPr>
        </p:nvPicPr>
        <p:blipFill>
          <a:blip r:embed="rId10"/>
          <a:srcRect l="34814" t="34367" r="36695" b="25259"/>
          <a:stretch>
            <a:fillRect/>
          </a:stretch>
        </p:blipFill>
        <p:spPr>
          <a:xfrm>
            <a:off x="773906" y="2468404"/>
            <a:ext cx="864394" cy="688658"/>
          </a:xfrm>
          <a:prstGeom prst="rect">
            <a:avLst/>
          </a:prstGeom>
        </p:spPr>
      </p:pic>
      <p:sp>
        <p:nvSpPr>
          <p:cNvPr id="25605" name="文本框 90119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23411" y="909161"/>
            <a:ext cx="5989796" cy="133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电学元件如小灯泡、开关等也会出现断路或短路。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元件断路一般是内部断开，电流无法通过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元件短路一般是接点短接，电流绕过元件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左大括号 2" title=""/>
          <p:cNvSpPr/>
          <p:nvPr>
            <p:custDataLst>
              <p:tags r:id="rId13"/>
            </p:custDataLst>
          </p:nvPr>
        </p:nvSpPr>
        <p:spPr>
          <a:xfrm>
            <a:off x="1711166" y="2591753"/>
            <a:ext cx="214789" cy="669131"/>
          </a:xfrm>
          <a:prstGeom prst="leftBrace">
            <a:avLst>
              <a:gd name="adj1" fmla="val 32594"/>
              <a:gd name="adj2" fmla="val 50000"/>
            </a:avLst>
          </a:prstGeom>
          <a:ln w="25400" cap="rnd">
            <a:solidFill>
              <a:srgbClr val="00808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文本框 3" title=""/>
          <p:cNvSpPr txBox="1"/>
          <p:nvPr>
            <p:custDataLst>
              <p:tags r:id="rId14"/>
            </p:custDataLst>
          </p:nvPr>
        </p:nvSpPr>
        <p:spPr>
          <a:xfrm>
            <a:off x="1973580" y="2426970"/>
            <a:ext cx="3230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灯泡断路可以看成导线断开</a:t>
            </a:r>
            <a:endParaRPr lang="zh-CN" altLang="en-US" sz="1800" spc="2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5"/>
            </p:custDataLst>
          </p:nvPr>
        </p:nvSpPr>
        <p:spPr>
          <a:xfrm>
            <a:off x="1973580" y="3027045"/>
            <a:ext cx="4500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灯泡短路可以等效替换成一根导线接入</a:t>
            </a:r>
            <a:endParaRPr lang="zh-CN" altLang="en-US" sz="1800" spc="2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左大括号 5" title=""/>
          <p:cNvSpPr/>
          <p:nvPr>
            <p:custDataLst>
              <p:tags r:id="rId16"/>
            </p:custDataLst>
          </p:nvPr>
        </p:nvSpPr>
        <p:spPr>
          <a:xfrm flipH="1">
            <a:off x="7020878" y="3933825"/>
            <a:ext cx="214789" cy="708660"/>
          </a:xfrm>
          <a:prstGeom prst="leftBrace">
            <a:avLst>
              <a:gd name="adj1" fmla="val 26607"/>
              <a:gd name="adj2" fmla="val 50000"/>
            </a:avLst>
          </a:prstGeom>
          <a:ln w="25400" cap="rnd">
            <a:solidFill>
              <a:srgbClr val="00808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8" name="文本框 7" title=""/>
          <p:cNvSpPr txBox="1"/>
          <p:nvPr>
            <p:custDataLst>
              <p:tags r:id="rId17"/>
            </p:custDataLst>
          </p:nvPr>
        </p:nvSpPr>
        <p:spPr>
          <a:xfrm>
            <a:off x="2983706" y="3776186"/>
            <a:ext cx="4246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若开关断路即便闭合电流也不能通过</a:t>
            </a:r>
            <a:endParaRPr lang="zh-CN" altLang="en-US" sz="1800" spc="2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8"/>
            </p:custDataLst>
          </p:nvPr>
        </p:nvSpPr>
        <p:spPr>
          <a:xfrm>
            <a:off x="2736056" y="4417695"/>
            <a:ext cx="4500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若开关短路即便断开电流也能轻松流过</a:t>
            </a:r>
            <a:endParaRPr lang="zh-CN" altLang="en-US" sz="1800" spc="2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2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24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6" name="矩形 25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7" name="矩形 26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5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637223" y="911066"/>
            <a:ext cx="8121968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如图所示电路，闭合开关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，灯泡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都发光。现将一根导线接在该电路中的某两个接线柱上，会导致两灯同时熄灭的是（           ）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829628" y="2012633"/>
            <a:ext cx="1367314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endParaRPr lang="en-US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0"/>
            </p:custDataLst>
          </p:nvPr>
        </p:nvSpPr>
        <p:spPr>
          <a:xfrm>
            <a:off x="2684145" y="2012633"/>
            <a:ext cx="136779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endParaRPr lang="en-US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1"/>
            </p:custDataLst>
          </p:nvPr>
        </p:nvSpPr>
        <p:spPr>
          <a:xfrm>
            <a:off x="4538663" y="2012633"/>
            <a:ext cx="1387793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e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</a:t>
            </a:r>
            <a:endParaRPr lang="en-US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2"/>
            </p:custDataLst>
          </p:nvPr>
        </p:nvSpPr>
        <p:spPr>
          <a:xfrm>
            <a:off x="6393180" y="2012633"/>
            <a:ext cx="1437799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g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h</a:t>
            </a:r>
            <a:endParaRPr lang="en-US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3"/>
            </p:custDataLst>
          </p:nvPr>
        </p:nvSpPr>
        <p:spPr>
          <a:xfrm>
            <a:off x="7603331" y="1291114"/>
            <a:ext cx="377190" cy="672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7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endParaRPr lang="en-US" altLang="zh-CN" sz="27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19" name="图片 18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915376" y="2897981"/>
            <a:ext cx="3040380" cy="1810703"/>
          </a:xfrm>
          <a:prstGeom prst="rect">
            <a:avLst/>
          </a:prstGeom>
        </p:spPr>
      </p:pic>
      <p:sp>
        <p:nvSpPr>
          <p:cNvPr id="20" name="文本框 19" title=""/>
          <p:cNvSpPr txBox="1"/>
          <p:nvPr>
            <p:custDataLst>
              <p:tags r:id="rId16"/>
            </p:custDataLst>
          </p:nvPr>
        </p:nvSpPr>
        <p:spPr>
          <a:xfrm>
            <a:off x="5176361" y="4122420"/>
            <a:ext cx="36195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1500" baseline="-25000"/>
              <a:t>2</a:t>
            </a:r>
            <a:endParaRPr lang="en-US" altLang="zh-CN" sz="1500" baseline="-25000"/>
          </a:p>
        </p:txBody>
      </p:sp>
      <p:sp>
        <p:nvSpPr>
          <p:cNvPr id="21" name="文本框 20" title=""/>
          <p:cNvSpPr txBox="1"/>
          <p:nvPr>
            <p:custDataLst>
              <p:tags r:id="rId17"/>
            </p:custDataLst>
          </p:nvPr>
        </p:nvSpPr>
        <p:spPr>
          <a:xfrm>
            <a:off x="6457950" y="4708684"/>
            <a:ext cx="36195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1500" baseline="-25000"/>
              <a:t>1</a:t>
            </a:r>
            <a:endParaRPr lang="en-US" altLang="zh-CN" sz="1500" baseline="-25000"/>
          </a:p>
        </p:txBody>
      </p:sp>
      <p:sp>
        <p:nvSpPr>
          <p:cNvPr id="23" name="文本框 22" title=""/>
          <p:cNvSpPr txBox="1"/>
          <p:nvPr>
            <p:custDataLst>
              <p:tags r:id="rId18"/>
            </p:custDataLst>
          </p:nvPr>
        </p:nvSpPr>
        <p:spPr>
          <a:xfrm>
            <a:off x="7448550" y="3889534"/>
            <a:ext cx="288925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 sz="1500" baseline="-25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19"/>
            </p:custDataLst>
          </p:nvPr>
        </p:nvSpPr>
        <p:spPr>
          <a:xfrm>
            <a:off x="5133499" y="2755583"/>
            <a:ext cx="297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latin typeface="Times New Roman" panose="02020603050405020304" charset="0"/>
                <a:cs typeface="Times New Roman" panose="02020603050405020304" charset="0"/>
              </a:rPr>
              <a:t>h</a:t>
            </a:r>
            <a:endParaRPr lang="en-US" altLang="zh-CN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文本框 30" title=""/>
          <p:cNvSpPr txBox="1"/>
          <p:nvPr>
            <p:custDataLst>
              <p:tags r:id="rId20"/>
            </p:custDataLst>
          </p:nvPr>
        </p:nvSpPr>
        <p:spPr>
          <a:xfrm>
            <a:off x="6303169" y="2719864"/>
            <a:ext cx="297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latin typeface="Times New Roman" panose="02020603050405020304" charset="0"/>
                <a:cs typeface="Times New Roman" panose="02020603050405020304" charset="0"/>
              </a:rPr>
              <a:t>g</a:t>
            </a:r>
            <a:endParaRPr lang="en-US" altLang="zh-CN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21"/>
            </p:custDataLst>
          </p:nvPr>
        </p:nvSpPr>
        <p:spPr>
          <a:xfrm>
            <a:off x="6910388" y="3262789"/>
            <a:ext cx="28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文本框 32" title=""/>
          <p:cNvSpPr txBox="1"/>
          <p:nvPr>
            <p:custDataLst>
              <p:tags r:id="rId22"/>
            </p:custDataLst>
          </p:nvPr>
        </p:nvSpPr>
        <p:spPr>
          <a:xfrm>
            <a:off x="7860506" y="3312795"/>
            <a:ext cx="259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latin typeface="Times New Roman" panose="02020603050405020304" charset="0"/>
                <a:cs typeface="Times New Roman" panose="02020603050405020304" charset="0"/>
              </a:rPr>
              <a:t>f</a:t>
            </a:r>
            <a:endParaRPr lang="en-US" altLang="zh-CN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23"/>
            </p:custDataLst>
          </p:nvPr>
        </p:nvSpPr>
        <p:spPr>
          <a:xfrm>
            <a:off x="6769894" y="4076224"/>
            <a:ext cx="297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latin typeface="Times New Roman" panose="02020603050405020304" charset="0"/>
                <a:cs typeface="Times New Roman" panose="02020603050405020304" charset="0"/>
              </a:rPr>
              <a:t>d</a:t>
            </a:r>
            <a:endParaRPr lang="en-US" altLang="zh-CN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24"/>
            </p:custDataLst>
          </p:nvPr>
        </p:nvSpPr>
        <p:spPr>
          <a:xfrm>
            <a:off x="6134100" y="4004786"/>
            <a:ext cx="28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en-US" altLang="zh-CN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文本框 35" title=""/>
          <p:cNvSpPr txBox="1"/>
          <p:nvPr>
            <p:custDataLst>
              <p:tags r:id="rId25"/>
            </p:custDataLst>
          </p:nvPr>
        </p:nvSpPr>
        <p:spPr>
          <a:xfrm>
            <a:off x="5541169" y="3411855"/>
            <a:ext cx="297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en-US" altLang="zh-CN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" name="文本框 36" title=""/>
          <p:cNvSpPr txBox="1"/>
          <p:nvPr>
            <p:custDataLst>
              <p:tags r:id="rId26"/>
            </p:custDataLst>
          </p:nvPr>
        </p:nvSpPr>
        <p:spPr>
          <a:xfrm>
            <a:off x="4748213" y="3630930"/>
            <a:ext cx="28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altLang="zh-CN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8444" name="图片 26" title="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4425" y="1952344"/>
            <a:ext cx="2592180" cy="24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矩形 80929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9412" y="1059645"/>
            <a:ext cx="820737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电饭锅内部的电路令人眼花缭乱，如何使电路的表示清晰简明呢？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6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8" name="矩形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7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思考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0" name="图片 9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24000" y="1619147"/>
            <a:ext cx="3024000" cy="302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484" name="文本框 82953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4366" y="1047512"/>
            <a:ext cx="25831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电饭锅内部结构电路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486" name="图片 26" title="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8820" y="2716054"/>
            <a:ext cx="907733" cy="79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图片 82956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0610" y="1630442"/>
            <a:ext cx="3329441" cy="204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8" name="矩形 82957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079308" y="4159092"/>
            <a:ext cx="4983480" cy="4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用符号表示电路连接的图，叫作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电路图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9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4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6" name="矩形 15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7" name="矩形 16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电路图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2" name="图片 11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490000" y="1275750"/>
            <a:ext cx="1350000" cy="135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2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1994535" y="1113790"/>
            <a:ext cx="2797175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知道电路的组成。</a:t>
            </a:r>
            <a:endParaRPr lang="zh-CN" altLang="en-US" sz="2100" b="1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" name="组合 11" title=""/>
          <p:cNvGrpSpPr/>
          <p:nvPr>
            <p:custDataLst>
              <p:tags r:id="rId4"/>
            </p:custDataLst>
          </p:nvPr>
        </p:nvGrpSpPr>
        <p:grpSpPr>
          <a:xfrm>
            <a:off x="1138238" y="2194084"/>
            <a:ext cx="511969" cy="509588"/>
            <a:chOff x="7003603" y="4439327"/>
            <a:chExt cx="717385" cy="717385"/>
          </a:xfrm>
        </p:grpSpPr>
        <p:sp>
          <p:nvSpPr>
            <p:cNvPr id="13" name="椭圆 12"/>
            <p:cNvSpPr/>
            <p:nvPr>
              <p:custDataLst>
                <p:tags r:id="rId5"/>
              </p:custDataLst>
            </p:nvPr>
          </p:nvSpPr>
          <p:spPr>
            <a:xfrm>
              <a:off x="7003603" y="4439327"/>
              <a:ext cx="717385" cy="717385"/>
            </a:xfrm>
            <a:prstGeom prst="ellipse">
              <a:avLst/>
            </a:prstGeom>
            <a:solidFill>
              <a:srgbClr val="FFDB8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7015282" y="4521020"/>
              <a:ext cx="694028" cy="582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1" lang="en-US" altLang="zh-CN" sz="2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02</a:t>
              </a:r>
              <a:endParaRPr kumimoji="1" lang="en-US" altLang="zh-CN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16" title=""/>
          <p:cNvGrpSpPr/>
          <p:nvPr>
            <p:custDataLst>
              <p:tags r:id="rId7"/>
            </p:custDataLst>
          </p:nvPr>
        </p:nvGrpSpPr>
        <p:grpSpPr>
          <a:xfrm>
            <a:off x="1126331" y="1340644"/>
            <a:ext cx="523875" cy="525304"/>
            <a:chOff x="6971705" y="1503806"/>
            <a:chExt cx="717385" cy="717385"/>
          </a:xfrm>
        </p:grpSpPr>
        <p:sp>
          <p:nvSpPr>
            <p:cNvPr id="18" name="椭圆 17"/>
            <p:cNvSpPr/>
            <p:nvPr>
              <p:custDataLst>
                <p:tags r:id="rId8"/>
              </p:custDataLst>
            </p:nvPr>
          </p:nvSpPr>
          <p:spPr>
            <a:xfrm>
              <a:off x="6971705" y="1503806"/>
              <a:ext cx="717385" cy="717385"/>
            </a:xfrm>
            <a:prstGeom prst="ellipse">
              <a:avLst/>
            </a:prstGeom>
            <a:solidFill>
              <a:srgbClr val="228989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9" name="文本框 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991271" y="1585499"/>
              <a:ext cx="678255" cy="565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1" lang="en-US" altLang="zh-CN" sz="2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01</a:t>
              </a:r>
              <a:endParaRPr kumimoji="1" lang="en-US" altLang="zh-CN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11" title=""/>
          <p:cNvGrpSpPr/>
          <p:nvPr>
            <p:custDataLst>
              <p:tags r:id="rId10"/>
            </p:custDataLst>
          </p:nvPr>
        </p:nvGrpSpPr>
        <p:grpSpPr>
          <a:xfrm>
            <a:off x="1138238" y="3057049"/>
            <a:ext cx="511969" cy="509588"/>
            <a:chOff x="7003603" y="4439327"/>
            <a:chExt cx="717385" cy="717385"/>
          </a:xfrm>
        </p:grpSpPr>
        <p:sp>
          <p:nvSpPr>
            <p:cNvPr id="8" name="椭圆 7"/>
            <p:cNvSpPr/>
            <p:nvPr>
              <p:custDataLst>
                <p:tags r:id="rId11"/>
              </p:custDataLst>
            </p:nvPr>
          </p:nvSpPr>
          <p:spPr>
            <a:xfrm>
              <a:off x="7003603" y="4439327"/>
              <a:ext cx="717385" cy="71738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3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015282" y="4521020"/>
              <a:ext cx="694028" cy="582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1" lang="en-US" altLang="zh-CN" sz="2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03</a:t>
              </a:r>
              <a:endParaRPr kumimoji="1" lang="en-US" altLang="zh-CN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9" name="文本框 8" title=""/>
          <p:cNvSpPr txBox="1"/>
          <p:nvPr>
            <p:custDataLst>
              <p:tags r:id="rId13"/>
            </p:custDataLst>
          </p:nvPr>
        </p:nvSpPr>
        <p:spPr>
          <a:xfrm>
            <a:off x="1994535" y="2032000"/>
            <a:ext cx="6896735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掌握通路、断路和短路三种电路状态，并了解短路危害。</a:t>
            </a:r>
            <a:endParaRPr lang="zh-CN" altLang="en-US" sz="2100" b="1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4"/>
            </p:custDataLst>
          </p:nvPr>
        </p:nvSpPr>
        <p:spPr>
          <a:xfrm>
            <a:off x="2033905" y="2841625"/>
            <a:ext cx="6856730" cy="7188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知道常用的电路元件符号，会看、会画简单的电路图</a:t>
            </a:r>
            <a:endParaRPr lang="zh-CN" altLang="en-US" sz="21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737235"/>
            <a:chOff x="0" y="623478"/>
            <a:chExt cx="3786638" cy="862630"/>
          </a:xfrm>
        </p:grpSpPr>
        <p:grpSp>
          <p:nvGrpSpPr>
            <p:cNvPr id="4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6" name="矩形 5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5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86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常见的元件及其符号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9" name="图片 8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10189" y="1393031"/>
            <a:ext cx="1045845" cy="784384"/>
          </a:xfrm>
          <a:prstGeom prst="rect">
            <a:avLst/>
          </a:prstGeom>
        </p:spPr>
      </p:pic>
      <p:pic>
        <p:nvPicPr>
          <p:cNvPr id="10" name="图片 9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550670" y="2402205"/>
            <a:ext cx="964883" cy="723900"/>
          </a:xfrm>
          <a:prstGeom prst="rect">
            <a:avLst/>
          </a:prstGeom>
        </p:spPr>
      </p:pic>
      <p:pic>
        <p:nvPicPr>
          <p:cNvPr id="11" name="图片 10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465421" y="4188619"/>
            <a:ext cx="1088231" cy="816769"/>
          </a:xfrm>
          <a:prstGeom prst="rect">
            <a:avLst/>
          </a:prstGeom>
        </p:spPr>
      </p:pic>
      <p:pic>
        <p:nvPicPr>
          <p:cNvPr id="12" name="图片 11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50670" y="3377565"/>
            <a:ext cx="920591" cy="690563"/>
          </a:xfrm>
          <a:prstGeom prst="rect">
            <a:avLst/>
          </a:prstGeom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825014" y="1341596"/>
            <a:ext cx="1182529" cy="887254"/>
          </a:xfrm>
          <a:prstGeom prst="rect">
            <a:avLst/>
          </a:prstGeom>
        </p:spPr>
      </p:pic>
      <p:pic>
        <p:nvPicPr>
          <p:cNvPr id="14" name="图片 13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971223" y="2228850"/>
            <a:ext cx="1035844" cy="777716"/>
          </a:xfrm>
          <a:prstGeom prst="rect">
            <a:avLst/>
          </a:prstGeom>
        </p:spPr>
      </p:pic>
      <p:pic>
        <p:nvPicPr>
          <p:cNvPr id="15" name="图片 14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008846" y="3216593"/>
            <a:ext cx="998220" cy="749618"/>
          </a:xfrm>
          <a:prstGeom prst="rect">
            <a:avLst/>
          </a:prstGeom>
        </p:spPr>
      </p:pic>
      <p:pic>
        <p:nvPicPr>
          <p:cNvPr id="16" name="图片 15" title="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118860" y="4188619"/>
            <a:ext cx="1003935" cy="752951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24"/>
            </p:custDataLst>
          </p:nvPr>
        </p:nvSpPr>
        <p:spPr>
          <a:xfrm>
            <a:off x="1726406" y="917734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实物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25"/>
            </p:custDataLst>
          </p:nvPr>
        </p:nvSpPr>
        <p:spPr>
          <a:xfrm>
            <a:off x="6118860" y="917734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实物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26"/>
            </p:custDataLst>
          </p:nvPr>
        </p:nvSpPr>
        <p:spPr>
          <a:xfrm>
            <a:off x="3257550" y="917734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符号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27"/>
            </p:custDataLst>
          </p:nvPr>
        </p:nvSpPr>
        <p:spPr>
          <a:xfrm>
            <a:off x="7633811" y="917734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符号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28"/>
            </p:custDataLst>
          </p:nvPr>
        </p:nvSpPr>
        <p:spPr>
          <a:xfrm>
            <a:off x="506254" y="1612583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小灯泡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29"/>
            </p:custDataLst>
          </p:nvPr>
        </p:nvSpPr>
        <p:spPr>
          <a:xfrm>
            <a:off x="506254" y="2593658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电铃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30"/>
            </p:custDataLst>
          </p:nvPr>
        </p:nvSpPr>
        <p:spPr>
          <a:xfrm>
            <a:off x="383381" y="3436144"/>
            <a:ext cx="112680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单刀单掷开关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31"/>
            </p:custDataLst>
          </p:nvPr>
        </p:nvSpPr>
        <p:spPr>
          <a:xfrm>
            <a:off x="383381" y="4321016"/>
            <a:ext cx="112633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单刀双掷开关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 title="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3318034" y="1538288"/>
            <a:ext cx="473869" cy="473869"/>
          </a:xfrm>
          <a:prstGeom prst="rect">
            <a:avLst/>
          </a:prstGeom>
        </p:spPr>
      </p:pic>
      <p:pic>
        <p:nvPicPr>
          <p:cNvPr id="24" name="图片 23" title="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3371850" y="2536031"/>
            <a:ext cx="480060" cy="470535"/>
          </a:xfrm>
          <a:prstGeom prst="rect">
            <a:avLst/>
          </a:prstGeom>
        </p:spPr>
      </p:pic>
      <p:pic>
        <p:nvPicPr>
          <p:cNvPr id="27" name="图片 26" title="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7633811" y="1473994"/>
            <a:ext cx="713899" cy="431959"/>
          </a:xfrm>
          <a:prstGeom prst="rect">
            <a:avLst/>
          </a:prstGeom>
        </p:spPr>
      </p:pic>
      <p:pic>
        <p:nvPicPr>
          <p:cNvPr id="28" name="图片 27" title="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7750969" y="2377440"/>
            <a:ext cx="480060" cy="480060"/>
          </a:xfrm>
          <a:prstGeom prst="rect">
            <a:avLst/>
          </a:prstGeom>
        </p:spPr>
      </p:pic>
      <p:pic>
        <p:nvPicPr>
          <p:cNvPr id="29" name="图片 28" title="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7793831" y="3275648"/>
            <a:ext cx="486251" cy="486251"/>
          </a:xfrm>
          <a:prstGeom prst="rect">
            <a:avLst/>
          </a:prstGeom>
        </p:spPr>
      </p:pic>
      <p:pic>
        <p:nvPicPr>
          <p:cNvPr id="30" name="图片 29" title="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7774781" y="4226719"/>
            <a:ext cx="529114" cy="529114"/>
          </a:xfrm>
          <a:prstGeom prst="rect">
            <a:avLst/>
          </a:prstGeom>
        </p:spPr>
      </p:pic>
      <p:sp>
        <p:nvSpPr>
          <p:cNvPr id="31" name="文本框 30" title=""/>
          <p:cNvSpPr txBox="1"/>
          <p:nvPr>
            <p:custDataLst>
              <p:tags r:id="rId44"/>
            </p:custDataLst>
          </p:nvPr>
        </p:nvSpPr>
        <p:spPr>
          <a:xfrm>
            <a:off x="4921568" y="1473994"/>
            <a:ext cx="1049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电池、电池组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45"/>
            </p:custDataLst>
          </p:nvPr>
        </p:nvSpPr>
        <p:spPr>
          <a:xfrm>
            <a:off x="4938236" y="2572703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电动机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 title=""/>
          <p:cNvSpPr txBox="1"/>
          <p:nvPr>
            <p:custDataLst>
              <p:tags r:id="rId46"/>
            </p:custDataLst>
          </p:nvPr>
        </p:nvSpPr>
        <p:spPr>
          <a:xfrm>
            <a:off x="4806791" y="3436144"/>
            <a:ext cx="1202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交叉不连接的导线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47"/>
            </p:custDataLst>
          </p:nvPr>
        </p:nvSpPr>
        <p:spPr>
          <a:xfrm>
            <a:off x="4842034" y="4285774"/>
            <a:ext cx="10610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交叉连接的导线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5" name="直接连接符 34" title=""/>
          <p:cNvCxnSpPr/>
          <p:nvPr>
            <p:custDataLst>
              <p:tags r:id="rId48"/>
            </p:custDataLst>
          </p:nvPr>
        </p:nvCxnSpPr>
        <p:spPr>
          <a:xfrm flipH="1">
            <a:off x="4439603" y="881063"/>
            <a:ext cx="0" cy="4095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 title="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49">
            <a:lum contrast="-12000"/>
          </a:blip>
          <a:srcRect l="38768" t="218" r="26322" b="78598"/>
          <a:stretch>
            <a:fillRect/>
          </a:stretch>
        </p:blipFill>
        <p:spPr>
          <a:xfrm>
            <a:off x="3154680" y="3328035"/>
            <a:ext cx="917734" cy="323850"/>
          </a:xfrm>
          <a:prstGeom prst="rect">
            <a:avLst/>
          </a:prstGeom>
        </p:spPr>
      </p:pic>
      <p:pic>
        <p:nvPicPr>
          <p:cNvPr id="39" name="图片 38" title="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49">
            <a:lum contrast="-12000"/>
          </a:blip>
          <a:srcRect l="37464" t="21558" r="23514" b="55047"/>
          <a:stretch>
            <a:fillRect/>
          </a:stretch>
        </p:blipFill>
        <p:spPr>
          <a:xfrm>
            <a:off x="3114199" y="3813810"/>
            <a:ext cx="1025843" cy="357664"/>
          </a:xfrm>
          <a:prstGeom prst="rect">
            <a:avLst/>
          </a:prstGeom>
        </p:spPr>
      </p:pic>
      <p:pic>
        <p:nvPicPr>
          <p:cNvPr id="40" name="图片 39" title=""/>
          <p:cNvPicPr>
            <a:picLocks noChangeAspect="1"/>
          </p:cNvPicPr>
          <p:nvPr>
            <p:custDataLst>
              <p:tags r:id="rId52"/>
            </p:custDataLst>
          </p:nvPr>
        </p:nvPicPr>
        <p:blipFill>
          <a:blip r:embed="rId49">
            <a:lum contrast="-12000"/>
          </a:blip>
          <a:srcRect l="39040" t="46137" r="21014" b="25607"/>
          <a:stretch>
            <a:fillRect/>
          </a:stretch>
        </p:blipFill>
        <p:spPr>
          <a:xfrm>
            <a:off x="3145631" y="4461986"/>
            <a:ext cx="1050131" cy="431959"/>
          </a:xfrm>
          <a:prstGeom prst="rect">
            <a:avLst/>
          </a:prstGeom>
        </p:spPr>
      </p:pic>
      <p:sp>
        <p:nvSpPr>
          <p:cNvPr id="41" name="文本框 40" title=""/>
          <p:cNvSpPr txBox="1"/>
          <p:nvPr>
            <p:custDataLst>
              <p:tags r:id="rId53"/>
            </p:custDataLst>
          </p:nvPr>
        </p:nvSpPr>
        <p:spPr>
          <a:xfrm>
            <a:off x="2520315" y="3273743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断开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文本框 41" title=""/>
          <p:cNvSpPr txBox="1"/>
          <p:nvPr>
            <p:custDataLst>
              <p:tags r:id="rId54"/>
            </p:custDataLst>
          </p:nvPr>
        </p:nvSpPr>
        <p:spPr>
          <a:xfrm>
            <a:off x="2546509" y="3797141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闭合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contrast="-12000"/>
          </a:blip>
          <a:stretch>
            <a:fillRect/>
          </a:stretch>
        </p:blipFill>
        <p:spPr>
          <a:xfrm>
            <a:off x="5615265" y="2728286"/>
            <a:ext cx="2221706" cy="1678781"/>
          </a:xfrm>
          <a:prstGeom prst="rect">
            <a:avLst/>
          </a:prstGeom>
        </p:spPr>
      </p:pic>
      <p:pic>
        <p:nvPicPr>
          <p:cNvPr id="18" name="图片 17" title="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40074" y="3191145"/>
            <a:ext cx="3128963" cy="1764506"/>
          </a:xfrm>
          <a:prstGeom prst="rect">
            <a:avLst/>
          </a:prstGeom>
        </p:spPr>
      </p:pic>
      <p:sp>
        <p:nvSpPr>
          <p:cNvPr id="84994" name="Rectangle 5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1503" y="601107"/>
            <a:ext cx="8552021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100" spc="2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 spc="2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spc="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使用统一规定的符号；</a:t>
            </a:r>
            <a:endParaRPr lang="zh-CN" altLang="en-US" sz="2100" spc="20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100" spc="2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 spc="2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spc="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电路图与实物图要对应，符号要布局合理，不能画在拐角处；</a:t>
            </a:r>
            <a:endParaRPr lang="zh-CN" altLang="en-US" sz="2100" spc="20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100" spc="2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100" spc="2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．尽量避免连线交叉；</a:t>
            </a:r>
            <a:endParaRPr lang="zh-CN" altLang="en-US" sz="2100" spc="20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100" spc="2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4.  </a:t>
            </a:r>
            <a:r>
              <a:rPr lang="zh-CN" altLang="en-US" sz="2100" spc="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最好呈长方形，导线要横平竖直，画得简洁、整齐。</a:t>
            </a:r>
            <a:endParaRPr lang="zh-CN" altLang="en-US" sz="2100" spc="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6" name="组合 5" title=""/>
          <p:cNvGrpSpPr/>
          <p:nvPr>
            <p:custDataLst>
              <p:tags r:id="rId8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0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2" name="矩形 11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电路图作图要求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5" name="文本框 14" title=""/>
          <p:cNvSpPr txBox="1"/>
          <p:nvPr>
            <p:custDataLst>
              <p:tags r:id="rId13"/>
            </p:custDataLst>
          </p:nvPr>
        </p:nvSpPr>
        <p:spPr>
          <a:xfrm>
            <a:off x="2571180" y="4552268"/>
            <a:ext cx="5050631" cy="3460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>
                <a:latin typeface="微软雅黑" panose="020b0503020204020204" charset="-122"/>
                <a:ea typeface="微软雅黑" panose="020b0503020204020204" charset="-122"/>
              </a:rPr>
              <a:t>实物图</a:t>
            </a:r>
            <a:endParaRPr lang="en-US" sz="1800" u="none" spc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4"/>
            </p:custDataLst>
          </p:nvPr>
        </p:nvSpPr>
        <p:spPr>
          <a:xfrm>
            <a:off x="6246639" y="4550726"/>
            <a:ext cx="1089422" cy="3460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 err="1">
                <a:latin typeface="微软雅黑" panose="020b0503020204020204" charset="-122"/>
                <a:ea typeface="微软雅黑" panose="020b0503020204020204" charset="-122"/>
              </a:rPr>
              <a:t>电路图</a:t>
            </a:r>
            <a:endParaRPr lang="en-US" sz="1800" u="none" spc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 title=""/>
          <p:cNvPicPr/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290193" y="2198164"/>
            <a:ext cx="2678906" cy="1514475"/>
          </a:xfrm>
          <a:prstGeom prst="rect">
            <a:avLst/>
          </a:prstGeom>
        </p:spPr>
      </p:pic>
      <p:pic>
        <p:nvPicPr>
          <p:cNvPr id="19" name="图片 18" title=""/>
          <p:cNvPicPr/>
          <p:nvPr>
            <p:custDataLst>
              <p:tags r:id="rId18"/>
            </p:custDataLst>
          </p:nvPr>
        </p:nvPicPr>
        <p:blipFill>
          <a:blip r:embed="rId17"/>
          <a:srcRect l="30482" t="30194" r="31686" b="20269"/>
          <a:stretch>
            <a:fillRect/>
          </a:stretch>
        </p:blipFill>
        <p:spPr>
          <a:xfrm>
            <a:off x="1537811" y="2815114"/>
            <a:ext cx="1072991" cy="789146"/>
          </a:xfrm>
          <a:prstGeom prst="rect">
            <a:avLst/>
          </a:prstGeom>
        </p:spPr>
      </p:pic>
      <p:pic>
        <p:nvPicPr>
          <p:cNvPr id="22" name="图片 21" title=""/>
          <p:cNvPicPr/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400000" y="3105000"/>
            <a:ext cx="2200275" cy="1050131"/>
          </a:xfrm>
          <a:prstGeom prst="rect">
            <a:avLst/>
          </a:prstGeom>
        </p:spPr>
      </p:pic>
      <p:sp>
        <p:nvSpPr>
          <p:cNvPr id="27" name="任意多边形 26" title=""/>
          <p:cNvSpPr/>
          <p:nvPr>
            <p:custDataLst>
              <p:tags r:id="rId21"/>
            </p:custDataLst>
          </p:nvPr>
        </p:nvSpPr>
        <p:spPr>
          <a:xfrm rot="17100000">
            <a:off x="1788798" y="3342681"/>
            <a:ext cx="773003" cy="932021"/>
          </a:xfrm>
          <a:custGeom>
            <a:gdLst>
              <a:gd name="connsiteX0" fmla="*/ 1623 w 1623"/>
              <a:gd name="connsiteY0" fmla="*/ 0 h 1957"/>
              <a:gd name="connsiteX1" fmla="*/ 98 w 1623"/>
              <a:gd name="connsiteY1" fmla="*/ 1957 h 1957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3" h="1957">
                <a:moveTo>
                  <a:pt x="1623" y="0"/>
                </a:moveTo>
                <a:cubicBezTo>
                  <a:pt x="1278" y="335"/>
                  <a:pt x="-422" y="-78"/>
                  <a:pt x="98" y="195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" name="任意多边形 2" title=""/>
          <p:cNvSpPr/>
          <p:nvPr>
            <p:custDataLst>
              <p:tags r:id="rId22"/>
            </p:custDataLst>
          </p:nvPr>
        </p:nvSpPr>
        <p:spPr>
          <a:xfrm rot="2940000">
            <a:off x="2332604" y="2776178"/>
            <a:ext cx="420231" cy="823436"/>
          </a:xfrm>
          <a:custGeom>
            <a:gdLst>
              <a:gd name="connsiteX0" fmla="*/ 882 w 882"/>
              <a:gd name="connsiteY0" fmla="*/ 0 h 1729"/>
              <a:gd name="connsiteX1" fmla="*/ 1 w 882"/>
              <a:gd name="connsiteY1" fmla="*/ 1729 h 1729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2" h="1729">
                <a:moveTo>
                  <a:pt x="882" y="0"/>
                </a:moveTo>
                <a:cubicBezTo>
                  <a:pt x="537" y="335"/>
                  <a:pt x="-32" y="524"/>
                  <a:pt x="1" y="1729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任意多边形 3" title=""/>
          <p:cNvSpPr/>
          <p:nvPr>
            <p:custDataLst>
              <p:tags r:id="rId23"/>
            </p:custDataLst>
          </p:nvPr>
        </p:nvSpPr>
        <p:spPr>
          <a:xfrm rot="11280000">
            <a:off x="3279626" y="3006433"/>
            <a:ext cx="885695" cy="1283018"/>
          </a:xfrm>
          <a:custGeom>
            <a:gdLst>
              <a:gd name="connsiteX0" fmla="*/ 1860 w 1859"/>
              <a:gd name="connsiteY0" fmla="*/ 0 h 2694"/>
              <a:gd name="connsiteX1" fmla="*/ 88 w 1859"/>
              <a:gd name="connsiteY1" fmla="*/ 2694 h 26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60" h="2694">
                <a:moveTo>
                  <a:pt x="1860" y="0"/>
                </a:moveTo>
                <a:cubicBezTo>
                  <a:pt x="1515" y="335"/>
                  <a:pt x="-432" y="659"/>
                  <a:pt x="88" y="2694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3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" name="矩形 4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7" name="TextBox 6" title=""/>
          <p:cNvSpPr txBox="1"/>
          <p:nvPr>
            <p:custDataLst>
              <p:tags r:id="rId8"/>
            </p:custDataLst>
          </p:nvPr>
        </p:nvSpPr>
        <p:spPr>
          <a:xfrm>
            <a:off x="628412" y="906441"/>
            <a:ext cx="4802222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请画出以下实物图的电路图。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8" name="图片 17" title=""/>
          <p:cNvPicPr/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496674" y="1357212"/>
            <a:ext cx="2257425" cy="1250156"/>
          </a:xfrm>
          <a:prstGeom prst="rect">
            <a:avLst/>
          </a:prstGeom>
        </p:spPr>
      </p:pic>
      <p:pic>
        <p:nvPicPr>
          <p:cNvPr id="19" name="图片 18" title=""/>
          <p:cNvPicPr/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739811" y="1692968"/>
            <a:ext cx="878681" cy="807244"/>
          </a:xfrm>
          <a:prstGeom prst="rect">
            <a:avLst/>
          </a:prstGeom>
        </p:spPr>
      </p:pic>
      <p:pic>
        <p:nvPicPr>
          <p:cNvPr id="21" name="图片 20" title=""/>
          <p:cNvPicPr/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741305" y="928587"/>
            <a:ext cx="2971800" cy="1671638"/>
          </a:xfrm>
          <a:prstGeom prst="rect">
            <a:avLst/>
          </a:prstGeom>
        </p:spPr>
      </p:pic>
      <p:pic>
        <p:nvPicPr>
          <p:cNvPr id="22" name="图片 21" title=""/>
          <p:cNvPicPr/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91161" y="1342925"/>
            <a:ext cx="2364581" cy="1335881"/>
          </a:xfrm>
          <a:prstGeom prst="rect">
            <a:avLst/>
          </a:prstGeom>
        </p:spPr>
      </p:pic>
      <p:pic>
        <p:nvPicPr>
          <p:cNvPr id="24" name="图片 23" title=""/>
          <p:cNvPicPr/>
          <p:nvPr>
            <p:custDataLst>
              <p:tags r:id="rId1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432505" y="2054916"/>
            <a:ext cx="2271713" cy="1271588"/>
          </a:xfrm>
          <a:prstGeom prst="rect">
            <a:avLst/>
          </a:prstGeom>
        </p:spPr>
      </p:pic>
      <p:pic>
        <p:nvPicPr>
          <p:cNvPr id="25" name="图片 24" title=""/>
          <p:cNvPicPr/>
          <p:nvPr>
            <p:custDataLst>
              <p:tags r:id="rId1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784168" y="2197791"/>
            <a:ext cx="2321719" cy="1314450"/>
          </a:xfrm>
          <a:prstGeom prst="rect">
            <a:avLst/>
          </a:prstGeom>
        </p:spPr>
      </p:pic>
      <p:grpSp>
        <p:nvGrpSpPr>
          <p:cNvPr id="8" name="组合 7" title=""/>
          <p:cNvGrpSpPr/>
          <p:nvPr>
            <p:custDataLst>
              <p:tags r:id="rId19"/>
            </p:custDataLst>
          </p:nvPr>
        </p:nvGrpSpPr>
        <p:grpSpPr>
          <a:xfrm>
            <a:off x="1690703" y="3364247"/>
            <a:ext cx="1801416" cy="1270397"/>
            <a:chOff x="2254271" y="4485662"/>
            <a:chExt cx="2401888" cy="1693862"/>
          </a:xfrm>
        </p:grpSpPr>
        <p:sp>
          <p:nvSpPr>
            <p:cNvPr id="31" name="Rectangle 18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254271" y="4732882"/>
              <a:ext cx="2401888" cy="120078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ea typeface="黑体" panose="02010609060101010101" charset="-122"/>
              </a:endParaRPr>
            </a:p>
          </p:txBody>
        </p:sp>
        <p:grpSp>
          <p:nvGrpSpPr>
            <p:cNvPr id="32" name="Group 19"/>
            <p:cNvGrpSpPr/>
            <p:nvPr>
              <p:custDataLst>
                <p:tags r:id="rId21"/>
              </p:custDataLst>
            </p:nvPr>
          </p:nvGrpSpPr>
          <p:grpSpPr>
            <a:xfrm>
              <a:off x="3516993" y="5679651"/>
              <a:ext cx="133061" cy="499873"/>
              <a:chExt cx="98" cy="368"/>
            </a:xfrm>
            <a:solidFill>
              <a:schemeClr val="bg1">
                <a:lumMod val="95000"/>
              </a:schemeClr>
            </a:solidFill>
          </p:grpSpPr>
          <p:sp>
            <p:nvSpPr>
              <p:cNvPr id="38" name="Rectangle 20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0" y="136"/>
                <a:ext cx="91" cy="114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200">
                  <a:ea typeface="黑体" panose="02010609060101010101" charset="-122"/>
                </a:endParaRPr>
              </a:p>
            </p:txBody>
          </p:sp>
          <p:sp>
            <p:nvSpPr>
              <p:cNvPr id="39" name="Line 32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H="1">
                <a:off x="0" y="0"/>
                <a:ext cx="0" cy="368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  <p:sp>
            <p:nvSpPr>
              <p:cNvPr id="40" name="Line 33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H="1">
                <a:off x="98" y="74"/>
                <a:ext cx="0" cy="230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</p:grpSp>
        <p:grpSp>
          <p:nvGrpSpPr>
            <p:cNvPr id="33" name="Group 23"/>
            <p:cNvGrpSpPr/>
            <p:nvPr>
              <p:custDataLst>
                <p:tags r:id="rId25"/>
              </p:custDataLst>
            </p:nvPr>
          </p:nvGrpSpPr>
          <p:grpSpPr>
            <a:xfrm>
              <a:off x="2715911" y="4573955"/>
              <a:ext cx="373386" cy="251295"/>
              <a:chOff x="23" y="-26"/>
              <a:chExt cx="275" cy="185"/>
            </a:xfrm>
            <a:solidFill>
              <a:schemeClr val="bg1">
                <a:lumMod val="95000"/>
              </a:schemeClr>
            </a:solidFill>
          </p:grpSpPr>
          <p:sp>
            <p:nvSpPr>
              <p:cNvPr id="35" name="Rectangle 24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23" y="0"/>
                <a:ext cx="272" cy="159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200">
                  <a:ea typeface="黑体" panose="02010609060101010101" charset="-122"/>
                </a:endParaRPr>
              </a:p>
            </p:txBody>
          </p:sp>
          <p:sp>
            <p:nvSpPr>
              <p:cNvPr id="36" name="Line 44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80" y="-26"/>
                <a:ext cx="218" cy="117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</p:grpSp>
        <p:sp>
          <p:nvSpPr>
            <p:cNvPr id="34" name="AutoShape 2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639192" y="4485662"/>
              <a:ext cx="495585" cy="51481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charset="-122"/>
              </a:endParaRPr>
            </a:p>
          </p:txBody>
        </p:sp>
      </p:grpSp>
      <p:grpSp>
        <p:nvGrpSpPr>
          <p:cNvPr id="11" name="组合 10" title=""/>
          <p:cNvGrpSpPr/>
          <p:nvPr>
            <p:custDataLst>
              <p:tags r:id="rId29"/>
            </p:custDataLst>
          </p:nvPr>
        </p:nvGrpSpPr>
        <p:grpSpPr>
          <a:xfrm>
            <a:off x="5274049" y="3329934"/>
            <a:ext cx="1801416" cy="1311920"/>
            <a:chOff x="7032065" y="4439912"/>
            <a:chExt cx="2401888" cy="1749226"/>
          </a:xfrm>
        </p:grpSpPr>
        <p:sp>
          <p:nvSpPr>
            <p:cNvPr id="42" name="Rectangle 29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7032065" y="4693814"/>
              <a:ext cx="2401888" cy="12002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ea typeface="黑体" panose="02010609060101010101" charset="-122"/>
              </a:endParaRPr>
            </a:p>
          </p:txBody>
        </p:sp>
        <p:grpSp>
          <p:nvGrpSpPr>
            <p:cNvPr id="43" name="Group 30"/>
            <p:cNvGrpSpPr/>
            <p:nvPr>
              <p:custDataLst>
                <p:tags r:id="rId31"/>
              </p:custDataLst>
            </p:nvPr>
          </p:nvGrpSpPr>
          <p:grpSpPr>
            <a:xfrm>
              <a:off x="8078903" y="4439912"/>
              <a:ext cx="133061" cy="499658"/>
              <a:chExt cx="98" cy="368"/>
            </a:xfrm>
            <a:solidFill>
              <a:schemeClr val="bg1">
                <a:lumMod val="95000"/>
              </a:schemeClr>
            </a:solidFill>
          </p:grpSpPr>
          <p:sp>
            <p:nvSpPr>
              <p:cNvPr id="50" name="Rectangle 31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0" y="136"/>
                <a:ext cx="91" cy="114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200">
                  <a:ea typeface="黑体" panose="02010609060101010101" charset="-122"/>
                </a:endParaRPr>
              </a:p>
            </p:txBody>
          </p:sp>
          <p:sp>
            <p:nvSpPr>
              <p:cNvPr id="51" name="Line 32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H="1">
                <a:off x="0" y="0"/>
                <a:ext cx="0" cy="368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  <p:sp>
            <p:nvSpPr>
              <p:cNvPr id="52" name="Line 33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 flipH="1">
                <a:off x="98" y="74"/>
                <a:ext cx="0" cy="230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</p:grpSp>
        <p:grpSp>
          <p:nvGrpSpPr>
            <p:cNvPr id="44" name="Group 34"/>
            <p:cNvGrpSpPr/>
            <p:nvPr>
              <p:custDataLst>
                <p:tags r:id="rId35"/>
              </p:custDataLst>
            </p:nvPr>
          </p:nvGrpSpPr>
          <p:grpSpPr>
            <a:xfrm>
              <a:off x="7401378" y="5769164"/>
              <a:ext cx="369312" cy="217242"/>
              <a:chOff x="23" y="-1"/>
              <a:chExt cx="272" cy="160"/>
            </a:xfrm>
            <a:solidFill>
              <a:schemeClr val="bg1">
                <a:lumMod val="95000"/>
              </a:schemeClr>
            </a:solidFill>
          </p:grpSpPr>
          <p:sp>
            <p:nvSpPr>
              <p:cNvPr id="47" name="Rectangle 35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23" y="0"/>
                <a:ext cx="272" cy="159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200">
                  <a:ea typeface="黑体" panose="02010609060101010101" charset="-122"/>
                </a:endParaRPr>
              </a:p>
            </p:txBody>
          </p:sp>
          <p:sp>
            <p:nvSpPr>
              <p:cNvPr id="48" name="Line 44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23" y="-1"/>
                <a:ext cx="272" cy="92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</p:grpSp>
        <p:grpSp>
          <p:nvGrpSpPr>
            <p:cNvPr id="10" name="组合 9"/>
            <p:cNvGrpSpPr/>
            <p:nvPr>
              <p:custDataLst>
                <p:tags r:id="rId38"/>
              </p:custDataLst>
            </p:nvPr>
          </p:nvGrpSpPr>
          <p:grpSpPr>
            <a:xfrm>
              <a:off x="8490585" y="5631519"/>
              <a:ext cx="557620" cy="557619"/>
              <a:chOff x="8490585" y="5631519"/>
              <a:chExt cx="557620" cy="557619"/>
            </a:xfrm>
          </p:grpSpPr>
          <p:sp>
            <p:nvSpPr>
              <p:cNvPr id="45" name="Oval 38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8490585" y="5631519"/>
                <a:ext cx="557620" cy="55761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1200">
                  <a:ea typeface="黑体" panose="02010609060101010101" charset="-122"/>
                </a:endParaRPr>
              </a:p>
            </p:txBody>
          </p:sp>
          <p:sp>
            <p:nvSpPr>
              <p:cNvPr id="46" name="Text Box 39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8525378" y="5674700"/>
                <a:ext cx="450822" cy="49106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342900" indent="-342900" eaLnBrk="1" hangingPunct="1">
                  <a:buFont typeface="Arial" panose="020b0604020202020204" pitchFamily="34" charset="0"/>
                  <a:buNone/>
                </a:pPr>
                <a:r>
                  <a:rPr lang="en-US" altLang="zh-CN" sz="1800" b="1">
                    <a:latin typeface="Times New Roman" panose="02020603050405020304" charset="0"/>
                    <a:ea typeface="黑体" panose="02010609060101010101" charset="-122"/>
                  </a:rPr>
                  <a:t>M</a:t>
                </a:r>
                <a:endParaRPr lang="en-US" altLang="zh-CN" sz="1800" b="1"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</p:grpSp>
      </p:grpSp>
      <p:sp>
        <p:nvSpPr>
          <p:cNvPr id="27" name="任意多边形 26" title=""/>
          <p:cNvSpPr/>
          <p:nvPr>
            <p:custDataLst>
              <p:tags r:id="rId41"/>
            </p:custDataLst>
          </p:nvPr>
        </p:nvSpPr>
        <p:spPr>
          <a:xfrm rot="17100000">
            <a:off x="1666391" y="2112779"/>
            <a:ext cx="588212" cy="993934"/>
          </a:xfrm>
          <a:custGeom>
            <a:gdLst>
              <a:gd name="connsiteX0" fmla="*/ 1235 w 1235"/>
              <a:gd name="connsiteY0" fmla="*/ 0 h 2087"/>
              <a:gd name="connsiteX1" fmla="*/ 122 w 1235"/>
              <a:gd name="connsiteY1" fmla="*/ 2087 h 2087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5" h="2087">
                <a:moveTo>
                  <a:pt x="1235" y="0"/>
                </a:moveTo>
                <a:cubicBezTo>
                  <a:pt x="890" y="335"/>
                  <a:pt x="-398" y="52"/>
                  <a:pt x="122" y="208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9" name="任意多边形 8" title=""/>
          <p:cNvSpPr/>
          <p:nvPr>
            <p:custDataLst>
              <p:tags r:id="rId42"/>
            </p:custDataLst>
          </p:nvPr>
        </p:nvSpPr>
        <p:spPr>
          <a:xfrm rot="2580000">
            <a:off x="2230022" y="1630562"/>
            <a:ext cx="478656" cy="771049"/>
          </a:xfrm>
          <a:custGeom>
            <a:gdLst>
              <a:gd name="connsiteX0" fmla="*/ 1005 w 1005"/>
              <a:gd name="connsiteY0" fmla="*/ 0 h 1619"/>
              <a:gd name="connsiteX1" fmla="*/ 0 w 1005"/>
              <a:gd name="connsiteY1" fmla="*/ 1619 h 1619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4" h="1619">
                <a:moveTo>
                  <a:pt x="1005" y="0"/>
                </a:moveTo>
                <a:cubicBezTo>
                  <a:pt x="700" y="383"/>
                  <a:pt x="-7" y="452"/>
                  <a:pt x="0" y="1619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2" name="任意多边形 11" title=""/>
          <p:cNvSpPr/>
          <p:nvPr>
            <p:custDataLst>
              <p:tags r:id="rId43"/>
            </p:custDataLst>
          </p:nvPr>
        </p:nvSpPr>
        <p:spPr>
          <a:xfrm rot="7020000">
            <a:off x="3075174" y="2204350"/>
            <a:ext cx="890606" cy="574789"/>
          </a:xfrm>
          <a:custGeom>
            <a:gdLst>
              <a:gd name="connsiteX0" fmla="*/ 1870 w 1870"/>
              <a:gd name="connsiteY0" fmla="*/ 244 h 1206"/>
              <a:gd name="connsiteX1" fmla="*/ 0 w 1870"/>
              <a:gd name="connsiteY1" fmla="*/ 1207 h 1206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70" h="1207">
                <a:moveTo>
                  <a:pt x="1870" y="244"/>
                </a:moveTo>
                <a:cubicBezTo>
                  <a:pt x="969" y="-280"/>
                  <a:pt x="-7" y="40"/>
                  <a:pt x="0" y="120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3" name="任意多边形 12" title=""/>
          <p:cNvSpPr/>
          <p:nvPr>
            <p:custDataLst>
              <p:tags r:id="rId44"/>
            </p:custDataLst>
          </p:nvPr>
        </p:nvSpPr>
        <p:spPr>
          <a:xfrm rot="9360000">
            <a:off x="6746753" y="2257241"/>
            <a:ext cx="869633" cy="543947"/>
          </a:xfrm>
          <a:custGeom>
            <a:gdLst>
              <a:gd name="connsiteX0" fmla="*/ 1826 w 1826"/>
              <a:gd name="connsiteY0" fmla="*/ 271 h 1142"/>
              <a:gd name="connsiteX1" fmla="*/ 0 w 1826"/>
              <a:gd name="connsiteY1" fmla="*/ 1142 h 1142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6" h="1142">
                <a:moveTo>
                  <a:pt x="1826" y="271"/>
                </a:moveTo>
                <a:cubicBezTo>
                  <a:pt x="925" y="-253"/>
                  <a:pt x="280" y="-46"/>
                  <a:pt x="0" y="1142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4" name="任意多边形 13" title=""/>
          <p:cNvSpPr/>
          <p:nvPr>
            <p:custDataLst>
              <p:tags r:id="rId45"/>
            </p:custDataLst>
          </p:nvPr>
        </p:nvSpPr>
        <p:spPr>
          <a:xfrm rot="2580000">
            <a:off x="6227050" y="1844809"/>
            <a:ext cx="563404" cy="502444"/>
          </a:xfrm>
          <a:custGeom>
            <a:gdLst>
              <a:gd name="connsiteX0" fmla="*/ 1183 w 1183"/>
              <a:gd name="connsiteY0" fmla="*/ 0 h 1055"/>
              <a:gd name="connsiteX1" fmla="*/ 0 w 1183"/>
              <a:gd name="connsiteY1" fmla="*/ 1055 h 1055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83" h="1055">
                <a:moveTo>
                  <a:pt x="1183" y="0"/>
                </a:moveTo>
                <a:cubicBezTo>
                  <a:pt x="779" y="391"/>
                  <a:pt x="226" y="223"/>
                  <a:pt x="0" y="1055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5" name="任意多边形 14" title=""/>
          <p:cNvSpPr/>
          <p:nvPr>
            <p:custDataLst>
              <p:tags r:id="rId46"/>
            </p:custDataLst>
          </p:nvPr>
        </p:nvSpPr>
        <p:spPr>
          <a:xfrm rot="17100000">
            <a:off x="5427974" y="1835868"/>
            <a:ext cx="571383" cy="1419701"/>
          </a:xfrm>
          <a:custGeom>
            <a:gdLst>
              <a:gd name="connsiteX0" fmla="*/ 1200 w 1199"/>
              <a:gd name="connsiteY0" fmla="*/ 0 h 2981"/>
              <a:gd name="connsiteX1" fmla="*/ 353 w 1199"/>
              <a:gd name="connsiteY1" fmla="*/ 2981 h 2981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0" h="2981">
                <a:moveTo>
                  <a:pt x="1200" y="0"/>
                </a:moveTo>
                <a:cubicBezTo>
                  <a:pt x="-280" y="117"/>
                  <a:pt x="-167" y="946"/>
                  <a:pt x="353" y="2981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3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" name="矩形 4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连实物图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7" name="TextBox 6" title=""/>
          <p:cNvSpPr txBox="1"/>
          <p:nvPr>
            <p:custDataLst>
              <p:tags r:id="rId8"/>
            </p:custDataLst>
          </p:nvPr>
        </p:nvSpPr>
        <p:spPr>
          <a:xfrm>
            <a:off x="622480" y="1014214"/>
            <a:ext cx="7290507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请根据电铃的电路图，用画笔代替导线，连接相应的电路。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0" name="图片 49" title=""/>
          <p:cNvPicPr/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326657" y="2674570"/>
            <a:ext cx="3564740" cy="2003789"/>
          </a:xfrm>
          <a:prstGeom prst="rect">
            <a:avLst/>
          </a:prstGeom>
          <a:ln w="38100">
            <a:noFill/>
          </a:ln>
        </p:spPr>
      </p:pic>
      <p:pic>
        <p:nvPicPr>
          <p:cNvPr id="51" name="图片 50" title=""/>
          <p:cNvPicPr/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306220" y="1635717"/>
            <a:ext cx="1346546" cy="1017925"/>
          </a:xfrm>
          <a:prstGeom prst="rect">
            <a:avLst/>
          </a:prstGeom>
        </p:spPr>
      </p:pic>
      <p:pic>
        <p:nvPicPr>
          <p:cNvPr id="53" name="图片 52" title=""/>
          <p:cNvPicPr/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328053" y="1398056"/>
            <a:ext cx="3294229" cy="1851501"/>
          </a:xfrm>
          <a:prstGeom prst="rect">
            <a:avLst/>
          </a:prstGeom>
        </p:spPr>
      </p:pic>
      <p:sp>
        <p:nvSpPr>
          <p:cNvPr id="55" name="Rectangle 18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939757" y="2223772"/>
            <a:ext cx="2390648" cy="11951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 sz="1200">
              <a:ea typeface="黑体" panose="02010609060101010101" charset="-122"/>
            </a:endParaRPr>
          </a:p>
        </p:txBody>
      </p:sp>
      <p:grpSp>
        <p:nvGrpSpPr>
          <p:cNvPr id="56" name="Group 19" title=""/>
          <p:cNvGrpSpPr/>
          <p:nvPr>
            <p:custDataLst>
              <p:tags r:id="rId16"/>
            </p:custDataLst>
          </p:nvPr>
        </p:nvGrpSpPr>
        <p:grpSpPr>
          <a:xfrm>
            <a:off x="2196570" y="3166111"/>
            <a:ext cx="132439" cy="497534"/>
            <a:chExt cx="98" cy="368"/>
          </a:xfrm>
          <a:solidFill>
            <a:schemeClr val="bg1">
              <a:lumMod val="95000"/>
            </a:schemeClr>
          </a:solidFill>
        </p:grpSpPr>
        <p:sp>
          <p:nvSpPr>
            <p:cNvPr id="62" name="Rectangle 2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0" y="136"/>
              <a:ext cx="91" cy="114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ea typeface="黑体" panose="02010609060101010101" charset="-122"/>
              </a:endParaRPr>
            </a:p>
          </p:txBody>
        </p:sp>
        <p:sp>
          <p:nvSpPr>
            <p:cNvPr id="63" name="Line 3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0" y="0"/>
              <a:ext cx="0" cy="368"/>
            </a:xfrm>
            <a:prstGeom prst="line">
              <a:avLst/>
            </a:prstGeom>
            <a:grpFill/>
            <a:ln w="28575">
              <a:solidFill>
                <a:srgbClr val="000000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0"/>
            </a:p>
          </p:txBody>
        </p:sp>
        <p:sp>
          <p:nvSpPr>
            <p:cNvPr id="64" name="Line 3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98" y="74"/>
              <a:ext cx="0" cy="230"/>
            </a:xfrm>
            <a:prstGeom prst="line">
              <a:avLst/>
            </a:prstGeom>
            <a:grpFill/>
            <a:ln w="28575">
              <a:solidFill>
                <a:srgbClr val="000000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0"/>
            </a:p>
          </p:txBody>
        </p:sp>
      </p:grpSp>
      <p:grpSp>
        <p:nvGrpSpPr>
          <p:cNvPr id="57" name="Group 23" title=""/>
          <p:cNvGrpSpPr/>
          <p:nvPr>
            <p:custDataLst>
              <p:tags r:id="rId20"/>
            </p:custDataLst>
          </p:nvPr>
        </p:nvGrpSpPr>
        <p:grpSpPr>
          <a:xfrm>
            <a:off x="2577916" y="2065589"/>
            <a:ext cx="398667" cy="250119"/>
            <a:chOff x="23" y="-26"/>
            <a:chExt cx="295" cy="185"/>
          </a:xfrm>
          <a:solidFill>
            <a:schemeClr val="bg1">
              <a:lumMod val="95000"/>
            </a:schemeClr>
          </a:solidFill>
        </p:grpSpPr>
        <p:sp>
          <p:nvSpPr>
            <p:cNvPr id="59" name="Rectangle 24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3" y="0"/>
              <a:ext cx="272" cy="159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ea typeface="黑体" panose="02010609060101010101" charset="-122"/>
              </a:endParaRPr>
            </a:p>
          </p:txBody>
        </p:sp>
        <p:sp>
          <p:nvSpPr>
            <p:cNvPr id="60" name="Line 44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00" y="-26"/>
              <a:ext cx="218" cy="117"/>
            </a:xfrm>
            <a:prstGeom prst="line">
              <a:avLst/>
            </a:prstGeom>
            <a:grpFill/>
            <a:ln w="25400">
              <a:solidFill>
                <a:schemeClr val="tx1"/>
              </a:solidFill>
              <a:round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0"/>
            </a:p>
          </p:txBody>
        </p:sp>
      </p:grpSp>
      <p:grpSp>
        <p:nvGrpSpPr>
          <p:cNvPr id="9" name="组合 8" title=""/>
          <p:cNvGrpSpPr/>
          <p:nvPr>
            <p:custDataLst>
              <p:tags r:id="rId23"/>
            </p:custDataLst>
          </p:nvPr>
        </p:nvGrpSpPr>
        <p:grpSpPr>
          <a:xfrm>
            <a:off x="1350052" y="1925706"/>
            <a:ext cx="314878" cy="476250"/>
            <a:chOff x="1800069" y="2567608"/>
            <a:chExt cx="419837" cy="635000"/>
          </a:xfrm>
        </p:grpSpPr>
        <p:grpSp>
          <p:nvGrpSpPr>
            <p:cNvPr id="22" name="Group 17"/>
            <p:cNvGrpSpPr/>
            <p:nvPr>
              <p:custDataLst>
                <p:tags r:id="rId24"/>
              </p:custDataLst>
            </p:nvPr>
          </p:nvGrpSpPr>
          <p:grpSpPr>
            <a:xfrm>
              <a:off x="1800069" y="2567608"/>
              <a:ext cx="419837" cy="397421"/>
              <a:chOff x="337" y="-10"/>
              <a:chExt cx="317" cy="282"/>
            </a:xfrm>
          </p:grpSpPr>
          <p:sp>
            <p:nvSpPr>
              <p:cNvPr id="23" name="Arc 46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 rot="16200000" flipV="1">
                <a:off x="415" y="-78"/>
                <a:ext cx="160" cy="296"/>
              </a:xfrm>
              <a:custGeom>
                <a:gdLst>
                  <a:gd name="T0" fmla="*/ 0 w 21907"/>
                  <a:gd name="T1" fmla="*/ 0 h 43200"/>
                  <a:gd name="T2" fmla="*/ 0 w 21907"/>
                  <a:gd name="T3" fmla="*/ 0 h 43200"/>
                  <a:gd name="T4" fmla="*/ 0 w 21907"/>
                  <a:gd name="T5" fmla="*/ 0 h 43200"/>
                  <a:gd name="T6" fmla="*/ 0 w 21907"/>
                  <a:gd name="T7" fmla="*/ 0 h 43200"/>
                  <a:gd name="T8" fmla="*/ 0 w 21907"/>
                  <a:gd name="T9" fmla="*/ 0 h 43200"/>
                  <a:gd name="T10" fmla="*/ 0 w 21907"/>
                  <a:gd name="T11" fmla="*/ 0 h 43200"/>
                  <a:gd name="T12" fmla="*/ 0 w 21907"/>
                  <a:gd name="T13" fmla="*/ 0 h 43200"/>
                  <a:gd name="T14" fmla="*/ 0 w 21907"/>
                  <a:gd name="T15" fmla="*/ 0 h 43200"/>
                  <a:gd name="T16" fmla="*/ 0 w 21907"/>
                  <a:gd name="T17" fmla="*/ 0 h 43200"/>
                  <a:gd name="T18" fmla="*/ 0 w 21907"/>
                  <a:gd name="T19" fmla="*/ 0 h 432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907" h="43200" fill="none">
                    <a:moveTo>
                      <a:pt x="306" y="0"/>
                    </a:moveTo>
                    <a:cubicBezTo>
                      <a:pt x="12236" y="0"/>
                      <a:pt x="21907" y="9670"/>
                      <a:pt x="21907" y="21600"/>
                    </a:cubicBezTo>
                    <a:cubicBezTo>
                      <a:pt x="21907" y="33529"/>
                      <a:pt x="12236" y="43200"/>
                      <a:pt x="307" y="43200"/>
                    </a:cubicBezTo>
                    <a:cubicBezTo>
                      <a:pt x="204" y="43200"/>
                      <a:pt x="102" y="43199"/>
                      <a:pt x="0" y="43197"/>
                    </a:cubicBezTo>
                  </a:path>
                  <a:path w="21907" h="43200" stroke="0">
                    <a:moveTo>
                      <a:pt x="306" y="0"/>
                    </a:moveTo>
                    <a:cubicBezTo>
                      <a:pt x="12236" y="0"/>
                      <a:pt x="21907" y="9670"/>
                      <a:pt x="21907" y="21600"/>
                    </a:cubicBezTo>
                    <a:cubicBezTo>
                      <a:pt x="21907" y="33529"/>
                      <a:pt x="12236" y="43200"/>
                      <a:pt x="307" y="43200"/>
                    </a:cubicBezTo>
                    <a:cubicBezTo>
                      <a:pt x="204" y="43200"/>
                      <a:pt x="102" y="43199"/>
                      <a:pt x="0" y="43197"/>
                    </a:cubicBezTo>
                    <a:lnTo>
                      <a:pt x="307" y="21600"/>
                    </a:lnTo>
                    <a:lnTo>
                      <a:pt x="306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  <p:sp>
            <p:nvSpPr>
              <p:cNvPr id="24" name="Line 47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37" y="145"/>
                <a:ext cx="317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  <p:sp>
            <p:nvSpPr>
              <p:cNvPr id="25" name="Line 48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 flipH="1">
                <a:off x="446" y="136"/>
                <a:ext cx="0" cy="13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  <p:sp>
            <p:nvSpPr>
              <p:cNvPr id="26" name="Line 49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>
                <a:off x="546" y="136"/>
                <a:ext cx="0" cy="13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</p:grpSp>
        <p:sp>
          <p:nvSpPr>
            <p:cNvPr id="8" name="矩形 7"/>
            <p:cNvSpPr/>
            <p:nvPr>
              <p:custDataLst>
                <p:tags r:id="rId29"/>
              </p:custDataLst>
            </p:nvPr>
          </p:nvSpPr>
          <p:spPr>
            <a:xfrm>
              <a:off x="1960089" y="2942258"/>
              <a:ext cx="101600" cy="260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33" name="任意多边形 32" title=""/>
          <p:cNvSpPr/>
          <p:nvPr>
            <p:custDataLst>
              <p:tags r:id="rId30"/>
            </p:custDataLst>
          </p:nvPr>
        </p:nvSpPr>
        <p:spPr>
          <a:xfrm>
            <a:off x="6909869" y="2517746"/>
            <a:ext cx="740545" cy="1296090"/>
          </a:xfrm>
          <a:custGeom>
            <a:gdLst>
              <a:gd name="connsiteX0" fmla="*/ 1319135 w 2195179"/>
              <a:gd name="connsiteY0" fmla="*/ 0 h 1663908"/>
              <a:gd name="connsiteX1" fmla="*/ 2143594 w 2195179"/>
              <a:gd name="connsiteY1" fmla="*/ 554636 h 1663908"/>
              <a:gd name="connsiteX2" fmla="*/ 0 w 2195179"/>
              <a:gd name="connsiteY2" fmla="*/ 1663908 h 16639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5179" h="1663908">
                <a:moveTo>
                  <a:pt x="1319135" y="0"/>
                </a:moveTo>
                <a:cubicBezTo>
                  <a:pt x="1841292" y="138659"/>
                  <a:pt x="2363450" y="277318"/>
                  <a:pt x="2143594" y="554636"/>
                </a:cubicBezTo>
                <a:cubicBezTo>
                  <a:pt x="1923738" y="831954"/>
                  <a:pt x="0" y="1663908"/>
                  <a:pt x="0" y="1663908"/>
                </a:cubicBezTo>
              </a:path>
            </a:pathLst>
          </a:custGeom>
          <a:noFill/>
          <a:ln w="25400">
            <a:solidFill>
              <a:srgbClr val="5A83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0" name="任意多边形 9" title=""/>
          <p:cNvSpPr/>
          <p:nvPr>
            <p:custDataLst>
              <p:tags r:id="rId31"/>
            </p:custDataLst>
          </p:nvPr>
        </p:nvSpPr>
        <p:spPr>
          <a:xfrm>
            <a:off x="4905044" y="2293495"/>
            <a:ext cx="736431" cy="1562725"/>
          </a:xfrm>
          <a:custGeom>
            <a:gdLst>
              <a:gd name="connsiteX0" fmla="*/ 460348 w 981908"/>
              <a:gd name="connsiteY0" fmla="*/ 0 h 2083633"/>
              <a:gd name="connsiteX1" fmla="*/ 970013 w 981908"/>
              <a:gd name="connsiteY1" fmla="*/ 359764 h 2083633"/>
              <a:gd name="connsiteX2" fmla="*/ 10643 w 981908"/>
              <a:gd name="connsiteY2" fmla="*/ 1379096 h 2083633"/>
              <a:gd name="connsiteX3" fmla="*/ 430367 w 981908"/>
              <a:gd name="connsiteY3" fmla="*/ 2083633 h 2083633"/>
              <a:gd name="connsiteX4" fmla="*/ 430367 w 981908"/>
              <a:gd name="connsiteY4" fmla="*/ 2083633 h 20836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908" h="2083631">
                <a:moveTo>
                  <a:pt x="460348" y="0"/>
                </a:moveTo>
                <a:cubicBezTo>
                  <a:pt x="752656" y="64957"/>
                  <a:pt x="1044964" y="129915"/>
                  <a:pt x="970013" y="359764"/>
                </a:cubicBezTo>
                <a:cubicBezTo>
                  <a:pt x="895062" y="589613"/>
                  <a:pt x="100584" y="1091785"/>
                  <a:pt x="10643" y="1379096"/>
                </a:cubicBezTo>
                <a:cubicBezTo>
                  <a:pt x="-79298" y="1666407"/>
                  <a:pt x="430367" y="2083633"/>
                  <a:pt x="430367" y="2083633"/>
                </a:cubicBezTo>
                <a:lnTo>
                  <a:pt x="430367" y="2083633"/>
                </a:lnTo>
              </a:path>
            </a:pathLst>
          </a:custGeom>
          <a:noFill/>
          <a:ln w="25400">
            <a:solidFill>
              <a:srgbClr val="5A83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1" name="任意多边形 10" title=""/>
          <p:cNvSpPr/>
          <p:nvPr>
            <p:custDataLst>
              <p:tags r:id="rId32"/>
            </p:custDataLst>
          </p:nvPr>
        </p:nvSpPr>
        <p:spPr>
          <a:xfrm>
            <a:off x="5272790" y="2124856"/>
            <a:ext cx="1450298" cy="393492"/>
          </a:xfrm>
          <a:custGeom>
            <a:gdLst>
              <a:gd name="connsiteX0" fmla="*/ 0 w 1933731"/>
              <a:gd name="connsiteY0" fmla="*/ 0 h 524656"/>
              <a:gd name="connsiteX1" fmla="*/ 1214203 w 1933731"/>
              <a:gd name="connsiteY1" fmla="*/ 224852 h 524656"/>
              <a:gd name="connsiteX2" fmla="*/ 1933731 w 1933731"/>
              <a:gd name="connsiteY2" fmla="*/ 524656 h 52465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3731" h="524656">
                <a:moveTo>
                  <a:pt x="0" y="0"/>
                </a:moveTo>
                <a:cubicBezTo>
                  <a:pt x="445957" y="68704"/>
                  <a:pt x="891915" y="137409"/>
                  <a:pt x="1214203" y="224852"/>
                </a:cubicBezTo>
                <a:cubicBezTo>
                  <a:pt x="1536491" y="312295"/>
                  <a:pt x="1735111" y="418475"/>
                  <a:pt x="1933731" y="524656"/>
                </a:cubicBezTo>
              </a:path>
            </a:pathLst>
          </a:custGeom>
          <a:noFill/>
          <a:ln w="25400">
            <a:solidFill>
              <a:srgbClr val="5A83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6" name="TextBox 6" title=""/>
          <p:cNvSpPr txBox="1"/>
          <p:nvPr>
            <p:custDataLst>
              <p:tags r:id="rId33"/>
            </p:custDataLst>
          </p:nvPr>
        </p:nvSpPr>
        <p:spPr>
          <a:xfrm>
            <a:off x="651149" y="4285592"/>
            <a:ext cx="7290507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注意：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连接实物图时，导线不能交叉。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50a4fc18c?vcp=1&amp;pid=526eb73cf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电路的组成</a:t>
            </a:r>
            <a:endParaRPr lang="en-US" altLang="zh-CN" sz="2600"/>
          </a:p>
        </p:txBody>
      </p:sp>
      <p:sp>
        <p:nvSpPr>
          <p:cNvPr id="3" name="QC_5_BD.1_1#4dd940102?vcp=1&amp;vis=1&amp;pid=50a4fc18c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关于组成电路的基本元件的作用，下列说法错误的是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2_1#4dd940102.bracket?vcp=1&amp;vis=1&amp;pid=50a4fc18c&amp;color=0,0,0&amp;vpa=1&amp;vtp=1" title=""/>
          <p:cNvSpPr/>
          <p:nvPr>
            <p:custDataLst>
              <p:tags r:id="rId6"/>
            </p:custDataLst>
          </p:nvPr>
        </p:nvSpPr>
        <p:spPr>
          <a:xfrm>
            <a:off x="784765" y="1621341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sp>
        <p:nvSpPr>
          <p:cNvPr id="5" name="QC_5_BD.1_2#4dd940102.choices?vcp=1&amp;vis=1&amp;pid=50a4fc18c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2204266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电源提供电能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用电器将其他形式的能转化为电能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开关控制电路的通断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导线连接各电路元件，是电流的通道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5_BD.3_1#65b2f549f?htil=1&amp;vcp=1&amp;vis=1&amp;pid=50a4fc18c&amp;color=0,0,0&amp;tib=255,255,255&amp;vtp=1&amp;bt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7608" y="1162027"/>
            <a:ext cx="2578608" cy="193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5_BD.3_2#65b2f549f?htil=1&amp;vcp=1&amp;vis=1&amp;pid=50a4fc18c&amp;color=0,0,0&amp;vtp=1&amp;bbb=1&amp;hb=1" title=""/>
          <p:cNvSpPr/>
          <p:nvPr>
            <p:custDataLst>
              <p:tags r:id="rId6"/>
            </p:custDataLst>
          </p:nvPr>
        </p:nvSpPr>
        <p:spPr>
          <a:xfrm>
            <a:off x="539496" y="1149327"/>
            <a:ext cx="5358384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2.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如图所示是一个简单而完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整的电路，闭合开关，小灯泡开始工作。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电池的作用是给用电器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是用电器，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能将电路连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通或断开。</a:t>
            </a:r>
            <a:endParaRPr lang="en-US" altLang="zh-CN" sz="2400"/>
          </a:p>
        </p:txBody>
      </p:sp>
      <p:pic>
        <p:nvPicPr>
          <p:cNvPr id="4" name="QB_5_BD.3_2#65b2f549f?htil=1&amp;vcp=1&amp;vis=1&amp;pid=50a4fc18c&amp;color=0,0,0&amp;tib=255,255,255&amp;iip=1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1208763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B_5_AN.4_1#65b2f549f.blank?vcp=1&amp;vis=1&amp;pid=50a4fc18c&amp;color=0,0,0&amp;vpa=2&amp;vtp=1&amp;bbb=1" title=""/>
          <p:cNvSpPr/>
          <p:nvPr>
            <p:custDataLst>
              <p:tags r:id="rId9"/>
            </p:custDataLst>
          </p:nvPr>
        </p:nvSpPr>
        <p:spPr>
          <a:xfrm>
            <a:off x="3604165" y="2238987"/>
            <a:ext cx="1439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提供电能</a:t>
            </a:r>
            <a:endParaRPr lang="en-US" altLang="zh-CN" sz="2400"/>
          </a:p>
        </p:txBody>
      </p:sp>
      <p:sp>
        <p:nvSpPr>
          <p:cNvPr id="6" name="QB_5_AN.5_1#65b2f549f.blank?vcp=1&amp;vis=1&amp;pid=50a4fc18c&amp;color=0,0,0&amp;vpa=3&amp;vtp=1&amp;bbb=1" title=""/>
          <p:cNvSpPr/>
          <p:nvPr>
            <p:custDataLst>
              <p:tags r:id="rId10"/>
            </p:custDataLst>
          </p:nvPr>
        </p:nvSpPr>
        <p:spPr>
          <a:xfrm>
            <a:off x="556165" y="2797787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小灯泡</a:t>
            </a:r>
            <a:endParaRPr lang="en-US" altLang="zh-CN" sz="2400"/>
          </a:p>
        </p:txBody>
      </p:sp>
      <p:sp>
        <p:nvSpPr>
          <p:cNvPr id="7" name="QB_5_AN.6_1#65b2f549f.blank?vcp=1&amp;vis=1&amp;pid=50a4fc18c&amp;color=0,0,0&amp;vpa=4&amp;vtp=1&amp;bbb=1" title=""/>
          <p:cNvSpPr/>
          <p:nvPr>
            <p:custDataLst>
              <p:tags r:id="rId11"/>
            </p:custDataLst>
          </p:nvPr>
        </p:nvSpPr>
        <p:spPr>
          <a:xfrm>
            <a:off x="3299365" y="2797787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开关</a:t>
            </a:r>
            <a:endParaRPr lang="en-US" altLang="zh-CN" sz="2400"/>
          </a:p>
        </p:txBody>
      </p:sp>
      <p:sp>
        <p:nvSpPr>
          <p:cNvPr id="8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5_BD.7_1#d5f489914?vcp=1&amp;vis=1&amp;pid=50a4fc18c&amp;color=0,0,0&amp;mp=1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697967"/>
            <a:ext cx="8064504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3.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给移动电源（俗称充电宝）充电时，电能转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化为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。用移动电源为手机充电时，手机相当于电路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中的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pic>
        <p:nvPicPr>
          <p:cNvPr id="3" name="QB_5_BD.7_1#d5f489914?vcp=1&amp;vis=1&amp;pid=50a4fc18c&amp;color=0,0,0&amp;mp=1&amp;tib=255,255,255&amp;iip=2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986" y="1739115"/>
            <a:ext cx="192938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B_5_AN.8_1#d5f489914.blank?vcp=1&amp;vis=1&amp;pid=50a4fc18c&amp;color=0,0,0&amp;mp=1&amp;vpa=5&amp;vtp=1&amp;bbb=1" title=""/>
          <p:cNvSpPr/>
          <p:nvPr>
            <p:custDataLst>
              <p:tags r:id="rId7"/>
            </p:custDataLst>
          </p:nvPr>
        </p:nvSpPr>
        <p:spPr>
          <a:xfrm>
            <a:off x="1165765" y="2228827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化学能</a:t>
            </a:r>
            <a:endParaRPr lang="en-US" altLang="zh-CN" sz="2400"/>
          </a:p>
        </p:txBody>
      </p:sp>
      <p:sp>
        <p:nvSpPr>
          <p:cNvPr id="5" name="QB_5_AN.9_1#d5f489914.blank?vcp=1&amp;vis=1&amp;pid=50a4fc18c&amp;color=0,0,0&amp;mp=1&amp;vpa=6&amp;vtp=1&amp;bbb=1" title=""/>
          <p:cNvSpPr/>
          <p:nvPr>
            <p:custDataLst>
              <p:tags r:id="rId8"/>
            </p:custDataLst>
          </p:nvPr>
        </p:nvSpPr>
        <p:spPr>
          <a:xfrm>
            <a:off x="1165765" y="2787627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用电器</a:t>
            </a:r>
            <a:endParaRPr lang="en-US" altLang="zh-CN" sz="2400"/>
          </a:p>
        </p:txBody>
      </p:sp>
      <p:sp>
        <p:nvSpPr>
          <p:cNvPr id="6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de7115104?vcp=1&amp;pid=526eb73cf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通路、断路和短路</a:t>
            </a:r>
            <a:endParaRPr lang="en-US" altLang="zh-CN" sz="2600"/>
          </a:p>
        </p:txBody>
      </p:sp>
      <p:sp>
        <p:nvSpPr>
          <p:cNvPr id="3" name="QC_5_BD.10_1#c03cd4efa?sp=1&amp;vcp=1&amp;vis=1&amp;pid=de7115104&amp;color=0,0,0&amp;vtp=1&amp;bb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4.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关于如图所示的电路，下列说法正确的是(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11_1#c03cd4efa.bracket?vcp=1&amp;vis=1&amp;pid=de7115104&amp;color=0,0,0&amp;vpa=7&amp;vtp=1" title=""/>
          <p:cNvSpPr/>
          <p:nvPr>
            <p:custDataLst>
              <p:tags r:id="rId6"/>
            </p:custDataLst>
          </p:nvPr>
        </p:nvSpPr>
        <p:spPr>
          <a:xfrm>
            <a:off x="6652164" y="1052381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pic>
        <p:nvPicPr>
          <p:cNvPr id="5" name="QC_5_BD.10_2#c03cd4efa?htil=2&amp;vcp=1&amp;vis=1&amp;pid=de7115104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0309" y="1665351"/>
            <a:ext cx="1828800" cy="13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6" name="QC_5_BD.10_3#c03cd4efa.choices?htil=2&amp;vcp=1&amp;vis=1&amp;pid=de7115104&amp;color=0,0,0&amp;vtp=1&amp;bb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539496" y="1584125"/>
                <a:ext cx="609904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此电路处于短路状态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用导线将接线柱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相连，电路为通路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用导线将接线柱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相连，小灯泡发光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用导线将接线柱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相连，电路为通路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C_5_BD.10_3#c03cd4efa.choices?htil=2&amp;vcp=1&amp;vis=1&amp;pid=de7115104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539496" y="1584125"/>
                <a:ext cx="6099048" cy="2235200"/>
              </a:xfrm>
              <a:prstGeom prst="rect">
                <a:avLst/>
              </a:prstGeom>
              <a:blipFill rotWithShape="1">
                <a:blip r:embed="rId11"/>
                <a:stretch>
                  <a:fillRect l="-6" t="-19" r="4" b="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5_BD.12_1#fed5f4ee3?vcp=1&amp;vis=1&amp;pid=de7115104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894311"/>
            <a:ext cx="8064504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5.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如图所示的电路甲、乙、丙，处于断路状态的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是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，处于短路状态的是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pic>
        <p:nvPicPr>
          <p:cNvPr id="3" name="QB_5_BD.12_1#fed5f4ee3?vcp=1&amp;vis=1&amp;pid=de7115104&amp;color=0,0,0&amp;tib=255,255,255&amp;iip=3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953747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B_5_AN.13_1#fed5f4ee3.blank?vcp=1&amp;vis=1&amp;pid=de7115104&amp;color=0,0,0&amp;vpa=8&amp;vtp=1" title=""/>
          <p:cNvSpPr/>
          <p:nvPr>
            <p:custDataLst>
              <p:tags r:id="rId7"/>
            </p:custDataLst>
          </p:nvPr>
        </p:nvSpPr>
        <p:spPr>
          <a:xfrm>
            <a:off x="860965" y="1425171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甲</a:t>
            </a:r>
            <a:endParaRPr lang="en-US" altLang="zh-CN" sz="2400"/>
          </a:p>
        </p:txBody>
      </p:sp>
      <p:sp>
        <p:nvSpPr>
          <p:cNvPr id="5" name="QB_5_AN.15_1#fed5f4ee3.blank?vcp=1&amp;vis=1&amp;pid=de7115104&amp;color=0,0,0&amp;vpa=9&amp;vtp=1" title=""/>
          <p:cNvSpPr/>
          <p:nvPr>
            <p:custDataLst>
              <p:tags r:id="rId8"/>
            </p:custDataLst>
          </p:nvPr>
        </p:nvSpPr>
        <p:spPr>
          <a:xfrm>
            <a:off x="4213765" y="1425171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乙</a:t>
            </a:r>
            <a:endParaRPr lang="en-US" altLang="zh-CN" sz="2400"/>
          </a:p>
        </p:txBody>
      </p:sp>
      <p:pic>
        <p:nvPicPr>
          <p:cNvPr id="6" name="QB_5_BD.14_2#fed5f4ee3?htil=1&amp;vcp=1&amp;vis=1&amp;pid=de7115104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376" y="2135863"/>
            <a:ext cx="2322576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QB_5_BD.14_3#fed5f4ee3?htil=1&amp;vcp=1&amp;vis=1&amp;pid=de7115104&amp;color=0,0,0&amp;tib=255,255,255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5848" y="2181583"/>
            <a:ext cx="2432304" cy="196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QB_5_BD.14_4#fed5f4ee3?htil=1&amp;vcp=1&amp;vis=1&amp;pid=de7115104&amp;color=0,0,0&amp;tib=255,255,255&amp;vtp=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9904" y="2126719"/>
            <a:ext cx="2340864" cy="202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9" name="object 54" title="">
            <a:hlinkClick r:id="rId16" action="ppaction://hlinksldjump"/>
          </p:cNvPr>
          <p:cNvSpPr/>
          <p:nvPr>
            <p:custDataLst>
              <p:tags r:id="rId1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de4802927?vcp=1&amp;pid=526eb73cf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知识点3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电路图</a:t>
            </a:r>
            <a:endParaRPr lang="en-US" altLang="zh-CN" sz="2600"/>
          </a:p>
        </p:txBody>
      </p:sp>
      <p:sp>
        <p:nvSpPr>
          <p:cNvPr id="3" name="QC_5_BD.16_1#78d9b89ca?vcp=1&amp;vis=1&amp;pid=de4802927&amp;color=0,0,0&amp;vtp=1&amp;bb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196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6.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在下列四个选项中，实物图与电路符号不对应的是(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17_1#78d9b89ca.bracket?vcp=1&amp;vis=1&amp;pid=de4802927&amp;color=0,0,0&amp;vpa=10&amp;vtp=1" title=""/>
          <p:cNvSpPr/>
          <p:nvPr>
            <p:custDataLst>
              <p:tags r:id="rId6"/>
            </p:custDataLst>
          </p:nvPr>
        </p:nvSpPr>
        <p:spPr>
          <a:xfrm>
            <a:off x="7871364" y="1052381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pic>
        <p:nvPicPr>
          <p:cNvPr id="5" name="QC_5_BD.16_2#78d9b89ca.choice_image?htil=1&amp;vcp=1&amp;vis=1&amp;pid=de4802927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496" y="1665351"/>
            <a:ext cx="2066544" cy="10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QC_5_BD.16_3#78d9b89ca?htil=1&amp;vcp=1&amp;vis=1&amp;pid=de4802927&amp;color=0,0,0&amp;vtp=1&amp;bbb=1" title=""/>
          <p:cNvSpPr/>
          <p:nvPr>
            <p:custDataLst>
              <p:tags r:id="rId9"/>
            </p:custDataLst>
          </p:nvPr>
        </p:nvSpPr>
        <p:spPr>
          <a:xfrm>
            <a:off x="539496" y="2799207"/>
            <a:ext cx="2103120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交叉的导线</a:t>
            </a:r>
            <a:endParaRPr lang="en-US" altLang="zh-CN" sz="2400"/>
          </a:p>
        </p:txBody>
      </p:sp>
      <p:pic>
        <p:nvPicPr>
          <p:cNvPr id="7" name="QC_5_BD.16_4#78d9b89ca.choice_image?htil=1&amp;vcp=1&amp;vis=1&amp;pid=de4802927&amp;color=0,0,0&amp;tib=255,255,255&amp;vtp=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2616" y="1811655"/>
            <a:ext cx="1965960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8" name="QC_5_BD.16_5#78d9b89ca?htil=1&amp;vcp=1&amp;vis=1&amp;pid=de4802927&amp;color=0,0,0&amp;vtp=1&amp;bbb=1" title=""/>
          <p:cNvSpPr/>
          <p:nvPr>
            <p:custDataLst>
              <p:tags r:id="rId12"/>
            </p:custDataLst>
          </p:nvPr>
        </p:nvSpPr>
        <p:spPr>
          <a:xfrm>
            <a:off x="2642616" y="2799207"/>
            <a:ext cx="2011680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电动机</a:t>
            </a:r>
            <a:endParaRPr lang="en-US" altLang="zh-CN" sz="2400"/>
          </a:p>
        </p:txBody>
      </p:sp>
      <p:pic>
        <p:nvPicPr>
          <p:cNvPr id="9" name="QC_5_BD.16_6#78d9b89ca.choice_image?htil=1&amp;vcp=1&amp;vis=1&amp;pid=de4802927&amp;color=0,0,0&amp;tib=255,255,255&amp;vtp=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4296" y="1903095"/>
            <a:ext cx="1161288" cy="8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10" name="QC_5_BD.16_7#78d9b89ca?htil=1&amp;vcp=1&amp;vis=1&amp;pid=de4802927&amp;color=0,0,0&amp;vtp=1&amp;bbb=1" title=""/>
          <p:cNvSpPr/>
          <p:nvPr>
            <p:custDataLst>
              <p:tags r:id="rId15"/>
            </p:custDataLst>
          </p:nvPr>
        </p:nvSpPr>
        <p:spPr>
          <a:xfrm>
            <a:off x="4654296" y="2799207"/>
            <a:ext cx="1975104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电池</a:t>
            </a:r>
            <a:endParaRPr lang="en-US" altLang="zh-CN" sz="2400"/>
          </a:p>
        </p:txBody>
      </p:sp>
      <p:pic>
        <p:nvPicPr>
          <p:cNvPr id="11" name="QC_5_BD.16_8#78d9b89ca.choice_image?htil=1&amp;vcp=1&amp;vis=1&amp;pid=de4802927&amp;color=0,0,0&amp;tib=255,255,255&amp;vtp=1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400" y="1674495"/>
            <a:ext cx="1307592" cy="10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12" name="QC_5_BD.16_9#78d9b89ca?htil=1&amp;vcp=1&amp;vis=1&amp;pid=de4802927&amp;color=0,0,0&amp;vtp=1&amp;bbb=1" title=""/>
          <p:cNvSpPr/>
          <p:nvPr>
            <p:custDataLst>
              <p:tags r:id="rId18"/>
            </p:custDataLst>
          </p:nvPr>
        </p:nvSpPr>
        <p:spPr>
          <a:xfrm>
            <a:off x="6629400" y="2799207"/>
            <a:ext cx="1975104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灯泡</a:t>
            </a:r>
            <a:endParaRPr lang="en-US" altLang="zh-CN" sz="2400"/>
          </a:p>
        </p:txBody>
      </p:sp>
      <p:sp>
        <p:nvSpPr>
          <p:cNvPr id="13" name="object 54" title="">
            <a:hlinkClick r:id="rId20" action="ppaction://hlinksldjump"/>
          </p:cNvPr>
          <p:cNvSpPr/>
          <p:nvPr>
            <p:custDataLst>
              <p:tags r:id="rId1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12295" name="Picture 1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750" y="1171575"/>
            <a:ext cx="2107883" cy="21074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l="8051" r="6863"/>
          <a:stretch>
            <a:fillRect/>
          </a:stretch>
        </p:blipFill>
        <p:spPr>
          <a:xfrm>
            <a:off x="6745129" y="956310"/>
            <a:ext cx="1316831" cy="2322671"/>
          </a:xfrm>
          <a:prstGeom prst="rect">
            <a:avLst/>
          </a:prstGeom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557588" y="1409224"/>
            <a:ext cx="2028349" cy="2028349"/>
          </a:xfrm>
          <a:prstGeom prst="rect">
            <a:avLst/>
          </a:prstGeom>
        </p:spPr>
      </p:pic>
      <p:sp>
        <p:nvSpPr>
          <p:cNvPr id="16" name="Rectangle 5" title=""/>
          <p:cNvSpPr/>
          <p:nvPr>
            <p:custDataLst>
              <p:tags r:id="rId14"/>
            </p:custDataLst>
          </p:nvPr>
        </p:nvSpPr>
        <p:spPr>
          <a:xfrm>
            <a:off x="1001554" y="3804682"/>
            <a:ext cx="7141369" cy="57594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现代化的生活离不开电，你知道电路元件是如何连接的吗？</a:t>
            </a:r>
            <a:endParaRPr lang="zh-CN" altLang="en-US" sz="2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18_1#bd4f1ae7b?vcp=1&amp;vis=1&amp;pid=de4802927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474701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7.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请你设计一个电路，要求闭合开关时，小灯泡发光。下列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选项符合要求的是(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5_AN.19_1#bd4f1ae7b.bracket?vcp=1&amp;vis=1&amp;pid=de4802927&amp;color=0,0,0&amp;vpa=11&amp;vtp=1" title=""/>
          <p:cNvSpPr/>
          <p:nvPr>
            <p:custDataLst>
              <p:tags r:id="rId5"/>
            </p:custDataLst>
          </p:nvPr>
        </p:nvSpPr>
        <p:spPr>
          <a:xfrm>
            <a:off x="3223165" y="2043661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sp>
        <p:nvSpPr>
          <p:cNvPr id="4" name="QC_5_BD.18_2#bd4f1ae7b.choices?vcp=1&amp;vis=1&amp;pid=de4802927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539496" y="2584173"/>
            <a:ext cx="8064504" cy="9779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77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850" b="0" i="0" kern="0" spc="-9990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850" b="0" i="0" kern="0" spc="-9990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3850" b="0" i="0" kern="0" spc="-9990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4300" b="0" i="0" kern="0" spc="-9990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</a:t>
            </a:r>
            <a:endParaRPr lang="en-US" altLang="zh-CN" sz="900">
              <a:latin typeface="宋体" panose="02010600030101010101" pitchFamily="2" charset="-122"/>
            </a:endParaRPr>
          </a:p>
        </p:txBody>
      </p:sp>
      <p:pic>
        <p:nvPicPr>
          <p:cNvPr id="5" name="QC_5_BD.18_2#bd4f1ae7b.choice_image?vcp=1&amp;vis=1&amp;pid=de4802927&amp;color=0,0,0&amp;tib=255,255,255&amp;iip=4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365" y="2689329"/>
            <a:ext cx="1216152" cy="8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C_5_BD.18_2#bd4f1ae7b.choice_image?vcp=1&amp;vis=1&amp;pid=de4802927&amp;color=0,0,0&amp;tib=255,255,255&amp;iip=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3893" y="2689329"/>
            <a:ext cx="1225296" cy="8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QC_5_BD.18_2#bd4f1ae7b.choice_image?vcp=1&amp;vis=1&amp;pid=de4802927&amp;color=0,0,0&amp;tib=255,255,255&amp;iip=6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2137" y="2689329"/>
            <a:ext cx="1664208" cy="8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QC_5_BD.18_2#bd4f1ae7b.choice_image?vcp=1&amp;vis=1&amp;pid=de4802927&amp;color=0,0,0&amp;tib=255,255,255&amp;iip=7&amp;vtp=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7611" y="2698473"/>
            <a:ext cx="1700784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9" name="object 54" title="">
            <a:hlinkClick r:id="rId16" action="ppaction://hlinksldjump"/>
          </p:cNvPr>
          <p:cNvSpPr/>
          <p:nvPr>
            <p:custDataLst>
              <p:tags r:id="rId1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20_1#b29047500?sp=1&amp;vcp=1&amp;vis=1&amp;pid=de4802927&amp;color=0,0,0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1016739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8.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与下面实物电路相对应的电路图是选项中的(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5_AN.21_1#b29047500.bracket?vcp=1&amp;vis=1&amp;pid=de4802927&amp;color=0,0,0&amp;vpa=12&amp;vtp=1" title=""/>
          <p:cNvSpPr/>
          <p:nvPr>
            <p:custDataLst>
              <p:tags r:id="rId5"/>
            </p:custDataLst>
          </p:nvPr>
        </p:nvSpPr>
        <p:spPr>
          <a:xfrm>
            <a:off x="6944264" y="1016739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pic>
        <p:nvPicPr>
          <p:cNvPr id="4" name="QC_5_BD.20_2#b29047500?htil=4&amp;vcp=1&amp;vis=1&amp;pid=de4802927&amp;color=0,0,0&amp;tib=255,255,255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6564" y="1619354"/>
            <a:ext cx="2816352" cy="23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5_BD.20_3#b29047500.choices?htil=4&amp;vcp=1&amp;vis=1&amp;pid=de4802927&amp;color=0,0,0&amp;vtp=1&amp;bbb=1" title=""/>
          <p:cNvSpPr/>
          <p:nvPr>
            <p:custDataLst>
              <p:tags r:id="rId8"/>
            </p:custDataLst>
          </p:nvPr>
        </p:nvSpPr>
        <p:spPr>
          <a:xfrm>
            <a:off x="539496" y="1492354"/>
            <a:ext cx="5120640" cy="11049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87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2668270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4300" b="0" i="0" kern="0" spc="-9990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</a:t>
            </a:r>
            <a:r>
              <a:rPr lang="en-US" altLang="zh-CN" sz="24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4900" b="0" i="0" kern="0" spc="-9990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</a:t>
            </a:r>
            <a:endParaRPr lang="en-US" altLang="zh-CN" sz="900">
              <a:latin typeface="宋体" panose="02010600030101010101" pitchFamily="2" charset="-122"/>
            </a:endParaRPr>
          </a:p>
        </p:txBody>
      </p:sp>
      <p:pic>
        <p:nvPicPr>
          <p:cNvPr id="6" name="QC_5_BD.20_3#b29047500.choice_image?htil=4&amp;vcp=1&amp;vis=1&amp;pid=de4802927&amp;color=0,0,0&amp;tib=255,255,255&amp;iip=8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934" y="1624942"/>
            <a:ext cx="969264" cy="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QC_5_BD.20_3#b29047500.choice_image?htil=4&amp;vcp=1&amp;vis=1&amp;pid=de4802927&amp;color=0,0,0&amp;tib=255,255,255&amp;iip=9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7599" y="1624942"/>
            <a:ext cx="1069848" cy="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8" name="QC_5_BD.20_4#b29047500.choices?htil=4&amp;vcp=1&amp;vis=1&amp;pid=de4802927&amp;color=0,0,0&amp;vtp=1&amp;bbb=1" title=""/>
          <p:cNvSpPr/>
          <p:nvPr>
            <p:custDataLst>
              <p:tags r:id="rId13"/>
            </p:custDataLst>
          </p:nvPr>
        </p:nvSpPr>
        <p:spPr>
          <a:xfrm>
            <a:off x="539496" y="2477049"/>
            <a:ext cx="5120640" cy="11049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87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2668270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4300" b="0" i="0" kern="0" spc="-9990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</a:t>
            </a:r>
            <a:r>
              <a:rPr lang="en-US" altLang="zh-CN" sz="24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4900" b="0" i="0" kern="0" spc="-9990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</a:t>
            </a:r>
            <a:endParaRPr lang="en-US" altLang="zh-CN" sz="900">
              <a:latin typeface="宋体" panose="02010600030101010101" pitchFamily="2" charset="-122"/>
            </a:endParaRPr>
          </a:p>
        </p:txBody>
      </p:sp>
      <p:pic>
        <p:nvPicPr>
          <p:cNvPr id="9" name="QC_5_BD.20_4#b29047500.choice_image?htil=4&amp;vcp=1&amp;vis=1&amp;pid=de4802927&amp;color=0,0,0&amp;tib=255,255,255&amp;iip=10&amp;vtp=1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043" y="2609637"/>
            <a:ext cx="960120" cy="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10" name="QC_5_BD.20_4#b29047500.choice_image?htil=4&amp;vcp=1&amp;vis=1&amp;pid=de4802927&amp;color=0,0,0&amp;tib=255,255,255&amp;iip=11&amp;vtp=1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5349" y="2609637"/>
            <a:ext cx="877824" cy="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11" name="object 54" title="">
            <a:hlinkClick r:id="rId19" action="ppaction://hlinksldjump"/>
          </p:cNvPr>
          <p:cNvSpPr/>
          <p:nvPr>
            <p:custDataLst>
              <p:tags r:id="rId1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2" name="Picture 1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11379200" y="10248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O_5_BD.22_1#3b1e633bf?sp=1&amp;vcp=1&amp;vis=1&amp;pid=de4802927&amp;color=0,0,0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1199084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9.根据给出的电路图，连接实物电路。</a:t>
            </a:r>
            <a:endParaRPr lang="en-US" altLang="zh-CN" sz="2400"/>
          </a:p>
        </p:txBody>
      </p:sp>
      <p:pic>
        <p:nvPicPr>
          <p:cNvPr id="3" name="QO_5_BD.22_2#3b1e633bf?htil=5&amp;vcp=1&amp;vis=1&amp;pid=de4802927&amp;color=0,0,0&amp;tib=255,255,255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064" y="2349568"/>
            <a:ext cx="3986784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O_5_AN.23_1#3b1e633bf?htil=5&amp;vcp=1&amp;vis=1&amp;pid=de4802927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4562856" y="1725490"/>
            <a:ext cx="4032504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</a:t>
            </a:r>
            <a:endParaRPr lang="en-US" altLang="zh-CN" sz="2400"/>
          </a:p>
        </p:txBody>
      </p:sp>
      <p:pic>
        <p:nvPicPr>
          <p:cNvPr id="5" name="QO_5_AN.23_2#3b1e633bf?htil=5&amp;vcp=1&amp;vis=1&amp;pid=de4802927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1144" y="2331280"/>
            <a:ext cx="22402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4_BD.24_1#fcca1744b?sp=1&amp;vcp=1&amp;vis=1&amp;pid=73e109d5b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402336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10.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［2025·洛阳期中］小谢做实验时，先连成如图所示的电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路，闭合开关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并观察灯泡亮暗情况后，再闭合开关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，他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看到的现象是(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4_BD.24_1#fcca1744b?sp=1&amp;vcp=1&amp;vis=1&amp;pid=73e109d5b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402336"/>
                <a:ext cx="8065008" cy="1676400"/>
              </a:xfrm>
              <a:prstGeom prst="rect">
                <a:avLst/>
              </a:prstGeom>
              <a:blipFill rotWithShape="1">
                <a:blip r:embed="rId6"/>
                <a:stretch>
                  <a:fillRect l="-5" t="-23" r="3" b="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4_AN.25_1#fcca1744b.bracket?vcp=1&amp;vis=1&amp;pid=73e109d5b&amp;color=0,0,0&amp;vpa=13&amp;vtp=1" title=""/>
          <p:cNvSpPr/>
          <p:nvPr>
            <p:custDataLst>
              <p:tags r:id="rId7"/>
            </p:custDataLst>
          </p:nvPr>
        </p:nvSpPr>
        <p:spPr>
          <a:xfrm>
            <a:off x="2600864" y="1530096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pic>
        <p:nvPicPr>
          <p:cNvPr id="4" name="QC_4_BD.24_2#fcca1744b?iti=1&amp;htil=6&amp;vcp=1&amp;vis=1&amp;pid=73e109d5b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3787" y="2184908"/>
            <a:ext cx="2103120" cy="170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4_BD.24_3#fcca1744b?iti=1&amp;htil=6&amp;vcp=1&amp;vis=1&amp;pid=73e109d5b&amp;color=0,0,0&amp;vtp=1&amp;bbb=1" title=""/>
          <p:cNvSpPr/>
          <p:nvPr>
            <p:custDataLst>
              <p:tags r:id="rId10"/>
            </p:custDataLst>
          </p:nvPr>
        </p:nvSpPr>
        <p:spPr>
          <a:xfrm>
            <a:off x="6159216" y="4012692"/>
            <a:ext cx="15922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（第10题）</a:t>
            </a:r>
            <a:endParaRPr lang="en-US" altLang="zh-CN" sz="2400"/>
          </a:p>
        </p:txBody>
      </p:sp>
      <mc:AlternateContent>
        <mc:Choice Requires="a14">
          <p:sp>
            <p:nvSpPr>
              <p:cNvPr id="6" name="QC_4_BD.24_4#fcca1744b.choices?htil=6&amp;vcp=1&amp;vis=1&amp;pid=73e109d5b&amp;color=0,0,0&amp;vtp=1&amp;bbb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539496" y="2103682"/>
                <a:ext cx="582472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两只灯泡一直都不亮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两只灯泡一直亮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两只灯泡开始都亮，后来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不亮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两只灯泡开始都亮，后来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不亮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C_4_BD.24_4#fcca1744b.choices?htil=6&amp;vcp=1&amp;vis=1&amp;pid=73e109d5b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539496" y="2103682"/>
                <a:ext cx="5824728" cy="2235200"/>
              </a:xfrm>
              <a:prstGeom prst="rect">
                <a:avLst/>
              </a:prstGeom>
              <a:blipFill rotWithShape="1">
                <a:blip r:embed="rId13"/>
                <a:stretch>
                  <a:fillRect l="-7" t="-25" r="4" b="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4_BD.26_1#ab7df88c5?iti=2&amp;htil=7&amp;vcp=1&amp;vis=1&amp;pid=73e109d5b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0442" y="589484"/>
            <a:ext cx="1719072" cy="11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4_BD.26_2#ab7df88c5?iti=2&amp;htil=7&amp;vcp=1&amp;vis=1&amp;pid=73e109d5b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889498" y="1896060"/>
            <a:ext cx="1580959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（第11题）</a:t>
            </a:r>
            <a:endParaRPr lang="en-US" altLang="zh-CN" sz="2400"/>
          </a:p>
        </p:txBody>
      </p:sp>
      <mc:AlternateContent>
        <mc:Choice Requires="a14">
          <p:sp>
            <p:nvSpPr>
              <p:cNvPr id="4" name="QC_4_BD.26_3#ab7df88c5?htil=7&amp;sp=1&amp;vcp=1&amp;vis=1&amp;pid=73e109d5b&amp;color=0,0,0&amp;vtp=1&amp;bt=1&amp;bbb=1&amp;hb=1&amp;hs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539496" y="543764"/>
                <a:ext cx="6135624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11.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如图所示，开关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闭合时，小灯泡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0" i="0" kern="0" spc="-99900">
                  <a:solidFill>
                    <a:srgbClr val="FFFFFF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都不亮。已知电路中某一元件故障，用一段导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线的两端接触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两点时，两小灯泡都不亮；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接触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两点时，两小灯泡也不亮；接触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C_4_BD.26_3#ab7df88c5?htil=7&amp;sp=1&amp;vcp=1&amp;vis=1&amp;pid=73e109d5b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543764"/>
                <a:ext cx="6135624" cy="2235200"/>
              </a:xfrm>
              <a:prstGeom prst="rect">
                <a:avLst/>
              </a:prstGeom>
              <a:blipFill rotWithShape="1">
                <a:blip r:embed="rId9"/>
                <a:stretch>
                  <a:fillRect l="-6" t="-9" r="-1201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QC_4_AN.27_1#ab7df88c5.bracket?vcp=1&amp;vis=1&amp;pid=73e109d5b&amp;color=0,0,0&amp;vpa=14&amp;vtp=1" title=""/>
          <p:cNvSpPr/>
          <p:nvPr>
            <p:custDataLst>
              <p:tags r:id="rId10"/>
            </p:custDataLst>
          </p:nvPr>
        </p:nvSpPr>
        <p:spPr>
          <a:xfrm>
            <a:off x="6838534" y="2791210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mc:AlternateContent>
        <mc:Choice Requires="a14">
          <p:sp>
            <p:nvSpPr>
              <p:cNvPr id="6" name="QC_4_BD.26_4#ab7df88c5.choices?vcp=1&amp;vis=1&amp;pid=73e109d5b&amp;color=0,0,0&amp;vtp=1&amp;bbb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539496" y="3314069"/>
                <a:ext cx="8065008" cy="1117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marR="0" lvl="0" indent="0" defTabSz="914400" eaLnBrk="1" fontAlgn="auto" latinLnBrk="1" hangingPunct="1">
                  <a:lnSpc>
                    <a:spcPts val="4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4139565"/>
                  </a:tabLst>
                  <a:defRPr/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小灯泡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断路</a:t>
                </a:r>
                <a:r>
                  <a:rPr lang="en-US" altLang="zh-CN" sz="24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小灯泡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断路</a:t>
                </a:r>
                <a:endParaRPr lang="en-US" altLang="zh-CN" sz="2400"/>
              </a:p>
              <a:p>
                <a:pPr marL="0" marR="0" lvl="0" indent="0" defTabSz="914400" eaLnBrk="1" fontAlgn="auto" latinLnBrk="1" hangingPunct="1">
                  <a:lnSpc>
                    <a:spcPts val="4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4139565"/>
                  </a:tabLst>
                  <a:defRPr/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开关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断路</a:t>
                </a:r>
                <a:r>
                  <a:rPr lang="en-US" altLang="zh-CN" sz="2400" b="0" i="0" spc="-1030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小灯泡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短路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C_4_BD.26_4#ab7df88c5.choices?vcp=1&amp;vis=1&amp;pid=73e109d5b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539496" y="3314069"/>
                <a:ext cx="8065008" cy="1117600"/>
              </a:xfrm>
              <a:prstGeom prst="rect">
                <a:avLst/>
              </a:prstGeom>
              <a:blipFill rotWithShape="1">
                <a:blip r:embed="rId13"/>
                <a:stretch>
                  <a:fillRect l="-5" r="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7" name="QC_4_BD.26_3#ab7df88c5?htil=7&amp;sp=1&amp;vcp=1&amp;vis=1&amp;pid=73e109d5b&amp;color=0,0,0&amp;vtp=1&amp;bt=1&amp;bbb=1&amp;hb=1&amp;hs=1" title=""/>
              <p:cNvSpPr/>
              <p:nvPr>
                <p:custDataLst>
                  <p:tags r:id="rId14"/>
                </p:custDataLst>
              </p:nvPr>
            </p:nvSpPr>
            <p:spPr>
              <a:xfrm>
                <a:off x="540000" y="2791210"/>
                <a:ext cx="8064000" cy="533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2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d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两点时，两小灯泡都亮。下列判断正确的是 (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7" name="QC_4_BD.26_3#ab7df88c5?htil=7&amp;sp=1&amp;vcp=1&amp;vis=1&amp;pid=73e109d5b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540000" y="2791210"/>
                <a:ext cx="8064000" cy="533400"/>
              </a:xfrm>
              <a:prstGeom prst="rect">
                <a:avLst/>
              </a:prstGeom>
              <a:blipFill rotWithShape="1">
                <a:blip r:embed="rId16"/>
                <a:stretch>
                  <a:fillRect l="-3" t="-72" r="5" b="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ject 54" title="">
            <a:hlinkClick r:id="rId18" action="ppaction://hlinksldjump"/>
          </p:cNvPr>
          <p:cNvSpPr/>
          <p:nvPr>
            <p:custDataLst>
              <p:tags r:id="rId1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4_BD.28_1#e4a7d13eb?sp=1&amp;vcp=1&amp;vis=1&amp;pid=73e109d5b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669521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12.如图所示的电路中，当同时闭合开关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时，能发光的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灯泡是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（选填“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”“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”或“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”）。为了防止电源短路，</a:t>
                </a:r>
                <a:endParaRPr lang="en-US" altLang="zh-CN" sz="2400" b="0" i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不能同时闭合的两个开关是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QB_4_BD.28_1#e4a7d13eb?sp=1&amp;vcp=1&amp;vis=1&amp;pid=73e109d5b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669521"/>
                <a:ext cx="8065008" cy="1676400"/>
              </a:xfrm>
              <a:prstGeom prst="rect">
                <a:avLst/>
              </a:prstGeom>
              <a:blipFill rotWithShape="1">
                <a:blip r:embed="rId6"/>
                <a:stretch>
                  <a:fillRect l="-5" t="-14" r="-3697" b="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3" name="QB_4_AN.29_1#e4a7d13eb.blank?vcp=1&amp;vis=1&amp;pid=73e109d5b&amp;color=0,0,0&amp;vpa=15&amp;vtp=1&amp;bbb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1465009" y="1316522"/>
                <a:ext cx="453263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3" name="QB_4_AN.29_1#e4a7d13eb.blank?vcp=1&amp;vis=1&amp;pid=73e109d5b&amp;color=0,0,0&amp;vpa=15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1465009" y="1316522"/>
                <a:ext cx="453263" cy="381000"/>
              </a:xfrm>
              <a:prstGeom prst="rect">
                <a:avLst/>
              </a:prstGeom>
              <a:blipFill rotWithShape="1">
                <a:blip r:embed="rId9"/>
                <a:stretch>
                  <a:fillRect l="-14" t="-44" r="126" b="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4" name="QB_4_AN.31_1#e4a7d13eb.blank?vcp=1&amp;vis=1&amp;pid=73e109d5b&amp;color=0,0,0&amp;vpa=16&amp;vtp=1&amp;bbb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4208209" y="1863448"/>
                <a:ext cx="1044448" cy="3683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29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4" name="QB_4_AN.31_1#e4a7d13eb.blank?vcp=1&amp;vis=1&amp;pid=73e109d5b&amp;color=0,0,0&amp;vpa=16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4208209" y="1863448"/>
                <a:ext cx="1044448" cy="368300"/>
              </a:xfrm>
              <a:prstGeom prst="rect">
                <a:avLst/>
              </a:prstGeom>
              <a:blipFill rotWithShape="1">
                <a:blip r:embed="rId12"/>
                <a:stretch>
                  <a:fillRect l="-6" t="-6649" r="55" b="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QB_4_BD.30_1#e4a7d13eb?vcp=1&amp;vis=1&amp;pid=73e109d5b&amp;color=0,0,0&amp;tib=255,255,255&amp;vtp=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1296" y="2452093"/>
            <a:ext cx="2112264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object 54" title="">
            <a:hlinkClick r:id="rId16" action="ppaction://hlinksldjump"/>
          </p:cNvPr>
          <p:cNvSpPr/>
          <p:nvPr>
            <p:custDataLst>
              <p:tags r:id="rId1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3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76683" y="1805473"/>
            <a:ext cx="432048" cy="1545860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54000" tIns="0" rIns="0" bIns="27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认识电路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6" name="组合 24" title=""/>
          <p:cNvGrpSpPr/>
          <p:nvPr>
            <p:custDataLst>
              <p:tags r:id="rId4"/>
            </p:custDataLst>
          </p:nvPr>
        </p:nvGrpSpPr>
        <p:grpSpPr>
          <a:xfrm>
            <a:off x="1331987" y="1399469"/>
            <a:ext cx="521621" cy="2567960"/>
            <a:chOff x="1775520" y="2156166"/>
            <a:chExt cx="695494" cy="2364582"/>
          </a:xfrm>
        </p:grpSpPr>
        <p:cxnSp>
          <p:nvCxnSpPr>
            <p:cNvPr id="27" name="直接连接符 26"/>
            <p:cNvCxnSpPr/>
            <p:nvPr>
              <p:custDataLst>
                <p:tags r:id="rId5"/>
              </p:custDataLst>
            </p:nvPr>
          </p:nvCxnSpPr>
          <p:spPr>
            <a:xfrm>
              <a:off x="1775520" y="3417803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6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7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8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2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17846" y="1183481"/>
            <a:ext cx="1654969" cy="4585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电路的组成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2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818000" y="3705750"/>
            <a:ext cx="1059656" cy="4585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电路图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2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18000" y="2446545"/>
            <a:ext cx="2152174" cy="4585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电路的三种状态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连接符 6" title=""/>
          <p:cNvCxnSpPr/>
          <p:nvPr>
            <p:custDataLst>
              <p:tags r:id="rId12"/>
            </p:custDataLst>
          </p:nvPr>
        </p:nvCxnSpPr>
        <p:spPr>
          <a:xfrm>
            <a:off x="3472969" y="1437593"/>
            <a:ext cx="270000" cy="0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742016" y="1185588"/>
            <a:ext cx="3193826" cy="76292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950">
                <a:latin typeface="微软雅黑" panose="020b0503020204020204" charset="-122"/>
                <a:ea typeface="微软雅黑" panose="020b0503020204020204" charset="-122"/>
              </a:rPr>
              <a:t>电源、用电器、开关、导线</a:t>
            </a:r>
            <a:endParaRPr lang="zh-CN" altLang="en-US" sz="195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4" name="直接连接符 23" title=""/>
          <p:cNvCxnSpPr/>
          <p:nvPr>
            <p:custDataLst>
              <p:tags r:id="rId14"/>
            </p:custDataLst>
          </p:nvPr>
        </p:nvCxnSpPr>
        <p:spPr>
          <a:xfrm>
            <a:off x="3970174" y="2674737"/>
            <a:ext cx="270000" cy="0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240174" y="2446545"/>
            <a:ext cx="2221826" cy="4332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950">
                <a:latin typeface="微软雅黑" panose="020b0503020204020204" charset="-122"/>
                <a:ea typeface="微软雅黑" panose="020b0503020204020204" charset="-122"/>
              </a:rPr>
              <a:t>通路、断路和短路</a:t>
            </a:r>
            <a:endParaRPr lang="zh-CN" altLang="en-US" sz="195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椭圆 7" title=""/>
          <p:cNvSpPr/>
          <p:nvPr>
            <p:custDataLst>
              <p:tags r:id="rId3"/>
            </p:custDataLst>
          </p:nvPr>
        </p:nvSpPr>
        <p:spPr>
          <a:xfrm>
            <a:off x="2347913" y="2361724"/>
            <a:ext cx="1427798" cy="1427798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noFill/>
          </a:ln>
          <a:effectLst>
            <a:softEdge rad="546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7" name="组合 6" title=""/>
          <p:cNvGrpSpPr/>
          <p:nvPr>
            <p:custDataLst>
              <p:tags r:id="rId4"/>
            </p:custDataLst>
          </p:nvPr>
        </p:nvGrpSpPr>
        <p:grpSpPr>
          <a:xfrm>
            <a:off x="5441156" y="1950244"/>
            <a:ext cx="2093595" cy="2088833"/>
            <a:chOff x="14455" y="2828"/>
            <a:chExt cx="4396" cy="4386"/>
          </a:xfrm>
        </p:grpSpPr>
        <p:sp>
          <p:nvSpPr>
            <p:cNvPr id="4" name="椭圆 3"/>
            <p:cNvSpPr/>
            <p:nvPr>
              <p:custDataLst>
                <p:tags r:id="rId5"/>
              </p:custDataLst>
            </p:nvPr>
          </p:nvSpPr>
          <p:spPr>
            <a:xfrm>
              <a:off x="14465" y="2828"/>
              <a:ext cx="4386" cy="438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pic>
          <p:nvPicPr>
            <p:cNvPr id="3" name="图片 2" descr="343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rcRect t="7825" r="15606" b="38399"/>
            <a:stretch>
              <a:fillRect/>
            </a:stretch>
          </p:blipFill>
          <p:spPr>
            <a:xfrm>
              <a:off x="14455" y="4088"/>
              <a:ext cx="2520" cy="1182"/>
            </a:xfrm>
            <a:prstGeom prst="rect">
              <a:avLst/>
            </a:prstGeom>
          </p:spPr>
        </p:pic>
      </p:grpSp>
      <p:pic>
        <p:nvPicPr>
          <p:cNvPr id="2" name="图片 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14032" t="39809" r="4019" b="6870"/>
          <a:stretch>
            <a:fillRect/>
          </a:stretch>
        </p:blipFill>
        <p:spPr>
          <a:xfrm>
            <a:off x="5642610" y="2887028"/>
            <a:ext cx="1165384" cy="558165"/>
          </a:xfrm>
          <a:prstGeom prst="rect">
            <a:avLst/>
          </a:prstGeom>
        </p:spPr>
      </p:pic>
      <p:grpSp>
        <p:nvGrpSpPr>
          <p:cNvPr id="15" name="组合 9" title=""/>
          <p:cNvGrpSpPr/>
          <p:nvPr>
            <p:custDataLst>
              <p:tags r:id="rId10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6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8" name="矩形 17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7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电路的组成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7183" name="矩形 37909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85372" y="998673"/>
            <a:ext cx="6732587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实验：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怎样使小灯泡持续发光？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 title=""/>
          <p:cNvPicPr/>
          <p:nvPr>
            <p:custDataLst>
              <p:tags r:id="rId17"/>
            </p:custDataLst>
          </p:nvPr>
        </p:nvPicPr>
        <p:blipFill>
          <a:blip r:embed="rId16"/>
          <a:srcRect l="34814" t="34367" r="36695" b="25259"/>
          <a:stretch>
            <a:fillRect/>
          </a:stretch>
        </p:blipFill>
        <p:spPr>
          <a:xfrm>
            <a:off x="2476500" y="2920365"/>
            <a:ext cx="1161098" cy="924878"/>
          </a:xfrm>
          <a:prstGeom prst="rect">
            <a:avLst/>
          </a:prstGeom>
        </p:spPr>
      </p:pic>
      <p:pic>
        <p:nvPicPr>
          <p:cNvPr id="25" name="图片 24" title=""/>
          <p:cNvPicPr/>
          <p:nvPr>
            <p:custDataLst>
              <p:tags r:id="rId19"/>
            </p:custDataLst>
          </p:nvPr>
        </p:nvPicPr>
        <p:blipFill>
          <a:blip r:embed="rId18"/>
          <a:srcRect l="21299" t="39738" r="20751" b="26971"/>
          <a:stretch>
            <a:fillRect/>
          </a:stretch>
        </p:blipFill>
        <p:spPr>
          <a:xfrm>
            <a:off x="2996089" y="1638300"/>
            <a:ext cx="2065496" cy="664845"/>
          </a:xfrm>
          <a:prstGeom prst="rect">
            <a:avLst/>
          </a:prstGeom>
        </p:spPr>
      </p:pic>
      <p:sp>
        <p:nvSpPr>
          <p:cNvPr id="27" name="任意多边形 26" title=""/>
          <p:cNvSpPr/>
          <p:nvPr>
            <p:custDataLst>
              <p:tags r:id="rId20"/>
            </p:custDataLst>
          </p:nvPr>
        </p:nvSpPr>
        <p:spPr>
          <a:xfrm>
            <a:off x="2366189" y="1988344"/>
            <a:ext cx="779535" cy="1467803"/>
          </a:xfrm>
          <a:custGeom>
            <a:gdLst>
              <a:gd name="connsiteX0" fmla="*/ 1637 w 1636"/>
              <a:gd name="connsiteY0" fmla="*/ 0 h 3082"/>
              <a:gd name="connsiteX1" fmla="*/ 587 w 1636"/>
              <a:gd name="connsiteY1" fmla="*/ 3082 h 3082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6" h="3082">
                <a:moveTo>
                  <a:pt x="1637" y="0"/>
                </a:moveTo>
                <a:cubicBezTo>
                  <a:pt x="1233" y="519"/>
                  <a:pt x="-1057" y="1637"/>
                  <a:pt x="587" y="3082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8" name="任意多边形 27" title=""/>
          <p:cNvSpPr/>
          <p:nvPr>
            <p:custDataLst>
              <p:tags r:id="rId21"/>
            </p:custDataLst>
          </p:nvPr>
        </p:nvSpPr>
        <p:spPr>
          <a:xfrm>
            <a:off x="3456623" y="3149441"/>
            <a:ext cx="2327434" cy="396240"/>
          </a:xfrm>
          <a:custGeom>
            <a:gdLst>
              <a:gd name="connisteX0" fmla="*/ 0 w 3103245"/>
              <a:gd name="connsiteY0" fmla="*/ 433070 h 528497"/>
              <a:gd name="connisteX1" fmla="*/ 3103245 w 3103245"/>
              <a:gd name="connsiteY1" fmla="*/ 0 h 528497"/>
              <a:gd name="connisteX2" fmla="*/ 7908925 w 3103245"/>
              <a:gd name="connsiteY2" fmla="*/ -3780790 h 528497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3103245" h="528497">
                <a:moveTo>
                  <a:pt x="0" y="433070"/>
                </a:moveTo>
                <a:cubicBezTo>
                  <a:pt x="524510" y="422275"/>
                  <a:pt x="1521460" y="842645"/>
                  <a:pt x="3103245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9" name="任意多边形 28" title=""/>
          <p:cNvSpPr/>
          <p:nvPr>
            <p:custDataLst>
              <p:tags r:id="rId22"/>
            </p:custDataLst>
          </p:nvPr>
        </p:nvSpPr>
        <p:spPr>
          <a:xfrm>
            <a:off x="4809649" y="1988344"/>
            <a:ext cx="1883325" cy="1138238"/>
          </a:xfrm>
          <a:custGeom>
            <a:gdLst>
              <a:gd name="connsiteX0" fmla="*/ 3820 w 3954"/>
              <a:gd name="connsiteY0" fmla="*/ 2390 h 2390"/>
              <a:gd name="connsiteX1" fmla="*/ 0 w 3954"/>
              <a:gd name="connsiteY1" fmla="*/ 0 h 2390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54" h="2390">
                <a:moveTo>
                  <a:pt x="3820" y="2390"/>
                </a:moveTo>
                <a:cubicBezTo>
                  <a:pt x="4390" y="1460"/>
                  <a:pt x="3154" y="123"/>
                  <a:pt x="0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75808" name="TextBox 18" title="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72050" y="3912290"/>
            <a:ext cx="8201667" cy="1117706"/>
          </a:xfrm>
          <a:prstGeom prst="roundRect">
            <a:avLst>
              <a:gd name="adj" fmla="val 895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由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电源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用电器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导线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开关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组成的电流可以流过的路径叫作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电路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repeatCount="indefinite" accel="50000" decel="5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8" grpId="0" animBg="1"/>
      <p:bldP spid="29" grpId="0" animBg="1"/>
      <p:bldP spid="758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2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26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8" name="矩形 27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9" name="矩形 28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认识电源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3" name="图片 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7819" y="1491615"/>
            <a:ext cx="2433638" cy="2914650"/>
          </a:xfrm>
          <a:prstGeom prst="rect">
            <a:avLst/>
          </a:prstGeom>
        </p:spPr>
      </p:pic>
      <p:grpSp>
        <p:nvGrpSpPr>
          <p:cNvPr id="4" name="组合 3" title=""/>
          <p:cNvGrpSpPr/>
          <p:nvPr>
            <p:custDataLst>
              <p:tags r:id="rId10"/>
            </p:custDataLst>
          </p:nvPr>
        </p:nvGrpSpPr>
        <p:grpSpPr>
          <a:xfrm>
            <a:off x="7178040" y="1170623"/>
            <a:ext cx="1313974" cy="730568"/>
            <a:chOff x="15072" y="2119"/>
            <a:chExt cx="2759" cy="1534"/>
          </a:xfrm>
        </p:grpSpPr>
        <p:cxnSp>
          <p:nvCxnSpPr>
            <p:cNvPr id="5" name="直接连接符 4"/>
            <p:cNvCxnSpPr/>
            <p:nvPr>
              <p:custDataLst>
                <p:tags r:id="rId11"/>
              </p:custDataLst>
            </p:nvPr>
          </p:nvCxnSpPr>
          <p:spPr>
            <a:xfrm flipV="1">
              <a:off x="15072" y="2702"/>
              <a:ext cx="1533" cy="951"/>
            </a:xfrm>
            <a:prstGeom prst="line">
              <a:avLst/>
            </a:prstGeom>
            <a:ln w="22225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>
              <p:custDataLst>
                <p:tags r:id="rId12"/>
              </p:custDataLst>
            </p:nvPr>
          </p:nvSpPr>
          <p:spPr>
            <a:xfrm>
              <a:off x="16482" y="2119"/>
              <a:ext cx="1349" cy="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1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铜帽</a:t>
              </a:r>
              <a:endParaRPr lang="zh-CN" altLang="en-US" sz="1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4" name="组合 13" title=""/>
          <p:cNvGrpSpPr/>
          <p:nvPr>
            <p:custDataLst>
              <p:tags r:id="rId13"/>
            </p:custDataLst>
          </p:nvPr>
        </p:nvGrpSpPr>
        <p:grpSpPr>
          <a:xfrm>
            <a:off x="6027420" y="3878104"/>
            <a:ext cx="1102519" cy="910590"/>
            <a:chOff x="12656" y="7804"/>
            <a:chExt cx="2315" cy="1912"/>
          </a:xfrm>
        </p:grpSpPr>
        <p:cxnSp>
          <p:nvCxnSpPr>
            <p:cNvPr id="7" name="直接连接符 6"/>
            <p:cNvCxnSpPr/>
            <p:nvPr>
              <p:custDataLst>
                <p:tags r:id="rId14"/>
              </p:custDataLst>
            </p:nvPr>
          </p:nvCxnSpPr>
          <p:spPr>
            <a:xfrm flipH="1" flipV="1">
              <a:off x="13203" y="7804"/>
              <a:ext cx="567" cy="567"/>
            </a:xfrm>
            <a:prstGeom prst="line">
              <a:avLst/>
            </a:prstGeom>
            <a:ln w="22225" cap="rnd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>
              <p:custDataLst>
                <p:tags r:id="rId15"/>
              </p:custDataLst>
            </p:nvPr>
          </p:nvSpPr>
          <p:spPr>
            <a:xfrm>
              <a:off x="12656" y="8361"/>
              <a:ext cx="2315" cy="1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1800" b="1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锌铜</a:t>
              </a:r>
              <a:endParaRPr lang="zh-CN" altLang="en-US" sz="1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1800" b="1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（负极）</a:t>
              </a:r>
              <a:endParaRPr lang="zh-CN" altLang="en-US" sz="1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16"/>
            </p:custDataLst>
          </p:nvPr>
        </p:nvGrpSpPr>
        <p:grpSpPr>
          <a:xfrm>
            <a:off x="5546408" y="1066800"/>
            <a:ext cx="1562100" cy="1157288"/>
            <a:chOff x="11646" y="1901"/>
            <a:chExt cx="3280" cy="2430"/>
          </a:xfrm>
        </p:grpSpPr>
        <p:cxnSp>
          <p:nvCxnSpPr>
            <p:cNvPr id="9" name="直接连接符 8"/>
            <p:cNvCxnSpPr>
              <a:endCxn id="10" idx="2"/>
            </p:cNvCxnSpPr>
            <p:nvPr>
              <p:custDataLst>
                <p:tags r:id="rId17"/>
              </p:custDataLst>
            </p:nvPr>
          </p:nvCxnSpPr>
          <p:spPr>
            <a:xfrm flipH="1" flipV="1">
              <a:off x="13287" y="2674"/>
              <a:ext cx="1551" cy="1657"/>
            </a:xfrm>
            <a:prstGeom prst="line">
              <a:avLst/>
            </a:prstGeom>
            <a:ln w="22225" cap="rnd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>
              <p:custDataLst>
                <p:tags r:id="rId18"/>
              </p:custDataLst>
            </p:nvPr>
          </p:nvSpPr>
          <p:spPr>
            <a:xfrm>
              <a:off x="11646" y="1901"/>
              <a:ext cx="3280" cy="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1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碳棒（正极）</a:t>
              </a:r>
              <a:endParaRPr lang="zh-CN" altLang="en-US" sz="1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3" name="组合 12" title=""/>
          <p:cNvGrpSpPr/>
          <p:nvPr>
            <p:custDataLst>
              <p:tags r:id="rId19"/>
            </p:custDataLst>
          </p:nvPr>
        </p:nvGrpSpPr>
        <p:grpSpPr>
          <a:xfrm>
            <a:off x="4215765" y="3142298"/>
            <a:ext cx="1799749" cy="758666"/>
            <a:chOff x="8852" y="6259"/>
            <a:chExt cx="3779" cy="1593"/>
          </a:xfrm>
        </p:grpSpPr>
        <p:cxnSp>
          <p:nvCxnSpPr>
            <p:cNvPr id="11" name="直接连接符 10"/>
            <p:cNvCxnSpPr/>
            <p:nvPr>
              <p:custDataLst>
                <p:tags r:id="rId20"/>
              </p:custDataLst>
            </p:nvPr>
          </p:nvCxnSpPr>
          <p:spPr>
            <a:xfrm flipH="1">
              <a:off x="11074" y="6259"/>
              <a:ext cx="1557" cy="891"/>
            </a:xfrm>
            <a:prstGeom prst="line">
              <a:avLst/>
            </a:prstGeom>
            <a:ln w="22225" cap="rnd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>
              <p:custDataLst>
                <p:tags r:id="rId21"/>
              </p:custDataLst>
            </p:nvPr>
          </p:nvSpPr>
          <p:spPr>
            <a:xfrm>
              <a:off x="8852" y="6497"/>
              <a:ext cx="2797" cy="1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1800" b="1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化学剂</a:t>
              </a:r>
              <a:endParaRPr lang="zh-CN" altLang="en-US" sz="1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1800" b="1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（电解质）</a:t>
              </a:r>
              <a:endParaRPr lang="zh-CN" altLang="en-US" sz="1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2532" name="矩形 22531" title="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802866" y="4353639"/>
            <a:ext cx="807085" cy="4648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en-US" altLang="zh-CN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-” </a:t>
            </a:r>
            <a:endParaRPr lang="en-US" altLang="zh-CN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矩形 20" title="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01666" y="1079737"/>
            <a:ext cx="3916680" cy="527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能够向用电器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提供电能</a:t>
            </a:r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的装置。</a:t>
            </a:r>
            <a:endParaRPr lang="en-US" altLang="zh-CN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矩形 22" title="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52673" y="2054684"/>
            <a:ext cx="4445817" cy="1304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9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电源有直流电源和交流电源两种，家庭电路中的电源一般</a:t>
            </a:r>
            <a:r>
              <a:rPr lang="zh-CN" altLang="en-US" sz="19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为交流电源</a:t>
            </a:r>
            <a:r>
              <a:rPr lang="zh-CN" altLang="en-US" sz="19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。直流电源的两极有</a:t>
            </a:r>
            <a:r>
              <a:rPr lang="zh-CN" altLang="en-US" sz="195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</a:t>
            </a:r>
            <a:r>
              <a:rPr lang="zh-CN" altLang="en-US" sz="19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195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负</a:t>
            </a:r>
            <a:r>
              <a:rPr lang="zh-CN" altLang="en-US" sz="19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之分。</a:t>
            </a:r>
            <a:endParaRPr lang="en-US" altLang="zh-CN" sz="19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矩形 23" title="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772809" y="917242"/>
            <a:ext cx="942340" cy="5892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+”</a:t>
            </a:r>
            <a:endParaRPr lang="en-US" altLang="zh-CN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  <p:cond evt="onBegin" delay="0">
                          <p:tn val="36"/>
                        </p:cond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1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4337" name="图片 18" title="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813" y="1032986"/>
            <a:ext cx="1944688" cy="133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图片 20" title="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4162" y="1071087"/>
            <a:ext cx="1775936" cy="126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图片 19" title="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1103" y="1106091"/>
            <a:ext cx="1604486" cy="115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图片 22" title=""/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2302" y="1090851"/>
            <a:ext cx="1906429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图片 21" title=""/>
          <p:cNvPicPr preferRelativeResize="0"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1" y="3145631"/>
            <a:ext cx="1441450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图片 24" title=""/>
          <p:cNvPicPr preferRelativeResize="0"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2850" y="3392091"/>
            <a:ext cx="2089150" cy="11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图片 26" title=""/>
          <p:cNvPicPr preferRelativeResize="0"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0656" y="3268266"/>
            <a:ext cx="2374900" cy="12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图片 23" title=""/>
          <p:cNvPicPr preferRelativeResize="0"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6957" y="3064669"/>
            <a:ext cx="1400175" cy="143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4" name="TextBox 15" title="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35806" y="2294335"/>
            <a:ext cx="1333500" cy="423544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干电池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835" name="TextBox 15" title="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788444" y="2294335"/>
            <a:ext cx="1871662" cy="423544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氧化银电池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836" name="TextBox 15" title="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696619" y="2294335"/>
            <a:ext cx="1871662" cy="423544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蓄电池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837" name="TextBox 15" title="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784182" y="2294335"/>
            <a:ext cx="1871663" cy="423544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硅光电池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838" name="TextBox 15" title="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31801" y="4444841"/>
            <a:ext cx="1692275" cy="423544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锂电池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839" name="TextBox 15" title="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47926" y="4444841"/>
            <a:ext cx="1871663" cy="423544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学生电源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840" name="TextBox 15" title="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500563" y="4444841"/>
            <a:ext cx="1871662" cy="423544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燃料电池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841" name="TextBox 15" title="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624638" y="4444841"/>
            <a:ext cx="1871662" cy="423544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发电机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4" grpId="0"/>
      <p:bldP spid="77835" grpId="0"/>
      <p:bldP spid="77836" grpId="0"/>
      <p:bldP spid="77837" grpId="0"/>
      <p:bldP spid="77838" grpId="0"/>
      <p:bldP spid="77839" grpId="0"/>
      <p:bldP spid="77840" grpId="0"/>
      <p:bldP spid="778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16200000">
            <a:off x="-25241" y="1405890"/>
            <a:ext cx="3554254" cy="2666048"/>
          </a:xfrm>
          <a:prstGeom prst="rect">
            <a:avLst/>
          </a:prstGeom>
        </p:spPr>
      </p:pic>
      <p:grpSp>
        <p:nvGrpSpPr>
          <p:cNvPr id="22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26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8" name="矩形 27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9" name="矩形 28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认识小灯泡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7" name="椭圆 6" title=""/>
          <p:cNvSpPr/>
          <p:nvPr>
            <p:custDataLst>
              <p:tags r:id="rId10"/>
            </p:custDataLst>
          </p:nvPr>
        </p:nvSpPr>
        <p:spPr>
          <a:xfrm>
            <a:off x="2065496" y="3426619"/>
            <a:ext cx="81439" cy="814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8" name="椭圆 7" title=""/>
          <p:cNvSpPr/>
          <p:nvPr>
            <p:custDataLst>
              <p:tags r:id="rId11"/>
            </p:custDataLst>
          </p:nvPr>
        </p:nvSpPr>
        <p:spPr>
          <a:xfrm>
            <a:off x="1660684" y="4232910"/>
            <a:ext cx="81439" cy="814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2" name="组合 1" title=""/>
          <p:cNvGrpSpPr/>
          <p:nvPr>
            <p:custDataLst>
              <p:tags r:id="rId12"/>
            </p:custDataLst>
          </p:nvPr>
        </p:nvGrpSpPr>
        <p:grpSpPr>
          <a:xfrm>
            <a:off x="1974533" y="1207770"/>
            <a:ext cx="1619726" cy="943928"/>
            <a:chOff x="4146" y="2536"/>
            <a:chExt cx="3401" cy="1982"/>
          </a:xfrm>
        </p:grpSpPr>
        <p:cxnSp>
          <p:nvCxnSpPr>
            <p:cNvPr id="5" name="直接连接符 4"/>
            <p:cNvCxnSpPr/>
            <p:nvPr>
              <p:custDataLst>
                <p:tags r:id="rId13"/>
              </p:custDataLst>
            </p:nvPr>
          </p:nvCxnSpPr>
          <p:spPr>
            <a:xfrm flipV="1">
              <a:off x="4146" y="3019"/>
              <a:ext cx="2052" cy="1499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>
              <p:custDataLst>
                <p:tags r:id="rId14"/>
              </p:custDataLst>
            </p:nvPr>
          </p:nvSpPr>
          <p:spPr>
            <a:xfrm>
              <a:off x="6198" y="2536"/>
              <a:ext cx="1349" cy="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1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灯丝</a:t>
              </a:r>
              <a:endParaRPr lang="zh-CN" altLang="en-US" sz="1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" name="组合 3" title=""/>
          <p:cNvGrpSpPr/>
          <p:nvPr>
            <p:custDataLst>
              <p:tags r:id="rId15"/>
            </p:custDataLst>
          </p:nvPr>
        </p:nvGrpSpPr>
        <p:grpSpPr>
          <a:xfrm>
            <a:off x="2196465" y="3340894"/>
            <a:ext cx="2075498" cy="645319"/>
            <a:chOff x="4612" y="7015"/>
            <a:chExt cx="4358" cy="1355"/>
          </a:xfrm>
        </p:grpSpPr>
        <p:cxnSp>
          <p:nvCxnSpPr>
            <p:cNvPr id="10" name="直接连接符 9"/>
            <p:cNvCxnSpPr/>
            <p:nvPr>
              <p:custDataLst>
                <p:tags r:id="rId16"/>
              </p:custDataLst>
            </p:nvPr>
          </p:nvCxnSpPr>
          <p:spPr>
            <a:xfrm>
              <a:off x="4612" y="7215"/>
              <a:ext cx="1021" cy="34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17"/>
              </p:custDataLst>
            </p:nvPr>
          </p:nvSpPr>
          <p:spPr>
            <a:xfrm>
              <a:off x="4725" y="7015"/>
              <a:ext cx="4245" cy="1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1800" b="1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连接点</a:t>
              </a:r>
              <a:endParaRPr lang="zh-CN" altLang="en-US" sz="1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1800" b="1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（链接螺纹部分）</a:t>
              </a:r>
              <a:endParaRPr lang="zh-CN" altLang="en-US" sz="1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" name="组合 5" title=""/>
          <p:cNvGrpSpPr/>
          <p:nvPr>
            <p:custDataLst>
              <p:tags r:id="rId18"/>
            </p:custDataLst>
          </p:nvPr>
        </p:nvGrpSpPr>
        <p:grpSpPr>
          <a:xfrm>
            <a:off x="1752124" y="4314349"/>
            <a:ext cx="1816894" cy="645319"/>
            <a:chOff x="3679" y="9059"/>
            <a:chExt cx="3815" cy="1355"/>
          </a:xfrm>
        </p:grpSpPr>
        <p:sp>
          <p:nvSpPr>
            <p:cNvPr id="12" name="文本框 11"/>
            <p:cNvSpPr txBox="1"/>
            <p:nvPr>
              <p:custDataLst>
                <p:tags r:id="rId19"/>
              </p:custDataLst>
            </p:nvPr>
          </p:nvSpPr>
          <p:spPr>
            <a:xfrm>
              <a:off x="5179" y="9059"/>
              <a:ext cx="2315" cy="1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1800" b="1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连接点</a:t>
              </a:r>
              <a:endParaRPr lang="zh-CN" altLang="en-US" sz="1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1800" b="1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（锡点）</a:t>
              </a:r>
              <a:endParaRPr lang="zh-CN" altLang="en-US" sz="1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20"/>
              </p:custDataLst>
            </p:nvPr>
          </p:nvCxnSpPr>
          <p:spPr>
            <a:xfrm>
              <a:off x="3679" y="9059"/>
              <a:ext cx="1500" cy="65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4" title=""/>
          <p:cNvSpPr txBox="1"/>
          <p:nvPr>
            <p:custDataLst>
              <p:tags r:id="rId21"/>
            </p:custDataLst>
          </p:nvPr>
        </p:nvSpPr>
        <p:spPr>
          <a:xfrm>
            <a:off x="4418648" y="1612106"/>
            <a:ext cx="428815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你知道灯丝是怎样连接在灯壳上的吗？</a:t>
            </a:r>
            <a:r>
              <a:rPr lang="zh-CN" altLang="en-US" sz="1800">
                <a:latin typeface="宋体" panose="02010600030101010101" pitchFamily="2" charset="-122"/>
              </a:rPr>
              <a:t> </a:t>
            </a:r>
            <a:endParaRPr lang="zh-CN" altLang="en-US" sz="1800">
              <a:latin typeface="宋体" panose="02010600030101010101" pitchFamily="2" charset="-122"/>
            </a:endParaRPr>
          </a:p>
        </p:txBody>
      </p:sp>
      <p:sp>
        <p:nvSpPr>
          <p:cNvPr id="15" name="Text Box 5" title=""/>
          <p:cNvSpPr txBox="1"/>
          <p:nvPr>
            <p:custDataLst>
              <p:tags r:id="rId22"/>
            </p:custDataLst>
          </p:nvPr>
        </p:nvSpPr>
        <p:spPr>
          <a:xfrm>
            <a:off x="4418648" y="2303145"/>
            <a:ext cx="3564731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小灯泡的作用是什么？</a:t>
            </a:r>
            <a:r>
              <a:rPr lang="zh-CN" altLang="en-US" sz="1800">
                <a:latin typeface="宋体" panose="02010600030101010101" pitchFamily="2" charset="-122"/>
              </a:rPr>
              <a:t> </a:t>
            </a:r>
            <a:endParaRPr lang="zh-CN" altLang="en-US" sz="1800">
              <a:latin typeface="宋体" panose="02010600030101010101" pitchFamily="2" charset="-122"/>
            </a:endParaRPr>
          </a:p>
        </p:txBody>
      </p:sp>
      <p:sp>
        <p:nvSpPr>
          <p:cNvPr id="16" name="Text Box 7" title=""/>
          <p:cNvSpPr txBox="1"/>
          <p:nvPr>
            <p:custDataLst>
              <p:tags r:id="rId23"/>
            </p:custDataLst>
          </p:nvPr>
        </p:nvSpPr>
        <p:spPr>
          <a:xfrm>
            <a:off x="4425315" y="2823210"/>
            <a:ext cx="4156234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如果我们把小灯泡换成电铃，电铃的作用是什么？ 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70673" y="2113598"/>
            <a:ext cx="824389" cy="1669733"/>
          </a:xfrm>
          <a:prstGeom prst="rect">
            <a:avLst/>
          </a:prstGeom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79258" y="1397318"/>
            <a:ext cx="1509236" cy="1132046"/>
          </a:xfrm>
          <a:prstGeom prst="rect">
            <a:avLst/>
          </a:prstGeom>
        </p:spPr>
      </p:pic>
      <p:sp>
        <p:nvSpPr>
          <p:cNvPr id="4" name="任意多边形 3" title=""/>
          <p:cNvSpPr/>
          <p:nvPr>
            <p:custDataLst>
              <p:tags r:id="rId7"/>
            </p:custDataLst>
          </p:nvPr>
        </p:nvSpPr>
        <p:spPr>
          <a:xfrm>
            <a:off x="1212533" y="1984058"/>
            <a:ext cx="773906" cy="2094548"/>
          </a:xfrm>
          <a:custGeom>
            <a:gdLst>
              <a:gd name="connsiteX0" fmla="*/ 1080 w 1430"/>
              <a:gd name="connsiteY0" fmla="*/ 0 h 3869"/>
              <a:gd name="connsiteX1" fmla="*/ 18 w 1430"/>
              <a:gd name="connsiteY1" fmla="*/ 1338 h 3869"/>
              <a:gd name="connsiteX2" fmla="*/ 580 w 1430"/>
              <a:gd name="connsiteY2" fmla="*/ 3860 h 3869"/>
              <a:gd name="connsiteX3" fmla="*/ 1430 w 1430"/>
              <a:gd name="connsiteY3" fmla="*/ 3234 h 386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0" h="3870">
                <a:moveTo>
                  <a:pt x="1080" y="0"/>
                </a:moveTo>
                <a:cubicBezTo>
                  <a:pt x="786" y="94"/>
                  <a:pt x="102" y="527"/>
                  <a:pt x="18" y="1338"/>
                </a:cubicBezTo>
                <a:cubicBezTo>
                  <a:pt x="-67" y="2149"/>
                  <a:pt x="150" y="3790"/>
                  <a:pt x="580" y="3860"/>
                </a:cubicBezTo>
                <a:cubicBezTo>
                  <a:pt x="1010" y="3930"/>
                  <a:pt x="1364" y="3616"/>
                  <a:pt x="1430" y="3234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301490" y="2243138"/>
            <a:ext cx="824389" cy="1669733"/>
          </a:xfrm>
          <a:prstGeom prst="rect">
            <a:avLst/>
          </a:prstGeom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5"/>
          <a:stretch>
            <a:fillRect/>
          </a:stretch>
        </p:blipFill>
        <p:spPr>
          <a:xfrm rot="16200000">
            <a:off x="3976688" y="1059656"/>
            <a:ext cx="1509236" cy="1132046"/>
          </a:xfrm>
          <a:prstGeom prst="rect">
            <a:avLst/>
          </a:prstGeom>
        </p:spPr>
      </p:pic>
      <p:sp>
        <p:nvSpPr>
          <p:cNvPr id="7" name="任意多边形 6" title=""/>
          <p:cNvSpPr/>
          <p:nvPr>
            <p:custDataLst>
              <p:tags r:id="rId10"/>
            </p:custDataLst>
          </p:nvPr>
        </p:nvSpPr>
        <p:spPr>
          <a:xfrm>
            <a:off x="3981450" y="2113598"/>
            <a:ext cx="773906" cy="2094548"/>
          </a:xfrm>
          <a:custGeom>
            <a:gdLst>
              <a:gd name="connsiteX0" fmla="*/ 1080 w 1430"/>
              <a:gd name="connsiteY0" fmla="*/ 0 h 3869"/>
              <a:gd name="connsiteX1" fmla="*/ 18 w 1430"/>
              <a:gd name="connsiteY1" fmla="*/ 1338 h 3869"/>
              <a:gd name="connsiteX2" fmla="*/ 580 w 1430"/>
              <a:gd name="connsiteY2" fmla="*/ 3860 h 3869"/>
              <a:gd name="connsiteX3" fmla="*/ 1430 w 1430"/>
              <a:gd name="connsiteY3" fmla="*/ 3234 h 386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0" h="3870">
                <a:moveTo>
                  <a:pt x="1080" y="0"/>
                </a:moveTo>
                <a:cubicBezTo>
                  <a:pt x="786" y="94"/>
                  <a:pt x="102" y="527"/>
                  <a:pt x="18" y="1338"/>
                </a:cubicBezTo>
                <a:cubicBezTo>
                  <a:pt x="-67" y="2149"/>
                  <a:pt x="150" y="3790"/>
                  <a:pt x="580" y="3860"/>
                </a:cubicBezTo>
                <a:cubicBezTo>
                  <a:pt x="1010" y="3930"/>
                  <a:pt x="1364" y="3616"/>
                  <a:pt x="1430" y="3234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22269" y="2380298"/>
            <a:ext cx="824389" cy="1669733"/>
          </a:xfrm>
          <a:prstGeom prst="rect">
            <a:avLst/>
          </a:prstGeom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5"/>
          <a:stretch>
            <a:fillRect/>
          </a:stretch>
        </p:blipFill>
        <p:spPr>
          <a:xfrm rot="16200000">
            <a:off x="6397466" y="1196816"/>
            <a:ext cx="1509236" cy="1132046"/>
          </a:xfrm>
          <a:prstGeom prst="rect">
            <a:avLst/>
          </a:prstGeom>
        </p:spPr>
      </p:pic>
      <p:sp>
        <p:nvSpPr>
          <p:cNvPr id="10" name="任意多边形 9" title=""/>
          <p:cNvSpPr/>
          <p:nvPr>
            <p:custDataLst>
              <p:tags r:id="rId13"/>
            </p:custDataLst>
          </p:nvPr>
        </p:nvSpPr>
        <p:spPr>
          <a:xfrm>
            <a:off x="6825541" y="2118836"/>
            <a:ext cx="288183" cy="326624"/>
          </a:xfrm>
          <a:custGeom>
            <a:gdLst>
              <a:gd name="connsiteX0" fmla="*/ 315 w 605"/>
              <a:gd name="connsiteY0" fmla="*/ 0 h 685"/>
              <a:gd name="connsiteX1" fmla="*/ 1 w 605"/>
              <a:gd name="connsiteY1" fmla="*/ 396 h 685"/>
              <a:gd name="connsiteX2" fmla="*/ 605 w 605"/>
              <a:gd name="connsiteY2" fmla="*/ 665 h 68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" h="686">
                <a:moveTo>
                  <a:pt x="315" y="0"/>
                </a:moveTo>
                <a:cubicBezTo>
                  <a:pt x="229" y="28"/>
                  <a:pt x="26" y="156"/>
                  <a:pt x="1" y="396"/>
                </a:cubicBezTo>
                <a:cubicBezTo>
                  <a:pt x="-24" y="636"/>
                  <a:pt x="380" y="732"/>
                  <a:pt x="605" y="665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11" name="图片 10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rcRect l="10406" t="29656" r="51104" b="31052"/>
          <a:stretch>
            <a:fillRect/>
          </a:stretch>
        </p:blipFill>
        <p:spPr>
          <a:xfrm>
            <a:off x="1906905" y="4360545"/>
            <a:ext cx="427196" cy="436245"/>
          </a:xfrm>
          <a:prstGeom prst="rect">
            <a:avLst/>
          </a:prstGeom>
        </p:spPr>
      </p:pic>
      <p:pic>
        <p:nvPicPr>
          <p:cNvPr id="12" name="图片 11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4"/>
          <a:srcRect l="51604" t="29656" r="8229" b="31052"/>
          <a:stretch>
            <a:fillRect/>
          </a:stretch>
        </p:blipFill>
        <p:spPr>
          <a:xfrm>
            <a:off x="7045643" y="4359593"/>
            <a:ext cx="446723" cy="437198"/>
          </a:xfrm>
          <a:prstGeom prst="rect">
            <a:avLst/>
          </a:prstGeom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4"/>
          <a:srcRect l="10406" t="29656" r="51104" b="31052"/>
          <a:stretch>
            <a:fillRect/>
          </a:stretch>
        </p:blipFill>
        <p:spPr>
          <a:xfrm>
            <a:off x="4476274" y="4360545"/>
            <a:ext cx="427196" cy="4362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8850" name="TextBox 15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0073" y="2472929"/>
            <a:ext cx="1728787" cy="423544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按钮开关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851" name="TextBox 1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32711" y="2472929"/>
            <a:ext cx="1871663" cy="423544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接线开关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852" name="TextBox 15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20274" y="2472929"/>
            <a:ext cx="1871662" cy="423544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单刀开关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853" name="TextBox 15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701474" y="2472929"/>
            <a:ext cx="1871662" cy="42354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空气开关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854" name="TextBox 15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68314" y="4449366"/>
            <a:ext cx="1871662" cy="42354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声控开关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855" name="TextBox 15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736851" y="4449366"/>
            <a:ext cx="1871663" cy="423544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光控开关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856" name="TextBox 15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1" y="4449366"/>
            <a:ext cx="1871663" cy="423544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感应开关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857" name="TextBox 15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04026" y="4449366"/>
            <a:ext cx="1871663" cy="42354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温控开关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9" name="图片 19" title=""/>
          <p:cNvPicPr preferRelativeResize="0"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934" y="1007269"/>
            <a:ext cx="2116138" cy="139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4" title=""/>
          <p:cNvPicPr preferRelativeResize="0"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9522" y="1003697"/>
            <a:ext cx="2052637" cy="140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图片 21" title=""/>
          <p:cNvPicPr preferRelativeResize="0"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3597" y="929879"/>
            <a:ext cx="21367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图片 22" title=""/>
          <p:cNvPicPr preferRelativeResize="0"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184" y="932261"/>
            <a:ext cx="1968500" cy="147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图片 23" title=""/>
          <p:cNvPicPr preferRelativeResize="0"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314" y="3109913"/>
            <a:ext cx="1908175" cy="133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图片 11" title=""/>
          <p:cNvPicPr preferRelativeResize="0"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776" y="3045620"/>
            <a:ext cx="1552575" cy="14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图片 25" title=""/>
          <p:cNvPicPr preferRelativeResize="0"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1151" y="3087291"/>
            <a:ext cx="2030413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图片 12" title=""/>
          <p:cNvPicPr preferRelativeResize="0"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7075" y="3081338"/>
            <a:ext cx="1893888" cy="136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组合 9" title=""/>
          <p:cNvGrpSpPr/>
          <p:nvPr>
            <p:custDataLst>
              <p:tags r:id="rId27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20" name="组合 10"/>
            <p:cNvGrpSpPr/>
            <p:nvPr>
              <p:custDataLst>
                <p:tags r:id="rId2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2" name="矩形 21"/>
              <p:cNvSpPr/>
              <p:nvPr>
                <p:custDataLst>
                  <p:tags r:id="rId2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3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文本框 11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认识各种开关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8851" grpId="0"/>
      <p:bldP spid="78852" grpId="0"/>
      <p:bldP spid="78853" grpId="0"/>
      <p:bldP spid="78854" grpId="0"/>
      <p:bldP spid="78855" grpId="0"/>
      <p:bldP spid="78856" grpId="0"/>
      <p:bldP spid="78857" grpId="0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56"/>
</p:tagLst>
</file>

<file path=ppt/tags/tag262.xml><?xml version="1.0" encoding="utf-8"?>
<p:tagLst xmlns:p="http://schemas.openxmlformats.org/presentationml/2006/main">
  <p:tag name="AS_UNIQUEID" val="757"/>
</p:tagLst>
</file>

<file path=ppt/tags/tag263.xml><?xml version="1.0" encoding="utf-8"?>
<p:tagLst xmlns:p="http://schemas.openxmlformats.org/presentationml/2006/main">
  <p:tag name="AS_UNIQUEID" val="758"/>
</p:tagLst>
</file>

<file path=ppt/tags/tag264.xml><?xml version="1.0" encoding="utf-8"?>
<p:tagLst xmlns:p="http://schemas.openxmlformats.org/presentationml/2006/main">
  <p:tag name="AS_UNIQUEID" val="759"/>
</p:tagLst>
</file>

<file path=ppt/tags/tag265.xml><?xml version="1.0" encoding="utf-8"?>
<p:tagLst xmlns:p="http://schemas.openxmlformats.org/presentationml/2006/main">
  <p:tag name="AS_UNIQUEID" val="760"/>
</p:tagLst>
</file>

<file path=ppt/tags/tag266.xml><?xml version="1.0" encoding="utf-8"?>
<p:tagLst xmlns:p="http://schemas.openxmlformats.org/presentationml/2006/main">
  <p:tag name="AS_UNIQUEID" val="761"/>
</p:tagLst>
</file>

<file path=ppt/tags/tag267.xml><?xml version="1.0" encoding="utf-8"?>
<p:tagLst xmlns:p="http://schemas.openxmlformats.org/presentationml/2006/main">
  <p:tag name="AS_UNIQUEID" val="762"/>
</p:tagLst>
</file>

<file path=ppt/tags/tag268.xml><?xml version="1.0" encoding="utf-8"?>
<p:tagLst xmlns:p="http://schemas.openxmlformats.org/presentationml/2006/main">
  <p:tag name="AS_UNIQUEID" val="763"/>
</p:tagLst>
</file>

<file path=ppt/tags/tag269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5"/>
</p:tagLst>
</file>

<file path=ppt/tags/tag271.xml><?xml version="1.0" encoding="utf-8"?>
<p:tagLst xmlns:p="http://schemas.openxmlformats.org/presentationml/2006/main">
  <p:tag name="AS_UNIQUEID" val="766"/>
</p:tagLst>
</file>

<file path=ppt/tags/tag272.xml><?xml version="1.0" encoding="utf-8"?>
<p:tagLst xmlns:p="http://schemas.openxmlformats.org/presentationml/2006/main">
  <p:tag name="AS_UNIQUEID" val="767"/>
</p:tagLst>
</file>

<file path=ppt/tags/tag273.xml><?xml version="1.0" encoding="utf-8"?>
<p:tagLst xmlns:p="http://schemas.openxmlformats.org/presentationml/2006/main">
  <p:tag name="AS_UNIQUEID" val="768"/>
</p:tagLst>
</file>

<file path=ppt/tags/tag274.xml><?xml version="1.0" encoding="utf-8"?>
<p:tagLst xmlns:p="http://schemas.openxmlformats.org/presentationml/2006/main">
  <p:tag name="AS_UNIQUEID" val="769"/>
</p:tagLst>
</file>

<file path=ppt/tags/tag275.xml><?xml version="1.0" encoding="utf-8"?>
<p:tagLst xmlns:p="http://schemas.openxmlformats.org/presentationml/2006/main">
  <p:tag name="AS_UNIQUEID" val="770"/>
</p:tagLst>
</file>

<file path=ppt/tags/tag276.xml><?xml version="1.0" encoding="utf-8"?>
<p:tagLst xmlns:p="http://schemas.openxmlformats.org/presentationml/2006/main">
  <p:tag name="AS_UNIQUEID" val="771"/>
</p:tagLst>
</file>

<file path=ppt/tags/tag277.xml><?xml version="1.0" encoding="utf-8"?>
<p:tagLst xmlns:p="http://schemas.openxmlformats.org/presentationml/2006/main">
  <p:tag name="AS_UNIQUEID" val="772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77"/>
</p:tagLst>
</file>

<file path=ppt/tags/tag283.xml><?xml version="1.0" encoding="utf-8"?>
<p:tagLst xmlns:p="http://schemas.openxmlformats.org/presentationml/2006/main">
  <p:tag name="AS_UNIQUEID" val="778"/>
</p:tagLst>
</file>

<file path=ppt/tags/tag284.xml><?xml version="1.0" encoding="utf-8"?>
<p:tagLst xmlns:p="http://schemas.openxmlformats.org/presentationml/2006/main">
  <p:tag name="AS_UNIQUEID" val="779"/>
</p:tagLst>
</file>

<file path=ppt/tags/tag285.xml><?xml version="1.0" encoding="utf-8"?>
<p:tagLst xmlns:p="http://schemas.openxmlformats.org/presentationml/2006/main">
  <p:tag name="AS_UNIQUEID" val="780"/>
</p:tagLst>
</file>

<file path=ppt/tags/tag286.xml><?xml version="1.0" encoding="utf-8"?>
<p:tagLst xmlns:p="http://schemas.openxmlformats.org/presentationml/2006/main">
  <p:tag name="AS_UNIQUEID" val="781"/>
</p:tagLst>
</file>

<file path=ppt/tags/tag287.xml><?xml version="1.0" encoding="utf-8"?>
<p:tagLst xmlns:p="http://schemas.openxmlformats.org/presentationml/2006/main">
  <p:tag name="AS_UNIQUEID" val="782"/>
</p:tagLst>
</file>

<file path=ppt/tags/tag288.xml><?xml version="1.0" encoding="utf-8"?>
<p:tagLst xmlns:p="http://schemas.openxmlformats.org/presentationml/2006/main">
  <p:tag name="AS_UNIQUEID" val="783"/>
</p:tagLst>
</file>

<file path=ppt/tags/tag289.xml><?xml version="1.0" encoding="utf-8"?>
<p:tagLst xmlns:p="http://schemas.openxmlformats.org/presentationml/2006/main">
  <p:tag name="AS_UNIQUEID" val="784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5"/>
</p:tagLst>
</file>

<file path=ppt/tags/tag291.xml><?xml version="1.0" encoding="utf-8"?>
<p:tagLst xmlns:p="http://schemas.openxmlformats.org/presentationml/2006/main">
  <p:tag name="AS_UNIQUEID" val="786"/>
</p:tagLst>
</file>

<file path=ppt/tags/tag292.xml><?xml version="1.0" encoding="utf-8"?>
<p:tagLst xmlns:p="http://schemas.openxmlformats.org/presentationml/2006/main">
  <p:tag name="AS_UNIQUEID" val="787"/>
</p:tagLst>
</file>

<file path=ppt/tags/tag293.xml><?xml version="1.0" encoding="utf-8"?>
<p:tagLst xmlns:p="http://schemas.openxmlformats.org/presentationml/2006/main">
  <p:tag name="AS_UNIQUEID" val="788"/>
</p:tagLst>
</file>

<file path=ppt/tags/tag294.xml><?xml version="1.0" encoding="utf-8"?>
<p:tagLst xmlns:p="http://schemas.openxmlformats.org/presentationml/2006/main">
  <p:tag name="AS_UNIQUEID" val="789"/>
</p:tagLst>
</file>

<file path=ppt/tags/tag295.xml><?xml version="1.0" encoding="utf-8"?>
<p:tagLst xmlns:p="http://schemas.openxmlformats.org/presentationml/2006/main">
  <p:tag name="AS_UNIQUEID" val="790"/>
</p:tagLst>
</file>

<file path=ppt/tags/tag296.xml><?xml version="1.0" encoding="utf-8"?>
<p:tagLst xmlns:p="http://schemas.openxmlformats.org/presentationml/2006/main">
  <p:tag name="AS_UNIQUEID" val="791"/>
</p:tagLst>
</file>

<file path=ppt/tags/tag297.xml><?xml version="1.0" encoding="utf-8"?>
<p:tagLst xmlns:p="http://schemas.openxmlformats.org/presentationml/2006/main">
  <p:tag name="AS_UNIQUEID" val="792"/>
</p:tagLst>
</file>

<file path=ppt/tags/tag298.xml><?xml version="1.0" encoding="utf-8"?>
<p:tagLst xmlns:p="http://schemas.openxmlformats.org/presentationml/2006/main">
  <p:tag name="AS_UNIQUEID" val="793"/>
</p:tagLst>
</file>

<file path=ppt/tags/tag299.xml><?xml version="1.0" encoding="utf-8"?>
<p:tagLst xmlns:p="http://schemas.openxmlformats.org/presentationml/2006/main">
  <p:tag name="AS_UNIQUEID" val="794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5"/>
</p:tagLst>
</file>

<file path=ppt/tags/tag301.xml><?xml version="1.0" encoding="utf-8"?>
<p:tagLst xmlns:p="http://schemas.openxmlformats.org/presentationml/2006/main">
  <p:tag name="AS_UNIQUEID" val="796"/>
</p:tagLst>
</file>

<file path=ppt/tags/tag302.xml><?xml version="1.0" encoding="utf-8"?>
<p:tagLst xmlns:p="http://schemas.openxmlformats.org/presentationml/2006/main">
  <p:tag name="AS_UNIQUEID" val="797"/>
</p:tagLst>
</file>

<file path=ppt/tags/tag303.xml><?xml version="1.0" encoding="utf-8"?>
<p:tagLst xmlns:p="http://schemas.openxmlformats.org/presentationml/2006/main">
  <p:tag name="AS_UNIQUEID" val="798"/>
</p:tagLst>
</file>

<file path=ppt/tags/tag304.xml><?xml version="1.0" encoding="utf-8"?>
<p:tagLst xmlns:p="http://schemas.openxmlformats.org/presentationml/2006/main">
  <p:tag name="AS_UNIQUEID" val="799"/>
</p:tagLst>
</file>

<file path=ppt/tags/tag305.xml><?xml version="1.0" encoding="utf-8"?>
<p:tagLst xmlns:p="http://schemas.openxmlformats.org/presentationml/2006/main">
  <p:tag name="AS_UNIQUEID" val="800"/>
</p:tagLst>
</file>

<file path=ppt/tags/tag306.xml><?xml version="1.0" encoding="utf-8"?>
<p:tagLst xmlns:p="http://schemas.openxmlformats.org/presentationml/2006/main">
  <p:tag name="AS_UNIQUEID" val="801"/>
</p:tagLst>
</file>

<file path=ppt/tags/tag307.xml><?xml version="1.0" encoding="utf-8"?>
<p:tagLst xmlns:p="http://schemas.openxmlformats.org/presentationml/2006/main">
  <p:tag name="AS_UNIQUEID" val="802"/>
</p:tagLst>
</file>

<file path=ppt/tags/tag308.xml><?xml version="1.0" encoding="utf-8"?>
<p:tagLst xmlns:p="http://schemas.openxmlformats.org/presentationml/2006/main">
  <p:tag name="AS_UNIQUEID" val="803"/>
</p:tagLst>
</file>

<file path=ppt/tags/tag309.xml><?xml version="1.0" encoding="utf-8"?>
<p:tagLst xmlns:p="http://schemas.openxmlformats.org/presentationml/2006/main">
  <p:tag name="AS_UNIQUEID" val="804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5"/>
</p:tagLst>
</file>

<file path=ppt/tags/tag311.xml><?xml version="1.0" encoding="utf-8"?>
<p:tagLst xmlns:p="http://schemas.openxmlformats.org/presentationml/2006/main">
  <p:tag name="AS_UNIQUEID" val="806"/>
</p:tagLst>
</file>

<file path=ppt/tags/tag312.xml><?xml version="1.0" encoding="utf-8"?>
<p:tagLst xmlns:p="http://schemas.openxmlformats.org/presentationml/2006/main">
  <p:tag name="AS_UNIQUEID" val="807"/>
</p:tagLst>
</file>

<file path=ppt/tags/tag313.xml><?xml version="1.0" encoding="utf-8"?>
<p:tagLst xmlns:p="http://schemas.openxmlformats.org/presentationml/2006/main">
  <p:tag name="AS_UNIQUEID" val="808"/>
</p:tagLst>
</file>

<file path=ppt/tags/tag314.xml><?xml version="1.0" encoding="utf-8"?>
<p:tagLst xmlns:p="http://schemas.openxmlformats.org/presentationml/2006/main">
  <p:tag name="AS_UNIQUEID" val="809"/>
</p:tagLst>
</file>

<file path=ppt/tags/tag315.xml><?xml version="1.0" encoding="utf-8"?>
<p:tagLst xmlns:p="http://schemas.openxmlformats.org/presentationml/2006/main">
  <p:tag name="AS_UNIQUEID" val="810"/>
</p:tagLst>
</file>

<file path=ppt/tags/tag316.xml><?xml version="1.0" encoding="utf-8"?>
<p:tagLst xmlns:p="http://schemas.openxmlformats.org/presentationml/2006/main">
  <p:tag name="AS_UNIQUEID" val="811"/>
</p:tagLst>
</file>

<file path=ppt/tags/tag317.xml><?xml version="1.0" encoding="utf-8"?>
<p:tagLst xmlns:p="http://schemas.openxmlformats.org/presentationml/2006/main">
  <p:tag name="AS_UNIQUEID" val="812"/>
</p:tagLst>
</file>

<file path=ppt/tags/tag318.xml><?xml version="1.0" encoding="utf-8"?>
<p:tagLst xmlns:p="http://schemas.openxmlformats.org/presentationml/2006/main">
  <p:tag name="AS_UNIQUEID" val="813"/>
</p:tagLst>
</file>

<file path=ppt/tags/tag319.xml><?xml version="1.0" encoding="utf-8"?>
<p:tagLst xmlns:p="http://schemas.openxmlformats.org/presentationml/2006/main">
  <p:tag name="AS_UNIQUEID" val="814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5"/>
</p:tagLst>
</file>

<file path=ppt/tags/tag321.xml><?xml version="1.0" encoding="utf-8"?>
<p:tagLst xmlns:p="http://schemas.openxmlformats.org/presentationml/2006/main">
  <p:tag name="AS_UNIQUEID" val="816"/>
</p:tagLst>
</file>

<file path=ppt/tags/tag322.xml><?xml version="1.0" encoding="utf-8"?>
<p:tagLst xmlns:p="http://schemas.openxmlformats.org/presentationml/2006/main">
  <p:tag name="AS_UNIQUEID" val="817"/>
</p:tagLst>
</file>

<file path=ppt/tags/tag323.xml><?xml version="1.0" encoding="utf-8"?>
<p:tagLst xmlns:p="http://schemas.openxmlformats.org/presentationml/2006/main">
  <p:tag name="AS_UNIQUEID" val="818"/>
</p:tagLst>
</file>

<file path=ppt/tags/tag324.xml><?xml version="1.0" encoding="utf-8"?>
<p:tagLst xmlns:p="http://schemas.openxmlformats.org/presentationml/2006/main">
  <p:tag name="AS_UNIQUEID" val="819"/>
</p:tagLst>
</file>

<file path=ppt/tags/tag325.xml><?xml version="1.0" encoding="utf-8"?>
<p:tagLst xmlns:p="http://schemas.openxmlformats.org/presentationml/2006/main">
  <p:tag name="AS_UNIQUEID" val="820"/>
</p:tagLst>
</file>

<file path=ppt/tags/tag326.xml><?xml version="1.0" encoding="utf-8"?>
<p:tagLst xmlns:p="http://schemas.openxmlformats.org/presentationml/2006/main">
  <p:tag name="AS_UNIQUEID" val="821"/>
</p:tagLst>
</file>

<file path=ppt/tags/tag327.xml><?xml version="1.0" encoding="utf-8"?>
<p:tagLst xmlns:p="http://schemas.openxmlformats.org/presentationml/2006/main">
  <p:tag name="AS_UNIQUEID" val="822"/>
</p:tagLst>
</file>

<file path=ppt/tags/tag328.xml><?xml version="1.0" encoding="utf-8"?>
<p:tagLst xmlns:p="http://schemas.openxmlformats.org/presentationml/2006/main">
  <p:tag name="AS_UNIQUEID" val="823"/>
</p:tagLst>
</file>

<file path=ppt/tags/tag329.xml><?xml version="1.0" encoding="utf-8"?>
<p:tagLst xmlns:p="http://schemas.openxmlformats.org/presentationml/2006/main">
  <p:tag name="AS_UNIQUEID" val="824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5"/>
</p:tagLst>
</file>

<file path=ppt/tags/tag331.xml><?xml version="1.0" encoding="utf-8"?>
<p:tagLst xmlns:p="http://schemas.openxmlformats.org/presentationml/2006/main">
  <p:tag name="AS_UNIQUEID" val="826"/>
</p:tagLst>
</file>

<file path=ppt/tags/tag332.xml><?xml version="1.0" encoding="utf-8"?>
<p:tagLst xmlns:p="http://schemas.openxmlformats.org/presentationml/2006/main">
  <p:tag name="AS_UNIQUEID" val="827"/>
</p:tagLst>
</file>

<file path=ppt/tags/tag333.xml><?xml version="1.0" encoding="utf-8"?>
<p:tagLst xmlns:p="http://schemas.openxmlformats.org/presentationml/2006/main">
  <p:tag name="AS_UNIQUEID" val="828"/>
</p:tagLst>
</file>

<file path=ppt/tags/tag334.xml><?xml version="1.0" encoding="utf-8"?>
<p:tagLst xmlns:p="http://schemas.openxmlformats.org/presentationml/2006/main">
  <p:tag name="AS_UNIQUEID" val="829"/>
</p:tagLst>
</file>

<file path=ppt/tags/tag335.xml><?xml version="1.0" encoding="utf-8"?>
<p:tagLst xmlns:p="http://schemas.openxmlformats.org/presentationml/2006/main">
  <p:tag name="AS_UNIQUEID" val="830"/>
</p:tagLst>
</file>

<file path=ppt/tags/tag336.xml><?xml version="1.0" encoding="utf-8"?>
<p:tagLst xmlns:p="http://schemas.openxmlformats.org/presentationml/2006/main">
  <p:tag name="AS_UNIQUEID" val="831"/>
</p:tagLst>
</file>

<file path=ppt/tags/tag337.xml><?xml version="1.0" encoding="utf-8"?>
<p:tagLst xmlns:p="http://schemas.openxmlformats.org/presentationml/2006/main">
  <p:tag name="AS_UNIQUEID" val="832"/>
</p:tagLst>
</file>

<file path=ppt/tags/tag338.xml><?xml version="1.0" encoding="utf-8"?>
<p:tagLst xmlns:p="http://schemas.openxmlformats.org/presentationml/2006/main">
  <p:tag name="AS_UNIQUEID" val="833"/>
</p:tagLst>
</file>

<file path=ppt/tags/tag339.xml><?xml version="1.0" encoding="utf-8"?>
<p:tagLst xmlns:p="http://schemas.openxmlformats.org/presentationml/2006/main">
  <p:tag name="AS_UNIQUEID" val="834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5"/>
</p:tagLst>
</file>

<file path=ppt/tags/tag341.xml><?xml version="1.0" encoding="utf-8"?>
<p:tagLst xmlns:p="http://schemas.openxmlformats.org/presentationml/2006/main">
  <p:tag name="AS_UNIQUEID" val="836"/>
</p:tagLst>
</file>

<file path=ppt/tags/tag342.xml><?xml version="1.0" encoding="utf-8"?>
<p:tagLst xmlns:p="http://schemas.openxmlformats.org/presentationml/2006/main">
  <p:tag name="AS_UNIQUEID" val="837"/>
</p:tagLst>
</file>

<file path=ppt/tags/tag343.xml><?xml version="1.0" encoding="utf-8"?>
<p:tagLst xmlns:p="http://schemas.openxmlformats.org/presentationml/2006/main">
  <p:tag name="AS_UNIQUEID" val="838"/>
</p:tagLst>
</file>

<file path=ppt/tags/tag344.xml><?xml version="1.0" encoding="utf-8"?>
<p:tagLst xmlns:p="http://schemas.openxmlformats.org/presentationml/2006/main">
  <p:tag name="AS_UNIQUEID" val="839"/>
</p:tagLst>
</file>

<file path=ppt/tags/tag345.xml><?xml version="1.0" encoding="utf-8"?>
<p:tagLst xmlns:p="http://schemas.openxmlformats.org/presentationml/2006/main">
  <p:tag name="AS_UNIQUEID" val="840"/>
</p:tagLst>
</file>

<file path=ppt/tags/tag346.xml><?xml version="1.0" encoding="utf-8"?>
<p:tagLst xmlns:p="http://schemas.openxmlformats.org/presentationml/2006/main">
  <p:tag name="AS_UNIQUEID" val="841"/>
</p:tagLst>
</file>

<file path=ppt/tags/tag347.xml><?xml version="1.0" encoding="utf-8"?>
<p:tagLst xmlns:p="http://schemas.openxmlformats.org/presentationml/2006/main">
  <p:tag name="AS_UNIQUEID" val="842"/>
</p:tagLst>
</file>

<file path=ppt/tags/tag348.xml><?xml version="1.0" encoding="utf-8"?>
<p:tagLst xmlns:p="http://schemas.openxmlformats.org/presentationml/2006/main">
  <p:tag name="AS_UNIQUEID" val="843"/>
</p:tagLst>
</file>

<file path=ppt/tags/tag349.xml><?xml version="1.0" encoding="utf-8"?>
<p:tagLst xmlns:p="http://schemas.openxmlformats.org/presentationml/2006/main">
  <p:tag name="AS_UNIQUEID" val="844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5"/>
</p:tagLst>
</file>

<file path=ppt/tags/tag351.xml><?xml version="1.0" encoding="utf-8"?>
<p:tagLst xmlns:p="http://schemas.openxmlformats.org/presentationml/2006/main">
  <p:tag name="AS_UNIQUEID" val="846"/>
</p:tagLst>
</file>

<file path=ppt/tags/tag352.xml><?xml version="1.0" encoding="utf-8"?>
<p:tagLst xmlns:p="http://schemas.openxmlformats.org/presentationml/2006/main">
  <p:tag name="AS_UNIQUEID" val="847"/>
</p:tagLst>
</file>

<file path=ppt/tags/tag353.xml><?xml version="1.0" encoding="utf-8"?>
<p:tagLst xmlns:p="http://schemas.openxmlformats.org/presentationml/2006/main">
  <p:tag name="AS_UNIQUEID" val="848"/>
</p:tagLst>
</file>

<file path=ppt/tags/tag354.xml><?xml version="1.0" encoding="utf-8"?>
<p:tagLst xmlns:p="http://schemas.openxmlformats.org/presentationml/2006/main">
  <p:tag name="AS_UNIQUEID" val="849"/>
</p:tagLst>
</file>

<file path=ppt/tags/tag355.xml><?xml version="1.0" encoding="utf-8"?>
<p:tagLst xmlns:p="http://schemas.openxmlformats.org/presentationml/2006/main">
  <p:tag name="AS_UNIQUEID" val="850"/>
</p:tagLst>
</file>

<file path=ppt/tags/tag356.xml><?xml version="1.0" encoding="utf-8"?>
<p:tagLst xmlns:p="http://schemas.openxmlformats.org/presentationml/2006/main">
  <p:tag name="AS_UNIQUEID" val="851"/>
</p:tagLst>
</file>

<file path=ppt/tags/tag357.xml><?xml version="1.0" encoding="utf-8"?>
<p:tagLst xmlns:p="http://schemas.openxmlformats.org/presentationml/2006/main">
  <p:tag name="AS_UNIQUEID" val="852"/>
</p:tagLst>
</file>

<file path=ppt/tags/tag358.xml><?xml version="1.0" encoding="utf-8"?>
<p:tagLst xmlns:p="http://schemas.openxmlformats.org/presentationml/2006/main">
  <p:tag name="AS_UNIQUEID" val="853"/>
</p:tagLst>
</file>

<file path=ppt/tags/tag359.xml><?xml version="1.0" encoding="utf-8"?>
<p:tagLst xmlns:p="http://schemas.openxmlformats.org/presentationml/2006/main">
  <p:tag name="AS_UNIQUEID" val="854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55"/>
</p:tagLst>
</file>

<file path=ppt/tags/tag361.xml><?xml version="1.0" encoding="utf-8"?>
<p:tagLst xmlns:p="http://schemas.openxmlformats.org/presentationml/2006/main">
  <p:tag name="AS_UNIQUEID" val="856"/>
</p:tagLst>
</file>

<file path=ppt/tags/tag362.xml><?xml version="1.0" encoding="utf-8"?>
<p:tagLst xmlns:p="http://schemas.openxmlformats.org/presentationml/2006/main">
  <p:tag name="AS_UNIQUEID" val="857"/>
</p:tagLst>
</file>

<file path=ppt/tags/tag363.xml><?xml version="1.0" encoding="utf-8"?>
<p:tagLst xmlns:p="http://schemas.openxmlformats.org/presentationml/2006/main">
  <p:tag name="AS_UNIQUEID" val="858"/>
</p:tagLst>
</file>

<file path=ppt/tags/tag364.xml><?xml version="1.0" encoding="utf-8"?>
<p:tagLst xmlns:p="http://schemas.openxmlformats.org/presentationml/2006/main">
  <p:tag name="AS_UNIQUEID" val="859"/>
</p:tagLst>
</file>

<file path=ppt/tags/tag365.xml><?xml version="1.0" encoding="utf-8"?>
<p:tagLst xmlns:p="http://schemas.openxmlformats.org/presentationml/2006/main">
  <p:tag name="AS_UNIQUEID" val="860"/>
</p:tagLst>
</file>

<file path=ppt/tags/tag366.xml><?xml version="1.0" encoding="utf-8"?>
<p:tagLst xmlns:p="http://schemas.openxmlformats.org/presentationml/2006/main">
  <p:tag name="AS_UNIQUEID" val="861"/>
</p:tagLst>
</file>

<file path=ppt/tags/tag367.xml><?xml version="1.0" encoding="utf-8"?>
<p:tagLst xmlns:p="http://schemas.openxmlformats.org/presentationml/2006/main">
  <p:tag name="AS_UNIQUEID" val="862"/>
</p:tagLst>
</file>

<file path=ppt/tags/tag368.xml><?xml version="1.0" encoding="utf-8"?>
<p:tagLst xmlns:p="http://schemas.openxmlformats.org/presentationml/2006/main">
  <p:tag name="AS_UNIQUEID" val="863"/>
</p:tagLst>
</file>

<file path=ppt/tags/tag369.xml><?xml version="1.0" encoding="utf-8"?>
<p:tagLst xmlns:p="http://schemas.openxmlformats.org/presentationml/2006/main">
  <p:tag name="AS_UNIQUEID" val="864"/>
</p:tagLst>
</file>

<file path=ppt/tags/tag37.xml><?xml version="1.0" encoding="utf-8"?>
<p:tagLst xmlns:p="http://schemas.openxmlformats.org/presentationml/2006/main">
  <p:tag name="AS_UNIQUEID" val="534"/>
</p:tagLst>
</file>

<file path=ppt/tags/tag370.xml><?xml version="1.0" encoding="utf-8"?>
<p:tagLst xmlns:p="http://schemas.openxmlformats.org/presentationml/2006/main">
  <p:tag name="AS_UNIQUEID" val="865"/>
</p:tagLst>
</file>

<file path=ppt/tags/tag371.xml><?xml version="1.0" encoding="utf-8"?>
<p:tagLst xmlns:p="http://schemas.openxmlformats.org/presentationml/2006/main">
  <p:tag name="AS_UNIQUEID" val="866"/>
</p:tagLst>
</file>

<file path=ppt/tags/tag372.xml><?xml version="1.0" encoding="utf-8"?>
<p:tagLst xmlns:p="http://schemas.openxmlformats.org/presentationml/2006/main">
  <p:tag name="AS_UNIQUEID" val="867"/>
</p:tagLst>
</file>

<file path=ppt/tags/tag373.xml><?xml version="1.0" encoding="utf-8"?>
<p:tagLst xmlns:p="http://schemas.openxmlformats.org/presentationml/2006/main">
  <p:tag name="AS_UNIQUEID" val="868"/>
</p:tagLst>
</file>

<file path=ppt/tags/tag374.xml><?xml version="1.0" encoding="utf-8"?>
<p:tagLst xmlns:p="http://schemas.openxmlformats.org/presentationml/2006/main">
  <p:tag name="AS_UNIQUEID" val="869"/>
</p:tagLst>
</file>

<file path=ppt/tags/tag375.xml><?xml version="1.0" encoding="utf-8"?>
<p:tagLst xmlns:p="http://schemas.openxmlformats.org/presentationml/2006/main">
  <p:tag name="AS_UNIQUEID" val="870"/>
</p:tagLst>
</file>

<file path=ppt/tags/tag376.xml><?xml version="1.0" encoding="utf-8"?>
<p:tagLst xmlns:p="http://schemas.openxmlformats.org/presentationml/2006/main">
  <p:tag name="AS_UNIQUEID" val="871"/>
</p:tagLst>
</file>

<file path=ppt/tags/tag377.xml><?xml version="1.0" encoding="utf-8"?>
<p:tagLst xmlns:p="http://schemas.openxmlformats.org/presentationml/2006/main">
  <p:tag name="AS_UNIQUEID" val="872"/>
</p:tagLst>
</file>

<file path=ppt/tags/tag378.xml><?xml version="1.0" encoding="utf-8"?>
<p:tagLst xmlns:p="http://schemas.openxmlformats.org/presentationml/2006/main">
  <p:tag name="AS_UNIQUEID" val="873"/>
</p:tagLst>
</file>

<file path=ppt/tags/tag379.xml><?xml version="1.0" encoding="utf-8"?>
<p:tagLst xmlns:p="http://schemas.openxmlformats.org/presentationml/2006/main">
  <p:tag name="AS_UNIQUEID" val="874"/>
</p:tagLst>
</file>

<file path=ppt/tags/tag38.xml><?xml version="1.0" encoding="utf-8"?>
<p:tagLst xmlns:p="http://schemas.openxmlformats.org/presentationml/2006/main">
  <p:tag name="AS_UNIQUEID" val="535"/>
</p:tagLst>
</file>

<file path=ppt/tags/tag380.xml><?xml version="1.0" encoding="utf-8"?>
<p:tagLst xmlns:p="http://schemas.openxmlformats.org/presentationml/2006/main">
  <p:tag name="AS_UNIQUEID" val="875"/>
</p:tagLst>
</file>

<file path=ppt/tags/tag381.xml><?xml version="1.0" encoding="utf-8"?>
<p:tagLst xmlns:p="http://schemas.openxmlformats.org/presentationml/2006/main">
  <p:tag name="AS_UNIQUEID" val="876"/>
</p:tagLst>
</file>

<file path=ppt/tags/tag382.xml><?xml version="1.0" encoding="utf-8"?>
<p:tagLst xmlns:p="http://schemas.openxmlformats.org/presentationml/2006/main">
  <p:tag name="AS_UNIQUEID" val="877"/>
</p:tagLst>
</file>

<file path=ppt/tags/tag383.xml><?xml version="1.0" encoding="utf-8"?>
<p:tagLst xmlns:p="http://schemas.openxmlformats.org/presentationml/2006/main">
  <p:tag name="AS_UNIQUEID" val="878"/>
</p:tagLst>
</file>

<file path=ppt/tags/tag384.xml><?xml version="1.0" encoding="utf-8"?>
<p:tagLst xmlns:p="http://schemas.openxmlformats.org/presentationml/2006/main">
  <p:tag name="AS_UNIQUEID" val="879"/>
</p:tagLst>
</file>

<file path=ppt/tags/tag385.xml><?xml version="1.0" encoding="utf-8"?>
<p:tagLst xmlns:p="http://schemas.openxmlformats.org/presentationml/2006/main">
  <p:tag name="AS_UNIQUEID" val="880"/>
</p:tagLst>
</file>

<file path=ppt/tags/tag386.xml><?xml version="1.0" encoding="utf-8"?>
<p:tagLst xmlns:p="http://schemas.openxmlformats.org/presentationml/2006/main">
  <p:tag name="AS_UNIQUEID" val="881"/>
</p:tagLst>
</file>

<file path=ppt/tags/tag387.xml><?xml version="1.0" encoding="utf-8"?>
<p:tagLst xmlns:p="http://schemas.openxmlformats.org/presentationml/2006/main">
  <p:tag name="AS_UNIQUEID" val="882"/>
</p:tagLst>
</file>

<file path=ppt/tags/tag388.xml><?xml version="1.0" encoding="utf-8"?>
<p:tagLst xmlns:p="http://schemas.openxmlformats.org/presentationml/2006/main">
  <p:tag name="AS_UNIQUEID" val="883"/>
</p:tagLst>
</file>

<file path=ppt/tags/tag389.xml><?xml version="1.0" encoding="utf-8"?>
<p:tagLst xmlns:p="http://schemas.openxmlformats.org/presentationml/2006/main">
  <p:tag name="AS_UNIQUEID" val="884"/>
</p:tagLst>
</file>

<file path=ppt/tags/tag39.xml><?xml version="1.0" encoding="utf-8"?>
<p:tagLst xmlns:p="http://schemas.openxmlformats.org/presentationml/2006/main">
  <p:tag name="AS_UNIQUEID" val="536"/>
</p:tagLst>
</file>

<file path=ppt/tags/tag390.xml><?xml version="1.0" encoding="utf-8"?>
<p:tagLst xmlns:p="http://schemas.openxmlformats.org/presentationml/2006/main">
  <p:tag name="AS_UNIQUEID" val="885"/>
</p:tagLst>
</file>

<file path=ppt/tags/tag391.xml><?xml version="1.0" encoding="utf-8"?>
<p:tagLst xmlns:p="http://schemas.openxmlformats.org/presentationml/2006/main">
  <p:tag name="AS_UNIQUEID" val="886"/>
  <p:tag name="KSO_WM_DIAGRAM_VIRTUALLY_FRAME" val="{&quot;height&quot;:170.9,&quot;left&quot;:40.25,&quot;top&quot;:354.6,&quot;width&quot;:227.85}"/>
</p:tagLst>
</file>

<file path=ppt/tags/tag392.xml><?xml version="1.0" encoding="utf-8"?>
<p:tagLst xmlns:p="http://schemas.openxmlformats.org/presentationml/2006/main">
  <p:tag name="AS_UNIQUEID" val="887"/>
  <p:tag name="KSO_WM_DIAGRAM_VIRTUALLY_FRAME" val="{&quot;height&quot;:170.9,&quot;left&quot;:40.25,&quot;top&quot;:354.6,&quot;width&quot;:227.85}"/>
</p:tagLst>
</file>

<file path=ppt/tags/tag393.xml><?xml version="1.0" encoding="utf-8"?>
<p:tagLst xmlns:p="http://schemas.openxmlformats.org/presentationml/2006/main">
  <p:tag name="AS_UNIQUEID" val="888"/>
</p:tagLst>
</file>

<file path=ppt/tags/tag394.xml><?xml version="1.0" encoding="utf-8"?>
<p:tagLst xmlns:p="http://schemas.openxmlformats.org/presentationml/2006/main">
  <p:tag name="AS_UNIQUEID" val="889"/>
</p:tagLst>
</file>

<file path=ppt/tags/tag395.xml><?xml version="1.0" encoding="utf-8"?>
<p:tagLst xmlns:p="http://schemas.openxmlformats.org/presentationml/2006/main">
  <p:tag name="AS_UNIQUEID" val="890"/>
</p:tagLst>
</file>

<file path=ppt/tags/tag396.xml><?xml version="1.0" encoding="utf-8"?>
<p:tagLst xmlns:p="http://schemas.openxmlformats.org/presentationml/2006/main">
  <p:tag name="AS_UNIQUEID" val="891"/>
</p:tagLst>
</file>

<file path=ppt/tags/tag397.xml><?xml version="1.0" encoding="utf-8"?>
<p:tagLst xmlns:p="http://schemas.openxmlformats.org/presentationml/2006/main">
  <p:tag name="AS_UNIQUEID" val="892"/>
</p:tagLst>
</file>

<file path=ppt/tags/tag398.xml><?xml version="1.0" encoding="utf-8"?>
<p:tagLst xmlns:p="http://schemas.openxmlformats.org/presentationml/2006/main">
  <p:tag name="AS_UNIQUEID" val="893"/>
</p:tagLst>
</file>

<file path=ppt/tags/tag399.xml><?xml version="1.0" encoding="utf-8"?>
<p:tagLst xmlns:p="http://schemas.openxmlformats.org/presentationml/2006/main">
  <p:tag name="AS_UNIQUEID" val="894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00.xml><?xml version="1.0" encoding="utf-8"?>
<p:tagLst xmlns:p="http://schemas.openxmlformats.org/presentationml/2006/main">
  <p:tag name="AS_UNIQUEID" val="895"/>
</p:tagLst>
</file>

<file path=ppt/tags/tag401.xml><?xml version="1.0" encoding="utf-8"?>
<p:tagLst xmlns:p="http://schemas.openxmlformats.org/presentationml/2006/main">
  <p:tag name="AS_UNIQUEID" val="896"/>
</p:tagLst>
</file>

<file path=ppt/tags/tag402.xml><?xml version="1.0" encoding="utf-8"?>
<p:tagLst xmlns:p="http://schemas.openxmlformats.org/presentationml/2006/main">
  <p:tag name="AS_UNIQUEID" val="897"/>
</p:tagLst>
</file>

<file path=ppt/tags/tag403.xml><?xml version="1.0" encoding="utf-8"?>
<p:tagLst xmlns:p="http://schemas.openxmlformats.org/presentationml/2006/main">
  <p:tag name="AS_UNIQUEID" val="898"/>
  <p:tag name="KSO_WM_DIAGRAM_VIRTUALLY_FRAME" val="{&quot;height&quot;:170.9,&quot;left&quot;:40.25,&quot;top&quot;:354.6,&quot;width&quot;:227.85}"/>
</p:tagLst>
</file>

<file path=ppt/tags/tag404.xml><?xml version="1.0" encoding="utf-8"?>
<p:tagLst xmlns:p="http://schemas.openxmlformats.org/presentationml/2006/main">
  <p:tag name="AS_UNIQUEID" val="899"/>
  <p:tag name="KSO_WM_DIAGRAM_VIRTUALLY_FRAME" val="{&quot;height&quot;:170.9,&quot;left&quot;:40.25,&quot;top&quot;:354.6,&quot;width&quot;:227.85}"/>
</p:tagLst>
</file>

<file path=ppt/tags/tag405.xml><?xml version="1.0" encoding="utf-8"?>
<p:tagLst xmlns:p="http://schemas.openxmlformats.org/presentationml/2006/main">
  <p:tag name="AS_UNIQUEID" val="900"/>
</p:tagLst>
</file>

<file path=ppt/tags/tag406.xml><?xml version="1.0" encoding="utf-8"?>
<p:tagLst xmlns:p="http://schemas.openxmlformats.org/presentationml/2006/main">
  <p:tag name="AS_UNIQUEID" val="901"/>
</p:tagLst>
</file>

<file path=ppt/tags/tag407.xml><?xml version="1.0" encoding="utf-8"?>
<p:tagLst xmlns:p="http://schemas.openxmlformats.org/presentationml/2006/main">
  <p:tag name="AS_UNIQUEID" val="902"/>
</p:tagLst>
</file>

<file path=ppt/tags/tag408.xml><?xml version="1.0" encoding="utf-8"?>
<p:tagLst xmlns:p="http://schemas.openxmlformats.org/presentationml/2006/main">
  <p:tag name="AS_UNIQUEID" val="903"/>
</p:tagLst>
</file>

<file path=ppt/tags/tag409.xml><?xml version="1.0" encoding="utf-8"?>
<p:tagLst xmlns:p="http://schemas.openxmlformats.org/presentationml/2006/main">
  <p:tag name="AS_UNIQUEID" val="904"/>
</p:tagLst>
</file>

<file path=ppt/tags/tag41.xml><?xml version="1.0" encoding="utf-8"?>
<p:tagLst xmlns:p="http://schemas.openxmlformats.org/presentationml/2006/main">
  <p:tag name="AS_UNIQUEID" val="538"/>
</p:tagLst>
</file>

<file path=ppt/tags/tag410.xml><?xml version="1.0" encoding="utf-8"?>
<p:tagLst xmlns:p="http://schemas.openxmlformats.org/presentationml/2006/main">
  <p:tag name="AS_UNIQUEID" val="905"/>
</p:tagLst>
</file>

<file path=ppt/tags/tag411.xml><?xml version="1.0" encoding="utf-8"?>
<p:tagLst xmlns:p="http://schemas.openxmlformats.org/presentationml/2006/main">
  <p:tag name="AS_UNIQUEID" val="906"/>
</p:tagLst>
</file>

<file path=ppt/tags/tag412.xml><?xml version="1.0" encoding="utf-8"?>
<p:tagLst xmlns:p="http://schemas.openxmlformats.org/presentationml/2006/main">
  <p:tag name="AS_UNIQUEID" val="907"/>
</p:tagLst>
</file>

<file path=ppt/tags/tag413.xml><?xml version="1.0" encoding="utf-8"?>
<p:tagLst xmlns:p="http://schemas.openxmlformats.org/presentationml/2006/main">
  <p:tag name="AS_UNIQUEID" val="908"/>
</p:tagLst>
</file>

<file path=ppt/tags/tag414.xml><?xml version="1.0" encoding="utf-8"?>
<p:tagLst xmlns:p="http://schemas.openxmlformats.org/presentationml/2006/main">
  <p:tag name="AS_UNIQUEID" val="909"/>
</p:tagLst>
</file>

<file path=ppt/tags/tag415.xml><?xml version="1.0" encoding="utf-8"?>
<p:tagLst xmlns:p="http://schemas.openxmlformats.org/presentationml/2006/main">
  <p:tag name="AS_UNIQUEID" val="910"/>
</p:tagLst>
</file>

<file path=ppt/tags/tag416.xml><?xml version="1.0" encoding="utf-8"?>
<p:tagLst xmlns:p="http://schemas.openxmlformats.org/presentationml/2006/main">
  <p:tag name="AS_UNIQUEID" val="911"/>
</p:tagLst>
</file>

<file path=ppt/tags/tag417.xml><?xml version="1.0" encoding="utf-8"?>
<p:tagLst xmlns:p="http://schemas.openxmlformats.org/presentationml/2006/main">
  <p:tag name="AS_UNIQUEID" val="912"/>
</p:tagLst>
</file>

<file path=ppt/tags/tag418.xml><?xml version="1.0" encoding="utf-8"?>
<p:tagLst xmlns:p="http://schemas.openxmlformats.org/presentationml/2006/main">
  <p:tag name="AS_UNIQUEID" val="913"/>
</p:tagLst>
</file>

<file path=ppt/tags/tag419.xml><?xml version="1.0" encoding="utf-8"?>
<p:tagLst xmlns:p="http://schemas.openxmlformats.org/presentationml/2006/main">
  <p:tag name="AS_UNIQUEID" val="914"/>
</p:tagLst>
</file>

<file path=ppt/tags/tag42.xml><?xml version="1.0" encoding="utf-8"?>
<p:tagLst xmlns:p="http://schemas.openxmlformats.org/presentationml/2006/main">
  <p:tag name="AS_UNIQUEID" val="539"/>
</p:tagLst>
</file>

<file path=ppt/tags/tag420.xml><?xml version="1.0" encoding="utf-8"?>
<p:tagLst xmlns:p="http://schemas.openxmlformats.org/presentationml/2006/main">
  <p:tag name="AS_UNIQUEID" val="915"/>
</p:tagLst>
</file>

<file path=ppt/tags/tag421.xml><?xml version="1.0" encoding="utf-8"?>
<p:tagLst xmlns:p="http://schemas.openxmlformats.org/presentationml/2006/main">
  <p:tag name="AS_UNIQUEID" val="916"/>
</p:tagLst>
</file>

<file path=ppt/tags/tag422.xml><?xml version="1.0" encoding="utf-8"?>
<p:tagLst xmlns:p="http://schemas.openxmlformats.org/presentationml/2006/main">
  <p:tag name="AS_UNIQUEID" val="917"/>
</p:tagLst>
</file>

<file path=ppt/tags/tag423.xml><?xml version="1.0" encoding="utf-8"?>
<p:tagLst xmlns:p="http://schemas.openxmlformats.org/presentationml/2006/main">
  <p:tag name="AS_UNIQUEID" val="918"/>
</p:tagLst>
</file>

<file path=ppt/tags/tag424.xml><?xml version="1.0" encoding="utf-8"?>
<p:tagLst xmlns:p="http://schemas.openxmlformats.org/presentationml/2006/main">
  <p:tag name="AS_UNIQUEID" val="919"/>
</p:tagLst>
</file>

<file path=ppt/tags/tag425.xml><?xml version="1.0" encoding="utf-8"?>
<p:tagLst xmlns:p="http://schemas.openxmlformats.org/presentationml/2006/main">
  <p:tag name="AS_UNIQUEID" val="920"/>
</p:tagLst>
</file>

<file path=ppt/tags/tag426.xml><?xml version="1.0" encoding="utf-8"?>
<p:tagLst xmlns:p="http://schemas.openxmlformats.org/presentationml/2006/main">
  <p:tag name="AS_UNIQUEID" val="921"/>
</p:tagLst>
</file>

<file path=ppt/tags/tag427.xml><?xml version="1.0" encoding="utf-8"?>
<p:tagLst xmlns:p="http://schemas.openxmlformats.org/presentationml/2006/main">
  <p:tag name="AS_UNIQUEID" val="922"/>
</p:tagLst>
</file>

<file path=ppt/tags/tag428.xml><?xml version="1.0" encoding="utf-8"?>
<p:tagLst xmlns:p="http://schemas.openxmlformats.org/presentationml/2006/main">
  <p:tag name="AS_UNIQUEID" val="923"/>
</p:tagLst>
</file>

<file path=ppt/tags/tag429.xml><?xml version="1.0" encoding="utf-8"?>
<p:tagLst xmlns:p="http://schemas.openxmlformats.org/presentationml/2006/main">
  <p:tag name="AS_UNIQUEID" val="924"/>
</p:tagLst>
</file>

<file path=ppt/tags/tag43.xml><?xml version="1.0" encoding="utf-8"?>
<p:tagLst xmlns:p="http://schemas.openxmlformats.org/presentationml/2006/main">
  <p:tag name="AS_UNIQUEID" val="540"/>
</p:tagLst>
</file>

<file path=ppt/tags/tag430.xml><?xml version="1.0" encoding="utf-8"?>
<p:tagLst xmlns:p="http://schemas.openxmlformats.org/presentationml/2006/main">
  <p:tag name="AS_UNIQUEID" val="925"/>
</p:tagLst>
</file>

<file path=ppt/tags/tag431.xml><?xml version="1.0" encoding="utf-8"?>
<p:tagLst xmlns:p="http://schemas.openxmlformats.org/presentationml/2006/main">
  <p:tag name="AS_UNIQUEID" val="926"/>
</p:tagLst>
</file>

<file path=ppt/tags/tag432.xml><?xml version="1.0" encoding="utf-8"?>
<p:tagLst xmlns:p="http://schemas.openxmlformats.org/presentationml/2006/main">
  <p:tag name="AS_UNIQUEID" val="927"/>
</p:tagLst>
</file>

<file path=ppt/tags/tag433.xml><?xml version="1.0" encoding="utf-8"?>
<p:tagLst xmlns:p="http://schemas.openxmlformats.org/presentationml/2006/main">
  <p:tag name="AS_UNIQUEID" val="928"/>
</p:tagLst>
</file>

<file path=ppt/tags/tag434.xml><?xml version="1.0" encoding="utf-8"?>
<p:tagLst xmlns:p="http://schemas.openxmlformats.org/presentationml/2006/main">
  <p:tag name="AS_UNIQUEID" val="929"/>
</p:tagLst>
</file>

<file path=ppt/tags/tag435.xml><?xml version="1.0" encoding="utf-8"?>
<p:tagLst xmlns:p="http://schemas.openxmlformats.org/presentationml/2006/main">
  <p:tag name="AS_UNIQUEID" val="930"/>
</p:tagLst>
</file>

<file path=ppt/tags/tag436.xml><?xml version="1.0" encoding="utf-8"?>
<p:tagLst xmlns:p="http://schemas.openxmlformats.org/presentationml/2006/main">
  <p:tag name="AS_UNIQUEID" val="931"/>
</p:tagLst>
</file>

<file path=ppt/tags/tag437.xml><?xml version="1.0" encoding="utf-8"?>
<p:tagLst xmlns:p="http://schemas.openxmlformats.org/presentationml/2006/main">
  <p:tag name="AS_UNIQUEID" val="932"/>
</p:tagLst>
</file>

<file path=ppt/tags/tag438.xml><?xml version="1.0" encoding="utf-8"?>
<p:tagLst xmlns:p="http://schemas.openxmlformats.org/presentationml/2006/main">
  <p:tag name="AS_UNIQUEID" val="933"/>
</p:tagLst>
</file>

<file path=ppt/tags/tag439.xml><?xml version="1.0" encoding="utf-8"?>
<p:tagLst xmlns:p="http://schemas.openxmlformats.org/presentationml/2006/main">
  <p:tag name="AS_UNIQUEID" val="934"/>
</p:tagLst>
</file>

<file path=ppt/tags/tag44.xml><?xml version="1.0" encoding="utf-8"?>
<p:tagLst xmlns:p="http://schemas.openxmlformats.org/presentationml/2006/main">
  <p:tag name="AS_UNIQUEID" val="541"/>
</p:tagLst>
</file>

<file path=ppt/tags/tag440.xml><?xml version="1.0" encoding="utf-8"?>
<p:tagLst xmlns:p="http://schemas.openxmlformats.org/presentationml/2006/main">
  <p:tag name="AS_UNIQUEID" val="935"/>
</p:tagLst>
</file>

<file path=ppt/tags/tag441.xml><?xml version="1.0" encoding="utf-8"?>
<p:tagLst xmlns:p="http://schemas.openxmlformats.org/presentationml/2006/main">
  <p:tag name="AS_UNIQUEID" val="936"/>
</p:tagLst>
</file>

<file path=ppt/tags/tag442.xml><?xml version="1.0" encoding="utf-8"?>
<p:tagLst xmlns:p="http://schemas.openxmlformats.org/presentationml/2006/main">
  <p:tag name="AS_UNIQUEID" val="937"/>
</p:tagLst>
</file>

<file path=ppt/tags/tag443.xml><?xml version="1.0" encoding="utf-8"?>
<p:tagLst xmlns:p="http://schemas.openxmlformats.org/presentationml/2006/main">
  <p:tag name="AS_UNIQUEID" val="938"/>
</p:tagLst>
</file>

<file path=ppt/tags/tag444.xml><?xml version="1.0" encoding="utf-8"?>
<p:tagLst xmlns:p="http://schemas.openxmlformats.org/presentationml/2006/main">
  <p:tag name="AS_UNIQUEID" val="939"/>
</p:tagLst>
</file>

<file path=ppt/tags/tag445.xml><?xml version="1.0" encoding="utf-8"?>
<p:tagLst xmlns:p="http://schemas.openxmlformats.org/presentationml/2006/main">
  <p:tag name="AS_UNIQUEID" val="940"/>
</p:tagLst>
</file>

<file path=ppt/tags/tag446.xml><?xml version="1.0" encoding="utf-8"?>
<p:tagLst xmlns:p="http://schemas.openxmlformats.org/presentationml/2006/main">
  <p:tag name="AS_UNIQUEID" val="941"/>
</p:tagLst>
</file>

<file path=ppt/tags/tag447.xml><?xml version="1.0" encoding="utf-8"?>
<p:tagLst xmlns:p="http://schemas.openxmlformats.org/presentationml/2006/main">
  <p:tag name="AS_UNIQUEID" val="942"/>
</p:tagLst>
</file>

<file path=ppt/tags/tag448.xml><?xml version="1.0" encoding="utf-8"?>
<p:tagLst xmlns:p="http://schemas.openxmlformats.org/presentationml/2006/main">
  <p:tag name="AS_UNIQUEID" val="943"/>
</p:tagLst>
</file>

<file path=ppt/tags/tag449.xml><?xml version="1.0" encoding="utf-8"?>
<p:tagLst xmlns:p="http://schemas.openxmlformats.org/presentationml/2006/main">
  <p:tag name="AS_UNIQUEID" val="944"/>
</p:tagLst>
</file>

<file path=ppt/tags/tag45.xml><?xml version="1.0" encoding="utf-8"?>
<p:tagLst xmlns:p="http://schemas.openxmlformats.org/presentationml/2006/main">
  <p:tag name="AS_UNIQUEID" val="542"/>
</p:tagLst>
</file>

<file path=ppt/tags/tag450.xml><?xml version="1.0" encoding="utf-8"?>
<p:tagLst xmlns:p="http://schemas.openxmlformats.org/presentationml/2006/main">
  <p:tag name="AS_UNIQUEID" val="945"/>
</p:tagLst>
</file>

<file path=ppt/tags/tag451.xml><?xml version="1.0" encoding="utf-8"?>
<p:tagLst xmlns:p="http://schemas.openxmlformats.org/presentationml/2006/main">
  <p:tag name="AS_UNIQUEID" val="946"/>
</p:tagLst>
</file>

<file path=ppt/tags/tag452.xml><?xml version="1.0" encoding="utf-8"?>
<p:tagLst xmlns:p="http://schemas.openxmlformats.org/presentationml/2006/main">
  <p:tag name="AS_UNIQUEID" val="947"/>
</p:tagLst>
</file>

<file path=ppt/tags/tag453.xml><?xml version="1.0" encoding="utf-8"?>
<p:tagLst xmlns:p="http://schemas.openxmlformats.org/presentationml/2006/main">
  <p:tag name="AS_UNIQUEID" val="948"/>
</p:tagLst>
</file>

<file path=ppt/tags/tag454.xml><?xml version="1.0" encoding="utf-8"?>
<p:tagLst xmlns:p="http://schemas.openxmlformats.org/presentationml/2006/main">
  <p:tag name="AS_UNIQUEID" val="949"/>
</p:tagLst>
</file>

<file path=ppt/tags/tag455.xml><?xml version="1.0" encoding="utf-8"?>
<p:tagLst xmlns:p="http://schemas.openxmlformats.org/presentationml/2006/main">
  <p:tag name="AS_UNIQUEID" val="950"/>
</p:tagLst>
</file>

<file path=ppt/tags/tag456.xml><?xml version="1.0" encoding="utf-8"?>
<p:tagLst xmlns:p="http://schemas.openxmlformats.org/presentationml/2006/main">
  <p:tag name="AS_UNIQUEID" val="951"/>
</p:tagLst>
</file>

<file path=ppt/tags/tag457.xml><?xml version="1.0" encoding="utf-8"?>
<p:tagLst xmlns:p="http://schemas.openxmlformats.org/presentationml/2006/main">
  <p:tag name="AS_UNIQUEID" val="952"/>
</p:tagLst>
</file>

<file path=ppt/tags/tag458.xml><?xml version="1.0" encoding="utf-8"?>
<p:tagLst xmlns:p="http://schemas.openxmlformats.org/presentationml/2006/main">
  <p:tag name="AS_UNIQUEID" val="953"/>
</p:tagLst>
</file>

<file path=ppt/tags/tag459.xml><?xml version="1.0" encoding="utf-8"?>
<p:tagLst xmlns:p="http://schemas.openxmlformats.org/presentationml/2006/main">
  <p:tag name="AS_UNIQUEID" val="954"/>
</p:tagLst>
</file>

<file path=ppt/tags/tag46.xml><?xml version="1.0" encoding="utf-8"?>
<p:tagLst xmlns:p="http://schemas.openxmlformats.org/presentationml/2006/main">
  <p:tag name="AS_UNIQUEID" val="543"/>
</p:tagLst>
</file>

<file path=ppt/tags/tag460.xml><?xml version="1.0" encoding="utf-8"?>
<p:tagLst xmlns:p="http://schemas.openxmlformats.org/presentationml/2006/main">
  <p:tag name="AS_UNIQUEID" val="955"/>
</p:tagLst>
</file>

<file path=ppt/tags/tag461.xml><?xml version="1.0" encoding="utf-8"?>
<p:tagLst xmlns:p="http://schemas.openxmlformats.org/presentationml/2006/main">
  <p:tag name="AS_UNIQUEID" val="956"/>
</p:tagLst>
</file>

<file path=ppt/tags/tag462.xml><?xml version="1.0" encoding="utf-8"?>
<p:tagLst xmlns:p="http://schemas.openxmlformats.org/presentationml/2006/main">
  <p:tag name="AS_UNIQUEID" val="957"/>
</p:tagLst>
</file>

<file path=ppt/tags/tag463.xml><?xml version="1.0" encoding="utf-8"?>
<p:tagLst xmlns:p="http://schemas.openxmlformats.org/presentationml/2006/main">
  <p:tag name="AS_UNIQUEID" val="958"/>
</p:tagLst>
</file>

<file path=ppt/tags/tag464.xml><?xml version="1.0" encoding="utf-8"?>
<p:tagLst xmlns:p="http://schemas.openxmlformats.org/presentationml/2006/main">
  <p:tag name="AS_UNIQUEID" val="959"/>
</p:tagLst>
</file>

<file path=ppt/tags/tag465.xml><?xml version="1.0" encoding="utf-8"?>
<p:tagLst xmlns:p="http://schemas.openxmlformats.org/presentationml/2006/main">
  <p:tag name="AS_UNIQUEID" val="960"/>
</p:tagLst>
</file>

<file path=ppt/tags/tag466.xml><?xml version="1.0" encoding="utf-8"?>
<p:tagLst xmlns:p="http://schemas.openxmlformats.org/presentationml/2006/main">
  <p:tag name="AS_UNIQUEID" val="961"/>
</p:tagLst>
</file>

<file path=ppt/tags/tag467.xml><?xml version="1.0" encoding="utf-8"?>
<p:tagLst xmlns:p="http://schemas.openxmlformats.org/presentationml/2006/main">
  <p:tag name="AS_UNIQUEID" val="962"/>
</p:tagLst>
</file>

<file path=ppt/tags/tag468.xml><?xml version="1.0" encoding="utf-8"?>
<p:tagLst xmlns:p="http://schemas.openxmlformats.org/presentationml/2006/main">
  <p:tag name="AS_UNIQUEID" val="963"/>
</p:tagLst>
</file>

<file path=ppt/tags/tag469.xml><?xml version="1.0" encoding="utf-8"?>
<p:tagLst xmlns:p="http://schemas.openxmlformats.org/presentationml/2006/main">
  <p:tag name="AS_UNIQUEID" val="964"/>
</p:tagLst>
</file>

<file path=ppt/tags/tag47.xml><?xml version="1.0" encoding="utf-8"?>
<p:tagLst xmlns:p="http://schemas.openxmlformats.org/presentationml/2006/main">
  <p:tag name="AS_UNIQUEID" val="544"/>
</p:tagLst>
</file>

<file path=ppt/tags/tag470.xml><?xml version="1.0" encoding="utf-8"?>
<p:tagLst xmlns:p="http://schemas.openxmlformats.org/presentationml/2006/main">
  <p:tag name="AS_UNIQUEID" val="965"/>
</p:tagLst>
</file>

<file path=ppt/tags/tag471.xml><?xml version="1.0" encoding="utf-8"?>
<p:tagLst xmlns:p="http://schemas.openxmlformats.org/presentationml/2006/main">
  <p:tag name="AS_UNIQUEID" val="966"/>
</p:tagLst>
</file>

<file path=ppt/tags/tag472.xml><?xml version="1.0" encoding="utf-8"?>
<p:tagLst xmlns:p="http://schemas.openxmlformats.org/presentationml/2006/main">
  <p:tag name="AS_UNIQUEID" val="967"/>
</p:tagLst>
</file>

<file path=ppt/tags/tag473.xml><?xml version="1.0" encoding="utf-8"?>
<p:tagLst xmlns:p="http://schemas.openxmlformats.org/presentationml/2006/main">
  <p:tag name="AS_UNIQUEID" val="968"/>
</p:tagLst>
</file>

<file path=ppt/tags/tag474.xml><?xml version="1.0" encoding="utf-8"?>
<p:tagLst xmlns:p="http://schemas.openxmlformats.org/presentationml/2006/main">
  <p:tag name="AS_UNIQUEID" val="969"/>
</p:tagLst>
</file>

<file path=ppt/tags/tag475.xml><?xml version="1.0" encoding="utf-8"?>
<p:tagLst xmlns:p="http://schemas.openxmlformats.org/presentationml/2006/main">
  <p:tag name="AS_UNIQUEID" val="970"/>
</p:tagLst>
</file>

<file path=ppt/tags/tag476.xml><?xml version="1.0" encoding="utf-8"?>
<p:tagLst xmlns:p="http://schemas.openxmlformats.org/presentationml/2006/main">
  <p:tag name="AS_UNIQUEID" val="971"/>
</p:tagLst>
</file>

<file path=ppt/tags/tag477.xml><?xml version="1.0" encoding="utf-8"?>
<p:tagLst xmlns:p="http://schemas.openxmlformats.org/presentationml/2006/main">
  <p:tag name="AS_UNIQUEID" val="972"/>
</p:tagLst>
</file>

<file path=ppt/tags/tag478.xml><?xml version="1.0" encoding="utf-8"?>
<p:tagLst xmlns:p="http://schemas.openxmlformats.org/presentationml/2006/main">
  <p:tag name="AS_UNIQUEID" val="973"/>
</p:tagLst>
</file>

<file path=ppt/tags/tag479.xml><?xml version="1.0" encoding="utf-8"?>
<p:tagLst xmlns:p="http://schemas.openxmlformats.org/presentationml/2006/main">
  <p:tag name="AS_UNIQUEID" val="974"/>
</p:tagLst>
</file>

<file path=ppt/tags/tag48.xml><?xml version="1.0" encoding="utf-8"?>
<p:tagLst xmlns:p="http://schemas.openxmlformats.org/presentationml/2006/main">
  <p:tag name="AS_UNIQUEID" val="545"/>
</p:tagLst>
</file>

<file path=ppt/tags/tag480.xml><?xml version="1.0" encoding="utf-8"?>
<p:tagLst xmlns:p="http://schemas.openxmlformats.org/presentationml/2006/main">
  <p:tag name="AS_UNIQUEID" val="975"/>
</p:tagLst>
</file>

<file path=ppt/tags/tag481.xml><?xml version="1.0" encoding="utf-8"?>
<p:tagLst xmlns:p="http://schemas.openxmlformats.org/presentationml/2006/main">
  <p:tag name="AS_UNIQUEID" val="976"/>
</p:tagLst>
</file>

<file path=ppt/tags/tag482.xml><?xml version="1.0" encoding="utf-8"?>
<p:tagLst xmlns:p="http://schemas.openxmlformats.org/presentationml/2006/main">
  <p:tag name="AS_UNIQUEID" val="977"/>
</p:tagLst>
</file>

<file path=ppt/tags/tag483.xml><?xml version="1.0" encoding="utf-8"?>
<p:tagLst xmlns:p="http://schemas.openxmlformats.org/presentationml/2006/main">
  <p:tag name="AS_UNIQUEID" val="978"/>
</p:tagLst>
</file>

<file path=ppt/tags/tag484.xml><?xml version="1.0" encoding="utf-8"?>
<p:tagLst xmlns:p="http://schemas.openxmlformats.org/presentationml/2006/main">
  <p:tag name="AS_UNIQUEID" val="979"/>
</p:tagLst>
</file>

<file path=ppt/tags/tag485.xml><?xml version="1.0" encoding="utf-8"?>
<p:tagLst xmlns:p="http://schemas.openxmlformats.org/presentationml/2006/main">
  <p:tag name="AS_UNIQUEID" val="980"/>
</p:tagLst>
</file>

<file path=ppt/tags/tag486.xml><?xml version="1.0" encoding="utf-8"?>
<p:tagLst xmlns:p="http://schemas.openxmlformats.org/presentationml/2006/main">
  <p:tag name="AS_UNIQUEID" val="981"/>
</p:tagLst>
</file>

<file path=ppt/tags/tag487.xml><?xml version="1.0" encoding="utf-8"?>
<p:tagLst xmlns:p="http://schemas.openxmlformats.org/presentationml/2006/main">
  <p:tag name="AS_UNIQUEID" val="982"/>
</p:tagLst>
</file>

<file path=ppt/tags/tag488.xml><?xml version="1.0" encoding="utf-8"?>
<p:tagLst xmlns:p="http://schemas.openxmlformats.org/presentationml/2006/main">
  <p:tag name="AS_UNIQUEID" val="983"/>
</p:tagLst>
</file>

<file path=ppt/tags/tag489.xml><?xml version="1.0" encoding="utf-8"?>
<p:tagLst xmlns:p="http://schemas.openxmlformats.org/presentationml/2006/main">
  <p:tag name="AS_UNIQUEID" val="984"/>
</p:tagLst>
</file>

<file path=ppt/tags/tag49.xml><?xml version="1.0" encoding="utf-8"?>
<p:tagLst xmlns:p="http://schemas.openxmlformats.org/presentationml/2006/main">
  <p:tag name="AS_UNIQUEID" val="546"/>
</p:tagLst>
</file>

<file path=ppt/tags/tag490.xml><?xml version="1.0" encoding="utf-8"?>
<p:tagLst xmlns:p="http://schemas.openxmlformats.org/presentationml/2006/main">
  <p:tag name="AS_UNIQUEID" val="985"/>
</p:tagLst>
</file>

<file path=ppt/tags/tag491.xml><?xml version="1.0" encoding="utf-8"?>
<p:tagLst xmlns:p="http://schemas.openxmlformats.org/presentationml/2006/main">
  <p:tag name="AS_UNIQUEID" val="986"/>
</p:tagLst>
</file>

<file path=ppt/tags/tag492.xml><?xml version="1.0" encoding="utf-8"?>
<p:tagLst xmlns:p="http://schemas.openxmlformats.org/presentationml/2006/main">
  <p:tag name="AS_UNIQUEID" val="987"/>
</p:tagLst>
</file>

<file path=ppt/tags/tag493.xml><?xml version="1.0" encoding="utf-8"?>
<p:tagLst xmlns:p="http://schemas.openxmlformats.org/presentationml/2006/main">
  <p:tag name="AS_UNIQUEID" val="988"/>
</p:tagLst>
</file>

<file path=ppt/tags/tag494.xml><?xml version="1.0" encoding="utf-8"?>
<p:tagLst xmlns:p="http://schemas.openxmlformats.org/presentationml/2006/main">
  <p:tag name="AS_UNIQUEID" val="989"/>
</p:tagLst>
</file>

<file path=ppt/tags/tag495.xml><?xml version="1.0" encoding="utf-8"?>
<p:tagLst xmlns:p="http://schemas.openxmlformats.org/presentationml/2006/main">
  <p:tag name="AS_UNIQUEID" val="990"/>
</p:tagLst>
</file>

<file path=ppt/tags/tag496.xml><?xml version="1.0" encoding="utf-8"?>
<p:tagLst xmlns:p="http://schemas.openxmlformats.org/presentationml/2006/main">
  <p:tag name="AS_UNIQUEID" val="991"/>
</p:tagLst>
</file>

<file path=ppt/tags/tag497.xml><?xml version="1.0" encoding="utf-8"?>
<p:tagLst xmlns:p="http://schemas.openxmlformats.org/presentationml/2006/main">
  <p:tag name="AS_UNIQUEID" val="992"/>
</p:tagLst>
</file>

<file path=ppt/tags/tag498.xml><?xml version="1.0" encoding="utf-8"?>
<p:tagLst xmlns:p="http://schemas.openxmlformats.org/presentationml/2006/main">
  <p:tag name="AS_UNIQUEID" val="993"/>
</p:tagLst>
</file>

<file path=ppt/tags/tag499.xml><?xml version="1.0" encoding="utf-8"?>
<p:tagLst xmlns:p="http://schemas.openxmlformats.org/presentationml/2006/main">
  <p:tag name="AS_UNIQUEID" val="994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00.xml><?xml version="1.0" encoding="utf-8"?>
<p:tagLst xmlns:p="http://schemas.openxmlformats.org/presentationml/2006/main">
  <p:tag name="AS_UNIQUEID" val="995"/>
</p:tagLst>
</file>

<file path=ppt/tags/tag501.xml><?xml version="1.0" encoding="utf-8"?>
<p:tagLst xmlns:p="http://schemas.openxmlformats.org/presentationml/2006/main">
  <p:tag name="AS_UNIQUEID" val="996"/>
</p:tagLst>
</file>

<file path=ppt/tags/tag502.xml><?xml version="1.0" encoding="utf-8"?>
<p:tagLst xmlns:p="http://schemas.openxmlformats.org/presentationml/2006/main">
  <p:tag name="AS_UNIQUEID" val="997"/>
</p:tagLst>
</file>

<file path=ppt/tags/tag503.xml><?xml version="1.0" encoding="utf-8"?>
<p:tagLst xmlns:p="http://schemas.openxmlformats.org/presentationml/2006/main">
  <p:tag name="AS_UNIQUEID" val="998"/>
</p:tagLst>
</file>

<file path=ppt/tags/tag504.xml><?xml version="1.0" encoding="utf-8"?>
<p:tagLst xmlns:p="http://schemas.openxmlformats.org/presentationml/2006/main">
  <p:tag name="AS_UNIQUEID" val="999"/>
</p:tagLst>
</file>

<file path=ppt/tags/tag505.xml><?xml version="1.0" encoding="utf-8"?>
<p:tagLst xmlns:p="http://schemas.openxmlformats.org/presentationml/2006/main">
  <p:tag name="AS_UNIQUEID" val="1000"/>
</p:tagLst>
</file>

<file path=ppt/tags/tag506.xml><?xml version="1.0" encoding="utf-8"?>
<p:tagLst xmlns:p="http://schemas.openxmlformats.org/presentationml/2006/main">
  <p:tag name="AS_UNIQUEID" val="1001"/>
</p:tagLst>
</file>

<file path=ppt/tags/tag507.xml><?xml version="1.0" encoding="utf-8"?>
<p:tagLst xmlns:p="http://schemas.openxmlformats.org/presentationml/2006/main">
  <p:tag name="AS_UNIQUEID" val="1002"/>
</p:tagLst>
</file>

<file path=ppt/tags/tag508.xml><?xml version="1.0" encoding="utf-8"?>
<p:tagLst xmlns:p="http://schemas.openxmlformats.org/presentationml/2006/main">
  <p:tag name="AS_UNIQUEID" val="1003"/>
</p:tagLst>
</file>

<file path=ppt/tags/tag509.xml><?xml version="1.0" encoding="utf-8"?>
<p:tagLst xmlns:p="http://schemas.openxmlformats.org/presentationml/2006/main">
  <p:tag name="AS_UNIQUEID" val="1004"/>
</p:tagLst>
</file>

<file path=ppt/tags/tag51.xml><?xml version="1.0" encoding="utf-8"?>
<p:tagLst xmlns:p="http://schemas.openxmlformats.org/presentationml/2006/main">
  <p:tag name="AS_UNIQUEID" val="548"/>
</p:tagLst>
</file>

<file path=ppt/tags/tag510.xml><?xml version="1.0" encoding="utf-8"?>
<p:tagLst xmlns:p="http://schemas.openxmlformats.org/presentationml/2006/main">
  <p:tag name="AS_UNIQUEID" val="1005"/>
</p:tagLst>
</file>

<file path=ppt/tags/tag511.xml><?xml version="1.0" encoding="utf-8"?>
<p:tagLst xmlns:p="http://schemas.openxmlformats.org/presentationml/2006/main">
  <p:tag name="AS_UNIQUEID" val="1006"/>
</p:tagLst>
</file>

<file path=ppt/tags/tag512.xml><?xml version="1.0" encoding="utf-8"?>
<p:tagLst xmlns:p="http://schemas.openxmlformats.org/presentationml/2006/main">
  <p:tag name="AS_UNIQUEID" val="1007"/>
</p:tagLst>
</file>

<file path=ppt/tags/tag513.xml><?xml version="1.0" encoding="utf-8"?>
<p:tagLst xmlns:p="http://schemas.openxmlformats.org/presentationml/2006/main">
  <p:tag name="AS_UNIQUEID" val="1008"/>
</p:tagLst>
</file>

<file path=ppt/tags/tag514.xml><?xml version="1.0" encoding="utf-8"?>
<p:tagLst xmlns:p="http://schemas.openxmlformats.org/presentationml/2006/main">
  <p:tag name="AS_UNIQUEID" val="1009"/>
</p:tagLst>
</file>

<file path=ppt/tags/tag515.xml><?xml version="1.0" encoding="utf-8"?>
<p:tagLst xmlns:p="http://schemas.openxmlformats.org/presentationml/2006/main">
  <p:tag name="AS_UNIQUEID" val="1010"/>
</p:tagLst>
</file>

<file path=ppt/tags/tag516.xml><?xml version="1.0" encoding="utf-8"?>
<p:tagLst xmlns:p="http://schemas.openxmlformats.org/presentationml/2006/main">
  <p:tag name="AS_UNIQUEID" val="1011"/>
</p:tagLst>
</file>

<file path=ppt/tags/tag517.xml><?xml version="1.0" encoding="utf-8"?>
<p:tagLst xmlns:p="http://schemas.openxmlformats.org/presentationml/2006/main">
  <p:tag name="AS_UNIQUEID" val="1012"/>
</p:tagLst>
</file>

<file path=ppt/tags/tag518.xml><?xml version="1.0" encoding="utf-8"?>
<p:tagLst xmlns:p="http://schemas.openxmlformats.org/presentationml/2006/main">
  <p:tag name="AS_UNIQUEID" val="1013"/>
</p:tagLst>
</file>

<file path=ppt/tags/tag519.xml><?xml version="1.0" encoding="utf-8"?>
<p:tagLst xmlns:p="http://schemas.openxmlformats.org/presentationml/2006/main">
  <p:tag name="AS_UNIQUEID" val="1014"/>
</p:tagLst>
</file>

<file path=ppt/tags/tag52.xml><?xml version="1.0" encoding="utf-8"?>
<p:tagLst xmlns:p="http://schemas.openxmlformats.org/presentationml/2006/main">
  <p:tag name="AS_UNIQUEID" val="549"/>
</p:tagLst>
</file>

<file path=ppt/tags/tag520.xml><?xml version="1.0" encoding="utf-8"?>
<p:tagLst xmlns:p="http://schemas.openxmlformats.org/presentationml/2006/main">
  <p:tag name="AS_UNIQUEID" val="1015"/>
</p:tagLst>
</file>

<file path=ppt/tags/tag521.xml><?xml version="1.0" encoding="utf-8"?>
<p:tagLst xmlns:p="http://schemas.openxmlformats.org/presentationml/2006/main">
  <p:tag name="AS_UNIQUEID" val="1016"/>
</p:tagLst>
</file>

<file path=ppt/tags/tag522.xml><?xml version="1.0" encoding="utf-8"?>
<p:tagLst xmlns:p="http://schemas.openxmlformats.org/presentationml/2006/main">
  <p:tag name="AS_UNIQUEID" val="1017"/>
</p:tagLst>
</file>

<file path=ppt/tags/tag523.xml><?xml version="1.0" encoding="utf-8"?>
<p:tagLst xmlns:p="http://schemas.openxmlformats.org/presentationml/2006/main">
  <p:tag name="AS_UNIQUEID" val="1018"/>
</p:tagLst>
</file>

<file path=ppt/tags/tag524.xml><?xml version="1.0" encoding="utf-8"?>
<p:tagLst xmlns:p="http://schemas.openxmlformats.org/presentationml/2006/main">
  <p:tag name="AS_UNIQUEID" val="1019"/>
</p:tagLst>
</file>

<file path=ppt/tags/tag525.xml><?xml version="1.0" encoding="utf-8"?>
<p:tagLst xmlns:p="http://schemas.openxmlformats.org/presentationml/2006/main">
  <p:tag name="AS_UNIQUEID" val="1020"/>
</p:tagLst>
</file>

<file path=ppt/tags/tag526.xml><?xml version="1.0" encoding="utf-8"?>
<p:tagLst xmlns:p="http://schemas.openxmlformats.org/presentationml/2006/main">
  <p:tag name="AS_UNIQUEID" val="1021"/>
</p:tagLst>
</file>

<file path=ppt/tags/tag527.xml><?xml version="1.0" encoding="utf-8"?>
<p:tagLst xmlns:p="http://schemas.openxmlformats.org/presentationml/2006/main">
  <p:tag name="AS_UNIQUEID" val="1022"/>
</p:tagLst>
</file>

<file path=ppt/tags/tag528.xml><?xml version="1.0" encoding="utf-8"?>
<p:tagLst xmlns:p="http://schemas.openxmlformats.org/presentationml/2006/main">
  <p:tag name="AS_UNIQUEID" val="1023"/>
</p:tagLst>
</file>

<file path=ppt/tags/tag529.xml><?xml version="1.0" encoding="utf-8"?>
<p:tagLst xmlns:p="http://schemas.openxmlformats.org/presentationml/2006/main">
  <p:tag name="AS_UNIQUEID" val="1024"/>
</p:tagLst>
</file>

<file path=ppt/tags/tag53.xml><?xml version="1.0" encoding="utf-8"?>
<p:tagLst xmlns:p="http://schemas.openxmlformats.org/presentationml/2006/main">
  <p:tag name="AS_UNIQUEID" val="550"/>
</p:tagLst>
</file>

<file path=ppt/tags/tag530.xml><?xml version="1.0" encoding="utf-8"?>
<p:tagLst xmlns:p="http://schemas.openxmlformats.org/presentationml/2006/main">
  <p:tag name="AS_UNIQUEID" val="1025"/>
</p:tagLst>
</file>

<file path=ppt/tags/tag531.xml><?xml version="1.0" encoding="utf-8"?>
<p:tagLst xmlns:p="http://schemas.openxmlformats.org/presentationml/2006/main">
  <p:tag name="AS_UNIQUEID" val="1026"/>
</p:tagLst>
</file>

<file path=ppt/tags/tag532.xml><?xml version="1.0" encoding="utf-8"?>
<p:tagLst xmlns:p="http://schemas.openxmlformats.org/presentationml/2006/main">
  <p:tag name="AS_UNIQUEID" val="1027"/>
</p:tagLst>
</file>

<file path=ppt/tags/tag533.xml><?xml version="1.0" encoding="utf-8"?>
<p:tagLst xmlns:p="http://schemas.openxmlformats.org/presentationml/2006/main">
  <p:tag name="AS_UNIQUEID" val="1028"/>
</p:tagLst>
</file>

<file path=ppt/tags/tag534.xml><?xml version="1.0" encoding="utf-8"?>
<p:tagLst xmlns:p="http://schemas.openxmlformats.org/presentationml/2006/main">
  <p:tag name="AS_UNIQUEID" val="1029"/>
</p:tagLst>
</file>

<file path=ppt/tags/tag535.xml><?xml version="1.0" encoding="utf-8"?>
<p:tagLst xmlns:p="http://schemas.openxmlformats.org/presentationml/2006/main">
  <p:tag name="AS_UNIQUEID" val="1030"/>
</p:tagLst>
</file>

<file path=ppt/tags/tag536.xml><?xml version="1.0" encoding="utf-8"?>
<p:tagLst xmlns:p="http://schemas.openxmlformats.org/presentationml/2006/main">
  <p:tag name="AS_UNIQUEID" val="1031"/>
</p:tagLst>
</file>

<file path=ppt/tags/tag537.xml><?xml version="1.0" encoding="utf-8"?>
<p:tagLst xmlns:p="http://schemas.openxmlformats.org/presentationml/2006/main">
  <p:tag name="AS_UNIQUEID" val="1032"/>
</p:tagLst>
</file>

<file path=ppt/tags/tag538.xml><?xml version="1.0" encoding="utf-8"?>
<p:tagLst xmlns:p="http://schemas.openxmlformats.org/presentationml/2006/main">
  <p:tag name="AS_UNIQUEID" val="1033"/>
</p:tagLst>
</file>

<file path=ppt/tags/tag539.xml><?xml version="1.0" encoding="utf-8"?>
<p:tagLst xmlns:p="http://schemas.openxmlformats.org/presentationml/2006/main">
  <p:tag name="AS_UNIQUEID" val="1034"/>
</p:tagLst>
</file>

<file path=ppt/tags/tag54.xml><?xml version="1.0" encoding="utf-8"?>
<p:tagLst xmlns:p="http://schemas.openxmlformats.org/presentationml/2006/main">
  <p:tag name="AS_UNIQUEID" val="551"/>
</p:tagLst>
</file>

<file path=ppt/tags/tag540.xml><?xml version="1.0" encoding="utf-8"?>
<p:tagLst xmlns:p="http://schemas.openxmlformats.org/presentationml/2006/main">
  <p:tag name="AS_UNIQUEID" val="1035"/>
</p:tagLst>
</file>

<file path=ppt/tags/tag541.xml><?xml version="1.0" encoding="utf-8"?>
<p:tagLst xmlns:p="http://schemas.openxmlformats.org/presentationml/2006/main">
  <p:tag name="AS_UNIQUEID" val="1036"/>
</p:tagLst>
</file>

<file path=ppt/tags/tag542.xml><?xml version="1.0" encoding="utf-8"?>
<p:tagLst xmlns:p="http://schemas.openxmlformats.org/presentationml/2006/main">
  <p:tag name="AS_UNIQUEID" val="1037"/>
</p:tagLst>
</file>

<file path=ppt/tags/tag543.xml><?xml version="1.0" encoding="utf-8"?>
<p:tagLst xmlns:p="http://schemas.openxmlformats.org/presentationml/2006/main">
  <p:tag name="AS_UNIQUEID" val="1038"/>
</p:tagLst>
</file>

<file path=ppt/tags/tag544.xml><?xml version="1.0" encoding="utf-8"?>
<p:tagLst xmlns:p="http://schemas.openxmlformats.org/presentationml/2006/main">
  <p:tag name="AS_UNIQUEID" val="1039"/>
</p:tagLst>
</file>

<file path=ppt/tags/tag545.xml><?xml version="1.0" encoding="utf-8"?>
<p:tagLst xmlns:p="http://schemas.openxmlformats.org/presentationml/2006/main">
  <p:tag name="AS_UNIQUEID" val="1040"/>
</p:tagLst>
</file>

<file path=ppt/tags/tag546.xml><?xml version="1.0" encoding="utf-8"?>
<p:tagLst xmlns:p="http://schemas.openxmlformats.org/presentationml/2006/main">
  <p:tag name="AS_UNIQUEID" val="1041"/>
</p:tagLst>
</file>

<file path=ppt/tags/tag547.xml><?xml version="1.0" encoding="utf-8"?>
<p:tagLst xmlns:p="http://schemas.openxmlformats.org/presentationml/2006/main">
  <p:tag name="AS_UNIQUEID" val="1042"/>
</p:tagLst>
</file>

<file path=ppt/tags/tag548.xml><?xml version="1.0" encoding="utf-8"?>
<p:tagLst xmlns:p="http://schemas.openxmlformats.org/presentationml/2006/main">
  <p:tag name="AS_UNIQUEID" val="1043"/>
</p:tagLst>
</file>

<file path=ppt/tags/tag549.xml><?xml version="1.0" encoding="utf-8"?>
<p:tagLst xmlns:p="http://schemas.openxmlformats.org/presentationml/2006/main">
  <p:tag name="AS_UNIQUEID" val="1044"/>
</p:tagLst>
</file>

<file path=ppt/tags/tag55.xml><?xml version="1.0" encoding="utf-8"?>
<p:tagLst xmlns:p="http://schemas.openxmlformats.org/presentationml/2006/main">
  <p:tag name="AS_UNIQUEID" val="552"/>
</p:tagLst>
</file>

<file path=ppt/tags/tag550.xml><?xml version="1.0" encoding="utf-8"?>
<p:tagLst xmlns:p="http://schemas.openxmlformats.org/presentationml/2006/main">
  <p:tag name="AS_UNIQUEID" val="1045"/>
</p:tagLst>
</file>

<file path=ppt/tags/tag551.xml><?xml version="1.0" encoding="utf-8"?>
<p:tagLst xmlns:p="http://schemas.openxmlformats.org/presentationml/2006/main">
  <p:tag name="AS_UNIQUEID" val="1046"/>
</p:tagLst>
</file>

<file path=ppt/tags/tag552.xml><?xml version="1.0" encoding="utf-8"?>
<p:tagLst xmlns:p="http://schemas.openxmlformats.org/presentationml/2006/main">
  <p:tag name="AS_UNIQUEID" val="1047"/>
</p:tagLst>
</file>

<file path=ppt/tags/tag553.xml><?xml version="1.0" encoding="utf-8"?>
<p:tagLst xmlns:p="http://schemas.openxmlformats.org/presentationml/2006/main">
  <p:tag name="AS_UNIQUEID" val="1048"/>
</p:tagLst>
</file>

<file path=ppt/tags/tag554.xml><?xml version="1.0" encoding="utf-8"?>
<p:tagLst xmlns:p="http://schemas.openxmlformats.org/presentationml/2006/main">
  <p:tag name="AS_UNIQUEID" val="1049"/>
</p:tagLst>
</file>

<file path=ppt/tags/tag555.xml><?xml version="1.0" encoding="utf-8"?>
<p:tagLst xmlns:p="http://schemas.openxmlformats.org/presentationml/2006/main">
  <p:tag name="AS_UNIQUEID" val="1050"/>
</p:tagLst>
</file>

<file path=ppt/tags/tag556.xml><?xml version="1.0" encoding="utf-8"?>
<p:tagLst xmlns:p="http://schemas.openxmlformats.org/presentationml/2006/main">
  <p:tag name="AS_UNIQUEID" val="1051"/>
</p:tagLst>
</file>

<file path=ppt/tags/tag557.xml><?xml version="1.0" encoding="utf-8"?>
<p:tagLst xmlns:p="http://schemas.openxmlformats.org/presentationml/2006/main">
  <p:tag name="AS_UNIQUEID" val="1052"/>
</p:tagLst>
</file>

<file path=ppt/tags/tag558.xml><?xml version="1.0" encoding="utf-8"?>
<p:tagLst xmlns:p="http://schemas.openxmlformats.org/presentationml/2006/main">
  <p:tag name="AS_UNIQUEID" val="1053"/>
</p:tagLst>
</file>

<file path=ppt/tags/tag559.xml><?xml version="1.0" encoding="utf-8"?>
<p:tagLst xmlns:p="http://schemas.openxmlformats.org/presentationml/2006/main">
  <p:tag name="AS_UNIQUEID" val="1054"/>
</p:tagLst>
</file>

<file path=ppt/tags/tag56.xml><?xml version="1.0" encoding="utf-8"?>
<p:tagLst xmlns:p="http://schemas.openxmlformats.org/presentationml/2006/main">
  <p:tag name="AS_UNIQUEID" val="553"/>
</p:tagLst>
</file>

<file path=ppt/tags/tag560.xml><?xml version="1.0" encoding="utf-8"?>
<p:tagLst xmlns:p="http://schemas.openxmlformats.org/presentationml/2006/main">
  <p:tag name="AS_UNIQUEID" val="1055"/>
</p:tagLst>
</file>

<file path=ppt/tags/tag561.xml><?xml version="1.0" encoding="utf-8"?>
<p:tagLst xmlns:p="http://schemas.openxmlformats.org/presentationml/2006/main">
  <p:tag name="AS_UNIQUEID" val="1056"/>
</p:tagLst>
</file>

<file path=ppt/tags/tag562.xml><?xml version="1.0" encoding="utf-8"?>
<p:tagLst xmlns:p="http://schemas.openxmlformats.org/presentationml/2006/main">
  <p:tag name="AS_UNIQUEID" val="1057"/>
</p:tagLst>
</file>

<file path=ppt/tags/tag563.xml><?xml version="1.0" encoding="utf-8"?>
<p:tagLst xmlns:p="http://schemas.openxmlformats.org/presentationml/2006/main">
  <p:tag name="AS_UNIQUEID" val="1058"/>
</p:tagLst>
</file>

<file path=ppt/tags/tag564.xml><?xml version="1.0" encoding="utf-8"?>
<p:tagLst xmlns:p="http://schemas.openxmlformats.org/presentationml/2006/main">
  <p:tag name="AS_UNIQUEID" val="1059"/>
</p:tagLst>
</file>

<file path=ppt/tags/tag565.xml><?xml version="1.0" encoding="utf-8"?>
<p:tagLst xmlns:p="http://schemas.openxmlformats.org/presentationml/2006/main">
  <p:tag name="AS_UNIQUEID" val="1060"/>
</p:tagLst>
</file>

<file path=ppt/tags/tag566.xml><?xml version="1.0" encoding="utf-8"?>
<p:tagLst xmlns:p="http://schemas.openxmlformats.org/presentationml/2006/main">
  <p:tag name="AS_UNIQUEID" val="1061"/>
</p:tagLst>
</file>

<file path=ppt/tags/tag567.xml><?xml version="1.0" encoding="utf-8"?>
<p:tagLst xmlns:p="http://schemas.openxmlformats.org/presentationml/2006/main">
  <p:tag name="AS_UNIQUEID" val="1062"/>
</p:tagLst>
</file>

<file path=ppt/tags/tag568.xml><?xml version="1.0" encoding="utf-8"?>
<p:tagLst xmlns:p="http://schemas.openxmlformats.org/presentationml/2006/main">
  <p:tag name="AS_UNIQUEID" val="1063"/>
</p:tagLst>
</file>

<file path=ppt/tags/tag569.xml><?xml version="1.0" encoding="utf-8"?>
<p:tagLst xmlns:p="http://schemas.openxmlformats.org/presentationml/2006/main">
  <p:tag name="AS_UNIQUEID" val="1064"/>
</p:tagLst>
</file>

<file path=ppt/tags/tag57.xml><?xml version="1.0" encoding="utf-8"?>
<p:tagLst xmlns:p="http://schemas.openxmlformats.org/presentationml/2006/main">
  <p:tag name="AS_UNIQUEID" val="554"/>
</p:tagLst>
</file>

<file path=ppt/tags/tag570.xml><?xml version="1.0" encoding="utf-8"?>
<p:tagLst xmlns:p="http://schemas.openxmlformats.org/presentationml/2006/main">
  <p:tag name="AS_UNIQUEID" val="1065"/>
</p:tagLst>
</file>

<file path=ppt/tags/tag571.xml><?xml version="1.0" encoding="utf-8"?>
<p:tagLst xmlns:p="http://schemas.openxmlformats.org/presentationml/2006/main">
  <p:tag name="AS_UNIQUEID" val="1066"/>
</p:tagLst>
</file>

<file path=ppt/tags/tag572.xml><?xml version="1.0" encoding="utf-8"?>
<p:tagLst xmlns:p="http://schemas.openxmlformats.org/presentationml/2006/main">
  <p:tag name="AS_UNIQUEID" val="1067"/>
</p:tagLst>
</file>

<file path=ppt/tags/tag573.xml><?xml version="1.0" encoding="utf-8"?>
<p:tagLst xmlns:p="http://schemas.openxmlformats.org/presentationml/2006/main">
  <p:tag name="AS_UNIQUEID" val="1068"/>
</p:tagLst>
</file>

<file path=ppt/tags/tag574.xml><?xml version="1.0" encoding="utf-8"?>
<p:tagLst xmlns:p="http://schemas.openxmlformats.org/presentationml/2006/main">
  <p:tag name="AS_UNIQUEID" val="1069"/>
</p:tagLst>
</file>

<file path=ppt/tags/tag575.xml><?xml version="1.0" encoding="utf-8"?>
<p:tagLst xmlns:p="http://schemas.openxmlformats.org/presentationml/2006/main">
  <p:tag name="AS_UNIQUEID" val="1070"/>
</p:tagLst>
</file>

<file path=ppt/tags/tag576.xml><?xml version="1.0" encoding="utf-8"?>
<p:tagLst xmlns:p="http://schemas.openxmlformats.org/presentationml/2006/main">
  <p:tag name="AS_UNIQUEID" val="1071"/>
</p:tagLst>
</file>

<file path=ppt/tags/tag577.xml><?xml version="1.0" encoding="utf-8"?>
<p:tagLst xmlns:p="http://schemas.openxmlformats.org/presentationml/2006/main">
  <p:tag name="AS_UNIQUEID" val="1072"/>
</p:tagLst>
</file>

<file path=ppt/tags/tag578.xml><?xml version="1.0" encoding="utf-8"?>
<p:tagLst xmlns:p="http://schemas.openxmlformats.org/presentationml/2006/main">
  <p:tag name="AS_UNIQUEID" val="1073"/>
</p:tagLst>
</file>

<file path=ppt/tags/tag579.xml><?xml version="1.0" encoding="utf-8"?>
<p:tagLst xmlns:p="http://schemas.openxmlformats.org/presentationml/2006/main">
  <p:tag name="AS_UNIQUEID" val="1074"/>
</p:tagLst>
</file>

<file path=ppt/tags/tag58.xml><?xml version="1.0" encoding="utf-8"?>
<p:tagLst xmlns:p="http://schemas.openxmlformats.org/presentationml/2006/main">
  <p:tag name="AS_UNIQUEID" val="555"/>
</p:tagLst>
</file>

<file path=ppt/tags/tag580.xml><?xml version="1.0" encoding="utf-8"?>
<p:tagLst xmlns:p="http://schemas.openxmlformats.org/presentationml/2006/main">
  <p:tag name="AS_UNIQUEID" val="1075"/>
</p:tagLst>
</file>

<file path=ppt/tags/tag581.xml><?xml version="1.0" encoding="utf-8"?>
<p:tagLst xmlns:p="http://schemas.openxmlformats.org/presentationml/2006/main">
  <p:tag name="AS_UNIQUEID" val="1076"/>
</p:tagLst>
</file>

<file path=ppt/tags/tag582.xml><?xml version="1.0" encoding="utf-8"?>
<p:tagLst xmlns:p="http://schemas.openxmlformats.org/presentationml/2006/main">
  <p:tag name="AS_UNIQUEID" val="1077"/>
</p:tagLst>
</file>

<file path=ppt/tags/tag583.xml><?xml version="1.0" encoding="utf-8"?>
<p:tagLst xmlns:p="http://schemas.openxmlformats.org/presentationml/2006/main">
  <p:tag name="AS_UNIQUEID" val="1078"/>
</p:tagLst>
</file>

<file path=ppt/tags/tag584.xml><?xml version="1.0" encoding="utf-8"?>
<p:tagLst xmlns:p="http://schemas.openxmlformats.org/presentationml/2006/main">
  <p:tag name="AS_UNIQUEID" val="1079"/>
</p:tagLst>
</file>

<file path=ppt/tags/tag585.xml><?xml version="1.0" encoding="utf-8"?>
<p:tagLst xmlns:p="http://schemas.openxmlformats.org/presentationml/2006/main">
  <p:tag name="AS_UNIQUEID" val="1080"/>
</p:tagLst>
</file>

<file path=ppt/tags/tag586.xml><?xml version="1.0" encoding="utf-8"?>
<p:tagLst xmlns:p="http://schemas.openxmlformats.org/presentationml/2006/main">
  <p:tag name="AS_UNIQUEID" val="1081"/>
</p:tagLst>
</file>

<file path=ppt/tags/tag587.xml><?xml version="1.0" encoding="utf-8"?>
<p:tagLst xmlns:p="http://schemas.openxmlformats.org/presentationml/2006/main">
  <p:tag name="AS_UNIQUEID" val="1082"/>
</p:tagLst>
</file>

<file path=ppt/tags/tag588.xml><?xml version="1.0" encoding="utf-8"?>
<p:tagLst xmlns:p="http://schemas.openxmlformats.org/presentationml/2006/main">
  <p:tag name="AS_UNIQUEID" val="1083"/>
</p:tagLst>
</file>

<file path=ppt/tags/tag589.xml><?xml version="1.0" encoding="utf-8"?>
<p:tagLst xmlns:p="http://schemas.openxmlformats.org/presentationml/2006/main">
  <p:tag name="AS_UNIQUEID" val="1084"/>
</p:tagLst>
</file>

<file path=ppt/tags/tag59.xml><?xml version="1.0" encoding="utf-8"?>
<p:tagLst xmlns:p="http://schemas.openxmlformats.org/presentationml/2006/main">
  <p:tag name="AS_UNIQUEID" val="556"/>
  <p:tag name="KSO_WM_DIAGRAM_VIRTUALLY_FRAME" val="{&quot;height&quot;:36.25,&quot;left&quot;:37.95,&quot;top&quot;:153.87503937007872,&quot;width&quot;:454}"/>
</p:tagLst>
</file>

<file path=ppt/tags/tag590.xml><?xml version="1.0" encoding="utf-8"?>
<p:tagLst xmlns:p="http://schemas.openxmlformats.org/presentationml/2006/main">
  <p:tag name="AS_UNIQUEID" val="1085"/>
</p:tagLst>
</file>

<file path=ppt/tags/tag591.xml><?xml version="1.0" encoding="utf-8"?>
<p:tagLst xmlns:p="http://schemas.openxmlformats.org/presentationml/2006/main">
  <p:tag name="AS_UNIQUEID" val="1086"/>
</p:tagLst>
</file>

<file path=ppt/tags/tag592.xml><?xml version="1.0" encoding="utf-8"?>
<p:tagLst xmlns:p="http://schemas.openxmlformats.org/presentationml/2006/main">
  <p:tag name="AS_UNIQUEID" val="1087"/>
</p:tagLst>
</file>

<file path=ppt/tags/tag593.xml><?xml version="1.0" encoding="utf-8"?>
<p:tagLst xmlns:p="http://schemas.openxmlformats.org/presentationml/2006/main">
  <p:tag name="AS_UNIQUEID" val="1088"/>
</p:tagLst>
</file>

<file path=ppt/tags/tag594.xml><?xml version="1.0" encoding="utf-8"?>
<p:tagLst xmlns:p="http://schemas.openxmlformats.org/presentationml/2006/main">
  <p:tag name="AS_UNIQUEID" val="1089"/>
</p:tagLst>
</file>

<file path=ppt/tags/tag595.xml><?xml version="1.0" encoding="utf-8"?>
<p:tagLst xmlns:p="http://schemas.openxmlformats.org/presentationml/2006/main">
  <p:tag name="AS_UNIQUEID" val="1090"/>
</p:tagLst>
</file>

<file path=ppt/tags/tag596.xml><?xml version="1.0" encoding="utf-8"?>
<p:tagLst xmlns:p="http://schemas.openxmlformats.org/presentationml/2006/main">
  <p:tag name="AS_UNIQUEID" val="1091"/>
</p:tagLst>
</file>

<file path=ppt/tags/tag597.xml><?xml version="1.0" encoding="utf-8"?>
<p:tagLst xmlns:p="http://schemas.openxmlformats.org/presentationml/2006/main">
  <p:tag name="AS_UNIQUEID" val="1092"/>
</p:tagLst>
</file>

<file path=ppt/tags/tag598.xml><?xml version="1.0" encoding="utf-8"?>
<p:tagLst xmlns:p="http://schemas.openxmlformats.org/presentationml/2006/main">
  <p:tag name="AS_UNIQUEID" val="1093"/>
</p:tagLst>
</file>

<file path=ppt/tags/tag599.xml><?xml version="1.0" encoding="utf-8"?>
<p:tagLst xmlns:p="http://schemas.openxmlformats.org/presentationml/2006/main">
  <p:tag name="AS_UNIQUEID" val="1094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00.xml><?xml version="1.0" encoding="utf-8"?>
<p:tagLst xmlns:p="http://schemas.openxmlformats.org/presentationml/2006/main">
  <p:tag name="AS_UNIQUEID" val="1095"/>
</p:tagLst>
</file>

<file path=ppt/tags/tag601.xml><?xml version="1.0" encoding="utf-8"?>
<p:tagLst xmlns:p="http://schemas.openxmlformats.org/presentationml/2006/main">
  <p:tag name="AS_UNIQUEID" val="1096"/>
</p:tagLst>
</file>

<file path=ppt/tags/tag602.xml><?xml version="1.0" encoding="utf-8"?>
<p:tagLst xmlns:p="http://schemas.openxmlformats.org/presentationml/2006/main">
  <p:tag name="AS_UNIQUEID" val="1097"/>
</p:tagLst>
</file>

<file path=ppt/tags/tag603.xml><?xml version="1.0" encoding="utf-8"?>
<p:tagLst xmlns:p="http://schemas.openxmlformats.org/presentationml/2006/main">
  <p:tag name="AS_UNIQUEID" val="1098"/>
</p:tagLst>
</file>

<file path=ppt/tags/tag604.xml><?xml version="1.0" encoding="utf-8"?>
<p:tagLst xmlns:p="http://schemas.openxmlformats.org/presentationml/2006/main">
  <p:tag name="AS_UNIQUEID" val="1099"/>
</p:tagLst>
</file>

<file path=ppt/tags/tag605.xml><?xml version="1.0" encoding="utf-8"?>
<p:tagLst xmlns:p="http://schemas.openxmlformats.org/presentationml/2006/main">
  <p:tag name="AS_UNIQUEID" val="1100"/>
</p:tagLst>
</file>

<file path=ppt/tags/tag606.xml><?xml version="1.0" encoding="utf-8"?>
<p:tagLst xmlns:p="http://schemas.openxmlformats.org/presentationml/2006/main">
  <p:tag name="AS_UNIQUEID" val="1101"/>
</p:tagLst>
</file>

<file path=ppt/tags/tag607.xml><?xml version="1.0" encoding="utf-8"?>
<p:tagLst xmlns:p="http://schemas.openxmlformats.org/presentationml/2006/main">
  <p:tag name="AS_UNIQUEID" val="1102"/>
</p:tagLst>
</file>

<file path=ppt/tags/tag608.xml><?xml version="1.0" encoding="utf-8"?>
<p:tagLst xmlns:p="http://schemas.openxmlformats.org/presentationml/2006/main">
  <p:tag name="AS_UNIQUEID" val="1103"/>
</p:tagLst>
</file>

<file path=ppt/tags/tag609.xml><?xml version="1.0" encoding="utf-8"?>
<p:tagLst xmlns:p="http://schemas.openxmlformats.org/presentationml/2006/main">
  <p:tag name="AS_UNIQUEID" val="1104"/>
</p:tagLst>
</file>

<file path=ppt/tags/tag61.xml><?xml version="1.0" encoding="utf-8"?>
<p:tagLst xmlns:p="http://schemas.openxmlformats.org/presentationml/2006/main">
  <p:tag name="AS_UNIQUEID" val="558"/>
</p:tagLst>
</file>

<file path=ppt/tags/tag610.xml><?xml version="1.0" encoding="utf-8"?>
<p:tagLst xmlns:p="http://schemas.openxmlformats.org/presentationml/2006/main">
  <p:tag name="AS_UNIQUEID" val="1170"/>
</p:tagLst>
</file>

<file path=ppt/tags/tag611.xml><?xml version="1.0" encoding="utf-8"?>
<p:tagLst xmlns:p="http://schemas.openxmlformats.org/presentationml/2006/main">
  <p:tag name="AS_UNIQUEID" val="1105"/>
</p:tagLst>
</file>

<file path=ppt/tags/tag612.xml><?xml version="1.0" encoding="utf-8"?>
<p:tagLst xmlns:p="http://schemas.openxmlformats.org/presentationml/2006/main">
  <p:tag name="AS_UNIQUEID" val="1106"/>
</p:tagLst>
</file>

<file path=ppt/tags/tag613.xml><?xml version="1.0" encoding="utf-8"?>
<p:tagLst xmlns:p="http://schemas.openxmlformats.org/presentationml/2006/main">
  <p:tag name="AS_UNIQUEID" val="1107"/>
</p:tagLst>
</file>

<file path=ppt/tags/tag614.xml><?xml version="1.0" encoding="utf-8"?>
<p:tagLst xmlns:p="http://schemas.openxmlformats.org/presentationml/2006/main">
  <p:tag name="AS_UNIQUEID" val="1108"/>
</p:tagLst>
</file>

<file path=ppt/tags/tag615.xml><?xml version="1.0" encoding="utf-8"?>
<p:tagLst xmlns:p="http://schemas.openxmlformats.org/presentationml/2006/main">
  <p:tag name="AS_UNIQUEID" val="1109"/>
</p:tagLst>
</file>

<file path=ppt/tags/tag616.xml><?xml version="1.0" encoding="utf-8"?>
<p:tagLst xmlns:p="http://schemas.openxmlformats.org/presentationml/2006/main">
  <p:tag name="AS_UNIQUEID" val="1110"/>
</p:tagLst>
</file>

<file path=ppt/tags/tag617.xml><?xml version="1.0" encoding="utf-8"?>
<p:tagLst xmlns:p="http://schemas.openxmlformats.org/presentationml/2006/main">
  <p:tag name="AS_UNIQUEID" val="1111"/>
</p:tagLst>
</file>

<file path=ppt/tags/tag618.xml><?xml version="1.0" encoding="utf-8"?>
<p:tagLst xmlns:p="http://schemas.openxmlformats.org/presentationml/2006/main">
  <p:tag name="AS_UNIQUEID" val="1112"/>
</p:tagLst>
</file>

<file path=ppt/tags/tag619.xml><?xml version="1.0" encoding="utf-8"?>
<p:tagLst xmlns:p="http://schemas.openxmlformats.org/presentationml/2006/main">
  <p:tag name="AS_UNIQUEID" val="1113"/>
</p:tagLst>
</file>

<file path=ppt/tags/tag62.xml><?xml version="1.0" encoding="utf-8"?>
<p:tagLst xmlns:p="http://schemas.openxmlformats.org/presentationml/2006/main">
  <p:tag name="AS_UNIQUEID" val="559"/>
</p:tagLst>
</file>

<file path=ppt/tags/tag620.xml><?xml version="1.0" encoding="utf-8"?>
<p:tagLst xmlns:p="http://schemas.openxmlformats.org/presentationml/2006/main">
  <p:tag name="AS_UNIQUEID" val="1114"/>
</p:tagLst>
</file>

<file path=ppt/tags/tag621.xml><?xml version="1.0" encoding="utf-8"?>
<p:tagLst xmlns:p="http://schemas.openxmlformats.org/presentationml/2006/main">
  <p:tag name="AS_UNIQUEID" val="1115"/>
</p:tagLst>
</file>

<file path=ppt/tags/tag622.xml><?xml version="1.0" encoding="utf-8"?>
<p:tagLst xmlns:p="http://schemas.openxmlformats.org/presentationml/2006/main">
  <p:tag name="AS_UNIQUEID" val="1116"/>
</p:tagLst>
</file>

<file path=ppt/tags/tag623.xml><?xml version="1.0" encoding="utf-8"?>
<p:tagLst xmlns:p="http://schemas.openxmlformats.org/presentationml/2006/main">
  <p:tag name="AS_UNIQUEID" val="1117"/>
</p:tagLst>
</file>

<file path=ppt/tags/tag624.xml><?xml version="1.0" encoding="utf-8"?>
<p:tagLst xmlns:p="http://schemas.openxmlformats.org/presentationml/2006/main">
  <p:tag name="AS_UNIQUEID" val="1118"/>
</p:tagLst>
</file>

<file path=ppt/tags/tag625.xml><?xml version="1.0" encoding="utf-8"?>
<p:tagLst xmlns:p="http://schemas.openxmlformats.org/presentationml/2006/main">
  <p:tag name="AS_UNIQUEID" val="1119"/>
</p:tagLst>
</file>

<file path=ppt/tags/tag626.xml><?xml version="1.0" encoding="utf-8"?>
<p:tagLst xmlns:p="http://schemas.openxmlformats.org/presentationml/2006/main">
  <p:tag name="AS_UNIQUEID" val="1120"/>
</p:tagLst>
</file>

<file path=ppt/tags/tag627.xml><?xml version="1.0" encoding="utf-8"?>
<p:tagLst xmlns:p="http://schemas.openxmlformats.org/presentationml/2006/main">
  <p:tag name="AS_UNIQUEID" val="1121"/>
</p:tagLst>
</file>

<file path=ppt/tags/tag628.xml><?xml version="1.0" encoding="utf-8"?>
<p:tagLst xmlns:p="http://schemas.openxmlformats.org/presentationml/2006/main">
  <p:tag name="AS_UNIQUEID" val="1122"/>
</p:tagLst>
</file>

<file path=ppt/tags/tag629.xml><?xml version="1.0" encoding="utf-8"?>
<p:tagLst xmlns:p="http://schemas.openxmlformats.org/presentationml/2006/main">
  <p:tag name="AS_UNIQUEID" val="1123"/>
</p:tagLst>
</file>

<file path=ppt/tags/tag63.xml><?xml version="1.0" encoding="utf-8"?>
<p:tagLst xmlns:p="http://schemas.openxmlformats.org/presentationml/2006/main">
  <p:tag name="AS_UNIQUEID" val="498"/>
</p:tagLst>
</file>

<file path=ppt/tags/tag630.xml><?xml version="1.0" encoding="utf-8"?>
<p:tagLst xmlns:p="http://schemas.openxmlformats.org/presentationml/2006/main">
  <p:tag name="AS_UNIQUEID" val="1124"/>
</p:tagLst>
</file>

<file path=ppt/tags/tag631.xml><?xml version="1.0" encoding="utf-8"?>
<p:tagLst xmlns:p="http://schemas.openxmlformats.org/presentationml/2006/main">
  <p:tag name="AS_UNIQUEID" val="1125"/>
</p:tagLst>
</file>

<file path=ppt/tags/tag632.xml><?xml version="1.0" encoding="utf-8"?>
<p:tagLst xmlns:p="http://schemas.openxmlformats.org/presentationml/2006/main">
  <p:tag name="AS_UNIQUEID" val="1126"/>
</p:tagLst>
</file>

<file path=ppt/tags/tag633.xml><?xml version="1.0" encoding="utf-8"?>
<p:tagLst xmlns:p="http://schemas.openxmlformats.org/presentationml/2006/main">
  <p:tag name="AS_UNIQUEID" val="1127"/>
</p:tagLst>
</file>

<file path=ppt/tags/tag634.xml><?xml version="1.0" encoding="utf-8"?>
<p:tagLst xmlns:p="http://schemas.openxmlformats.org/presentationml/2006/main">
  <p:tag name="AS_UNIQUEID" val="1128"/>
</p:tagLst>
</file>

<file path=ppt/tags/tag635.xml><?xml version="1.0" encoding="utf-8"?>
<p:tagLst xmlns:p="http://schemas.openxmlformats.org/presentationml/2006/main">
  <p:tag name="AS_UNIQUEID" val="1129"/>
</p:tagLst>
</file>

<file path=ppt/tags/tag636.xml><?xml version="1.0" encoding="utf-8"?>
<p:tagLst xmlns:p="http://schemas.openxmlformats.org/presentationml/2006/main">
  <p:tag name="AS_UNIQUEID" val="1130"/>
</p:tagLst>
</file>

<file path=ppt/tags/tag637.xml><?xml version="1.0" encoding="utf-8"?>
<p:tagLst xmlns:p="http://schemas.openxmlformats.org/presentationml/2006/main">
  <p:tag name="AS_UNIQUEID" val="1131"/>
</p:tagLst>
</file>

<file path=ppt/tags/tag638.xml><?xml version="1.0" encoding="utf-8"?>
<p:tagLst xmlns:p="http://schemas.openxmlformats.org/presentationml/2006/main">
  <p:tag name="AS_UNIQUEID" val="1132"/>
</p:tagLst>
</file>

<file path=ppt/tags/tag639.xml><?xml version="1.0" encoding="utf-8"?>
<p:tagLst xmlns:p="http://schemas.openxmlformats.org/presentationml/2006/main">
  <p:tag name="AS_UNIQUEID" val="1133"/>
</p:tagLst>
</file>

<file path=ppt/tags/tag64.xml><?xml version="1.0" encoding="utf-8"?>
<p:tagLst xmlns:p="http://schemas.openxmlformats.org/presentationml/2006/main">
  <p:tag name="AS_UNIQUEID" val="560"/>
</p:tagLst>
</file>

<file path=ppt/tags/tag640.xml><?xml version="1.0" encoding="utf-8"?>
<p:tagLst xmlns:p="http://schemas.openxmlformats.org/presentationml/2006/main">
  <p:tag name="AS_UNIQUEID" val="1134"/>
</p:tagLst>
</file>

<file path=ppt/tags/tag641.xml><?xml version="1.0" encoding="utf-8"?>
<p:tagLst xmlns:p="http://schemas.openxmlformats.org/presentationml/2006/main">
  <p:tag name="AS_UNIQUEID" val="1135"/>
</p:tagLst>
</file>

<file path=ppt/tags/tag642.xml><?xml version="1.0" encoding="utf-8"?>
<p:tagLst xmlns:p="http://schemas.openxmlformats.org/presentationml/2006/main">
  <p:tag name="AS_UNIQUEID" val="1136"/>
</p:tagLst>
</file>

<file path=ppt/tags/tag643.xml><?xml version="1.0" encoding="utf-8"?>
<p:tagLst xmlns:p="http://schemas.openxmlformats.org/presentationml/2006/main">
  <p:tag name="AS_UNIQUEID" val="1137"/>
</p:tagLst>
</file>

<file path=ppt/tags/tag644.xml><?xml version="1.0" encoding="utf-8"?>
<p:tagLst xmlns:p="http://schemas.openxmlformats.org/presentationml/2006/main">
  <p:tag name="AS_UNIQUEID" val="1138"/>
</p:tagLst>
</file>

<file path=ppt/tags/tag645.xml><?xml version="1.0" encoding="utf-8"?>
<p:tagLst xmlns:p="http://schemas.openxmlformats.org/presentationml/2006/main">
  <p:tag name="AS_UNIQUEID" val="1139"/>
</p:tagLst>
</file>

<file path=ppt/tags/tag646.xml><?xml version="1.0" encoding="utf-8"?>
<p:tagLst xmlns:p="http://schemas.openxmlformats.org/presentationml/2006/main">
  <p:tag name="AS_UNIQUEID" val="1140"/>
</p:tagLst>
</file>

<file path=ppt/tags/tag647.xml><?xml version="1.0" encoding="utf-8"?>
<p:tagLst xmlns:p="http://schemas.openxmlformats.org/presentationml/2006/main">
  <p:tag name="AS_UNIQUEID" val="1141"/>
</p:tagLst>
</file>

<file path=ppt/tags/tag648.xml><?xml version="1.0" encoding="utf-8"?>
<p:tagLst xmlns:p="http://schemas.openxmlformats.org/presentationml/2006/main">
  <p:tag name="AS_UNIQUEID" val="1142"/>
</p:tagLst>
</file>

<file path=ppt/tags/tag649.xml><?xml version="1.0" encoding="utf-8"?>
<p:tagLst xmlns:p="http://schemas.openxmlformats.org/presentationml/2006/main">
  <p:tag name="AS_UNIQUEID" val="1143"/>
</p:tagLst>
</file>

<file path=ppt/tags/tag65.xml><?xml version="1.0" encoding="utf-8"?>
<p:tagLst xmlns:p="http://schemas.openxmlformats.org/presentationml/2006/main">
  <p:tag name="AS_UNIQUEID" val="561"/>
</p:tagLst>
</file>

<file path=ppt/tags/tag650.xml><?xml version="1.0" encoding="utf-8"?>
<p:tagLst xmlns:p="http://schemas.openxmlformats.org/presentationml/2006/main">
  <p:tag name="AS_UNIQUEID" val="1144"/>
</p:tagLst>
</file>

<file path=ppt/tags/tag651.xml><?xml version="1.0" encoding="utf-8"?>
<p:tagLst xmlns:p="http://schemas.openxmlformats.org/presentationml/2006/main">
  <p:tag name="AS_UNIQUEID" val="1145"/>
</p:tagLst>
</file>

<file path=ppt/tags/tag652.xml><?xml version="1.0" encoding="utf-8"?>
<p:tagLst xmlns:p="http://schemas.openxmlformats.org/presentationml/2006/main">
  <p:tag name="AS_UNIQUEID" val="1146"/>
</p:tagLst>
</file>

<file path=ppt/tags/tag653.xml><?xml version="1.0" encoding="utf-8"?>
<p:tagLst xmlns:p="http://schemas.openxmlformats.org/presentationml/2006/main">
  <p:tag name="AS_UNIQUEID" val="1147"/>
</p:tagLst>
</file>

<file path=ppt/tags/tag654.xml><?xml version="1.0" encoding="utf-8"?>
<p:tagLst xmlns:p="http://schemas.openxmlformats.org/presentationml/2006/main">
  <p:tag name="AS_UNIQUEID" val="1148"/>
</p:tagLst>
</file>

<file path=ppt/tags/tag655.xml><?xml version="1.0" encoding="utf-8"?>
<p:tagLst xmlns:p="http://schemas.openxmlformats.org/presentationml/2006/main">
  <p:tag name="AS_UNIQUEID" val="1149"/>
</p:tagLst>
</file>

<file path=ppt/tags/tag656.xml><?xml version="1.0" encoding="utf-8"?>
<p:tagLst xmlns:p="http://schemas.openxmlformats.org/presentationml/2006/main">
  <p:tag name="AS_UNIQUEID" val="1150"/>
</p:tagLst>
</file>

<file path=ppt/tags/tag657.xml><?xml version="1.0" encoding="utf-8"?>
<p:tagLst xmlns:p="http://schemas.openxmlformats.org/presentationml/2006/main">
  <p:tag name="AS_UNIQUEID" val="1151"/>
</p:tagLst>
</file>

<file path=ppt/tags/tag658.xml><?xml version="1.0" encoding="utf-8"?>
<p:tagLst xmlns:p="http://schemas.openxmlformats.org/presentationml/2006/main">
  <p:tag name="AS_UNIQUEID" val="1152"/>
</p:tagLst>
</file>

<file path=ppt/tags/tag659.xml><?xml version="1.0" encoding="utf-8"?>
<p:tagLst xmlns:p="http://schemas.openxmlformats.org/presentationml/2006/main">
  <p:tag name="AS_UNIQUEID" val="1153"/>
</p:tagLst>
</file>

<file path=ppt/tags/tag66.xml><?xml version="1.0" encoding="utf-8"?>
<p:tagLst xmlns:p="http://schemas.openxmlformats.org/presentationml/2006/main">
  <p:tag name="AS_UNIQUEID" val="562"/>
</p:tagLst>
</file>

<file path=ppt/tags/tag660.xml><?xml version="1.0" encoding="utf-8"?>
<p:tagLst xmlns:p="http://schemas.openxmlformats.org/presentationml/2006/main">
  <p:tag name="AS_UNIQUEID" val="1154"/>
</p:tagLst>
</file>

<file path=ppt/tags/tag661.xml><?xml version="1.0" encoding="utf-8"?>
<p:tagLst xmlns:p="http://schemas.openxmlformats.org/presentationml/2006/main">
  <p:tag name="AS_UNIQUEID" val="1155"/>
</p:tagLst>
</file>

<file path=ppt/tags/tag662.xml><?xml version="1.0" encoding="utf-8"?>
<p:tagLst xmlns:p="http://schemas.openxmlformats.org/presentationml/2006/main">
  <p:tag name="AS_UNIQUEID" val="1156"/>
</p:tagLst>
</file>

<file path=ppt/tags/tag663.xml><?xml version="1.0" encoding="utf-8"?>
<p:tagLst xmlns:p="http://schemas.openxmlformats.org/presentationml/2006/main">
  <p:tag name="AS_UNIQUEID" val="1157"/>
</p:tagLst>
</file>

<file path=ppt/tags/tag664.xml><?xml version="1.0" encoding="utf-8"?>
<p:tagLst xmlns:p="http://schemas.openxmlformats.org/presentationml/2006/main">
  <p:tag name="AS_UNIQUEID" val="1158"/>
</p:tagLst>
</file>

<file path=ppt/tags/tag665.xml><?xml version="1.0" encoding="utf-8"?>
<p:tagLst xmlns:p="http://schemas.openxmlformats.org/presentationml/2006/main">
  <p:tag name="AS_UNIQUEID" val="1159"/>
</p:tagLst>
</file>

<file path=ppt/tags/tag666.xml><?xml version="1.0" encoding="utf-8"?>
<p:tagLst xmlns:p="http://schemas.openxmlformats.org/presentationml/2006/main">
  <p:tag name="AS_UNIQUEID" val="1160"/>
</p:tagLst>
</file>

<file path=ppt/tags/tag667.xml><?xml version="1.0" encoding="utf-8"?>
<p:tagLst xmlns:p="http://schemas.openxmlformats.org/presentationml/2006/main">
  <p:tag name="AS_UNIQUEID" val="1161"/>
</p:tagLst>
</file>

<file path=ppt/tags/tag668.xml><?xml version="1.0" encoding="utf-8"?>
<p:tagLst xmlns:p="http://schemas.openxmlformats.org/presentationml/2006/main">
  <p:tag name="AS_UNIQUEID" val="1162"/>
</p:tagLst>
</file>

<file path=ppt/tags/tag669.xml><?xml version="1.0" encoding="utf-8"?>
<p:tagLst xmlns:p="http://schemas.openxmlformats.org/presentationml/2006/main">
  <p:tag name="AS_UNIQUEID" val="1163"/>
</p:tagLst>
</file>

<file path=ppt/tags/tag67.xml><?xml version="1.0" encoding="utf-8"?>
<p:tagLst xmlns:p="http://schemas.openxmlformats.org/presentationml/2006/main">
  <p:tag name="AS_UNIQUEID" val="563"/>
</p:tagLst>
</file>

<file path=ppt/tags/tag670.xml><?xml version="1.0" encoding="utf-8"?>
<p:tagLst xmlns:p="http://schemas.openxmlformats.org/presentationml/2006/main">
  <p:tag name="AS_UNIQUEID" val="1164"/>
</p:tagLst>
</file>

<file path=ppt/tags/tag671.xml><?xml version="1.0" encoding="utf-8"?>
<p:tagLst xmlns:p="http://schemas.openxmlformats.org/presentationml/2006/main">
  <p:tag name="AS_UNIQUEID" val="1165"/>
</p:tagLst>
</file>

<file path=ppt/tags/tag672.xml><?xml version="1.0" encoding="utf-8"?>
<p:tagLst xmlns:p="http://schemas.openxmlformats.org/presentationml/2006/main">
  <p:tag name="AS_UNIQUEID" val="1166"/>
</p:tagLst>
</file>

<file path=ppt/tags/tag673.xml><?xml version="1.0" encoding="utf-8"?>
<p:tagLst xmlns:p="http://schemas.openxmlformats.org/presentationml/2006/main">
  <p:tag name="AS_UNIQUEID" val="1167"/>
</p:tagLst>
</file>

<file path=ppt/tags/tag674.xml><?xml version="1.0" encoding="utf-8"?>
<p:tagLst xmlns:p="http://schemas.openxmlformats.org/presentationml/2006/main">
  <p:tag name="AS_UNIQUEID" val="1168"/>
</p:tagLst>
</file>

<file path=ppt/tags/tag675.xml><?xml version="1.0" encoding="utf-8"?>
<p:tagLst xmlns:p="http://schemas.openxmlformats.org/presentationml/2006/main">
  <p:tag name="AS_UNIQUEID" val="1169"/>
</p:tagLst>
</file>

<file path=ppt/tags/tag676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68.xml><?xml version="1.0" encoding="utf-8"?>
<p:tagLst xmlns:p="http://schemas.openxmlformats.org/presentationml/2006/main">
  <p:tag name="AS_UNIQUEID" val="564"/>
</p:tagLst>
</file>

<file path=ppt/tags/tag69.xml><?xml version="1.0" encoding="utf-8"?>
<p:tagLst xmlns:p="http://schemas.openxmlformats.org/presentationml/2006/main">
  <p:tag name="AS_UNIQUEID" val="565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KSO_WM_SPECIAL_SOURCE" val="bdnull"/>
</p:tagLst>
</file>

<file path=ppt/tags/tag71.xml><?xml version="1.0" encoding="utf-8"?>
<p:tagLst xmlns:p="http://schemas.openxmlformats.org/presentationml/2006/main">
  <p:tag name="AS_UNIQUEID" val="566"/>
</p:tagLst>
</file>

<file path=ppt/tags/tag72.xml><?xml version="1.0" encoding="utf-8"?>
<p:tagLst xmlns:p="http://schemas.openxmlformats.org/presentationml/2006/main">
  <p:tag name="AS_UNIQUEID" val="567"/>
</p:tagLst>
</file>

<file path=ppt/tags/tag73.xml><?xml version="1.0" encoding="utf-8"?>
<p:tagLst xmlns:p="http://schemas.openxmlformats.org/presentationml/2006/main">
  <p:tag name="AS_UNIQUEID" val="568"/>
</p:tagLst>
</file>

<file path=ppt/tags/tag74.xml><?xml version="1.0" encoding="utf-8"?>
<p:tagLst xmlns:p="http://schemas.openxmlformats.org/presentationml/2006/main">
  <p:tag name="AS_UNIQUEID" val="569"/>
</p:tagLst>
</file>

<file path=ppt/tags/tag75.xml><?xml version="1.0" encoding="utf-8"?>
<p:tagLst xmlns:p="http://schemas.openxmlformats.org/presentationml/2006/main">
  <p:tag name="AS_UNIQUEID" val="570"/>
</p:tagLst>
</file>

<file path=ppt/tags/tag76.xml><?xml version="1.0" encoding="utf-8"?>
<p:tagLst xmlns:p="http://schemas.openxmlformats.org/presentationml/2006/main">
  <p:tag name="AS_UNIQUEID" val="571"/>
</p:tagLst>
</file>

<file path=ppt/tags/tag77.xml><?xml version="1.0" encoding="utf-8"?>
<p:tagLst xmlns:p="http://schemas.openxmlformats.org/presentationml/2006/main">
  <p:tag name="AS_UNIQUEID" val="572"/>
</p:tagLst>
</file>

<file path=ppt/tags/tag78.xml><?xml version="1.0" encoding="utf-8"?>
<p:tagLst xmlns:p="http://schemas.openxmlformats.org/presentationml/2006/main">
  <p:tag name="AS_UNIQUEID" val="573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</p:tagLst>
</file>

<file path=ppt/tags/tag81.xml><?xml version="1.0" encoding="utf-8"?>
<p:tagLst xmlns:p="http://schemas.openxmlformats.org/presentationml/2006/main">
  <p:tag name="AS_UNIQUEID" val="576"/>
</p:tagLst>
</file>

<file path=ppt/tags/tag82.xml><?xml version="1.0" encoding="utf-8"?>
<p:tagLst xmlns:p="http://schemas.openxmlformats.org/presentationml/2006/main">
  <p:tag name="AS_UNIQUEID" val="577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</p:tagLst>
</file>

<file path=ppt/tags/tag85.xml><?xml version="1.0" encoding="utf-8"?>
<p:tagLst xmlns:p="http://schemas.openxmlformats.org/presentationml/2006/main">
  <p:tag name="AS_UNIQUEID" val="580"/>
</p:tagLst>
</file>

<file path=ppt/tags/tag86.xml><?xml version="1.0" encoding="utf-8"?>
<p:tagLst xmlns:p="http://schemas.openxmlformats.org/presentationml/2006/main">
  <p:tag name="AS_UNIQUEID" val="581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233</Paragraphs>
  <Slides>36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2026-01-31T17:48:08Z</cp:lastPrinted>
  <dcterms:created xsi:type="dcterms:W3CDTF">2026-01-31T17:48:08Z</dcterms:created>
  <dcterms:modified xsi:type="dcterms:W3CDTF">2026-01-31T09:48:08Z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