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947" r:id="rId7"/>
    <p:sldId id="6948" r:id="rId8"/>
    <p:sldId id="6949" r:id="rId9"/>
    <p:sldId id="6950" r:id="rId10"/>
    <p:sldId id="6951" r:id="rId11"/>
    <p:sldId id="6952" r:id="rId12"/>
    <p:sldId id="6953" r:id="rId13"/>
    <p:sldId id="6954" r:id="rId14"/>
    <p:sldId id="6955" r:id="rId15"/>
    <p:sldId id="6956" r:id="rId16"/>
    <p:sldId id="6957" r:id="rId17"/>
    <p:sldId id="6958" r:id="rId18"/>
    <p:sldId id="6959" r:id="rId19"/>
    <p:sldId id="6961" r:id="rId20"/>
    <p:sldId id="6962" r:id="rId21"/>
    <p:sldId id="6963" r:id="rId22"/>
    <p:sldId id="6964" r:id="rId23"/>
    <p:sldId id="6965" r:id="rId24"/>
    <p:sldId id="6966" r:id="rId25"/>
    <p:sldId id="6967" r:id="rId26"/>
    <p:sldId id="6968" r:id="rId27"/>
    <p:sldId id="6960" r:id="rId28"/>
  </p:sldIdLst>
  <p:sldSz cx="9144000" cy="5143500" type="screen16x9"/>
  <p:notesSz cx="6858000" cy="9144000"/>
  <p:custDataLst>
    <p:tags r:id="rId29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5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tags" Target="tags/tag678.xml" /><Relationship Id="rId3" Type="http://schemas.openxmlformats.org/officeDocument/2006/relationships/notesMaster" Target="notesMasters/notesMaster1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6.xml" /><Relationship Id="rId4" Type="http://schemas.openxmlformats.org/officeDocument/2006/relationships/tags" Target="../tags/tag447.xml" /><Relationship Id="rId5" Type="http://schemas.openxmlformats.org/officeDocument/2006/relationships/tags" Target="../tags/tag44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8.xml" /><Relationship Id="rId4" Type="http://schemas.openxmlformats.org/officeDocument/2006/relationships/tags" Target="../tags/tag459.xml" /><Relationship Id="rId5" Type="http://schemas.openxmlformats.org/officeDocument/2006/relationships/tags" Target="../tags/tag460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38.xml" /><Relationship Id="rId4" Type="http://schemas.openxmlformats.org/officeDocument/2006/relationships/tags" Target="../tags/tag539.xml" /><Relationship Id="rId5" Type="http://schemas.openxmlformats.org/officeDocument/2006/relationships/tags" Target="../tags/tag540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7.xml" /><Relationship Id="rId4" Type="http://schemas.openxmlformats.org/officeDocument/2006/relationships/tags" Target="../tags/tag568.xml" /><Relationship Id="rId5" Type="http://schemas.openxmlformats.org/officeDocument/2006/relationships/tags" Target="../tags/tag569.xml" /><Relationship Id="rId6" Type="http://schemas.openxmlformats.org/officeDocument/2006/relationships/tags" Target="../tags/tag570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79.xml" /><Relationship Id="rId4" Type="http://schemas.openxmlformats.org/officeDocument/2006/relationships/tags" Target="../tags/tag580.xml" /><Relationship Id="rId5" Type="http://schemas.openxmlformats.org/officeDocument/2006/relationships/tags" Target="../tags/tag581.xml" /><Relationship Id="rId6" Type="http://schemas.openxmlformats.org/officeDocument/2006/relationships/tags" Target="../tags/tag582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91.xml" /><Relationship Id="rId4" Type="http://schemas.openxmlformats.org/officeDocument/2006/relationships/tags" Target="../tags/tag592.xml" /><Relationship Id="rId5" Type="http://schemas.openxmlformats.org/officeDocument/2006/relationships/tags" Target="../tags/tag593.xml" /><Relationship Id="rId6" Type="http://schemas.openxmlformats.org/officeDocument/2006/relationships/tags" Target="../tags/tag594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00.xml" /><Relationship Id="rId4" Type="http://schemas.openxmlformats.org/officeDocument/2006/relationships/tags" Target="../tags/tag601.xml" /><Relationship Id="rId5" Type="http://schemas.openxmlformats.org/officeDocument/2006/relationships/tags" Target="../tags/tag602.xml" /><Relationship Id="rId6" Type="http://schemas.openxmlformats.org/officeDocument/2006/relationships/tags" Target="../tags/tag60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19.xml" /><Relationship Id="rId4" Type="http://schemas.openxmlformats.org/officeDocument/2006/relationships/tags" Target="../tags/tag620.xml" /><Relationship Id="rId5" Type="http://schemas.openxmlformats.org/officeDocument/2006/relationships/tags" Target="../tags/tag621.xml" /><Relationship Id="rId6" Type="http://schemas.openxmlformats.org/officeDocument/2006/relationships/tags" Target="../tags/tag622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32.xml" /><Relationship Id="rId4" Type="http://schemas.openxmlformats.org/officeDocument/2006/relationships/tags" Target="../tags/tag633.xml" /><Relationship Id="rId5" Type="http://schemas.openxmlformats.org/officeDocument/2006/relationships/tags" Target="../tags/tag634.xml" /><Relationship Id="rId6" Type="http://schemas.openxmlformats.org/officeDocument/2006/relationships/tags" Target="../tags/tag63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41.xml" /><Relationship Id="rId4" Type="http://schemas.openxmlformats.org/officeDocument/2006/relationships/tags" Target="../tags/tag642.xml" /><Relationship Id="rId5" Type="http://schemas.openxmlformats.org/officeDocument/2006/relationships/tags" Target="../tags/tag643.xml" /><Relationship Id="rId6" Type="http://schemas.openxmlformats.org/officeDocument/2006/relationships/tags" Target="../tags/tag644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51.xml" /><Relationship Id="rId4" Type="http://schemas.openxmlformats.org/officeDocument/2006/relationships/tags" Target="../tags/tag652.xml" /><Relationship Id="rId5" Type="http://schemas.openxmlformats.org/officeDocument/2006/relationships/tags" Target="../tags/tag653.xml" /><Relationship Id="rId6" Type="http://schemas.openxmlformats.org/officeDocument/2006/relationships/tags" Target="../tags/tag654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63.xml" /><Relationship Id="rId4" Type="http://schemas.openxmlformats.org/officeDocument/2006/relationships/tags" Target="../tags/tag664.xml" /><Relationship Id="rId5" Type="http://schemas.openxmlformats.org/officeDocument/2006/relationships/tags" Target="../tags/tag66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tags" Target="../tags/tag26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2.xml" /><Relationship Id="rId11" Type="http://schemas.openxmlformats.org/officeDocument/2006/relationships/tags" Target="../tags/tag313.xml" /><Relationship Id="rId12" Type="http://schemas.openxmlformats.org/officeDocument/2006/relationships/tags" Target="../tags/tag314.xml" /><Relationship Id="rId13" Type="http://schemas.openxmlformats.org/officeDocument/2006/relationships/tags" Target="../tags/tag315.xml" /><Relationship Id="rId14" Type="http://schemas.openxmlformats.org/officeDocument/2006/relationships/tags" Target="../tags/tag316.xml" /><Relationship Id="rId15" Type="http://schemas.openxmlformats.org/officeDocument/2006/relationships/tags" Target="../tags/tag317.xml" /><Relationship Id="rId16" Type="http://schemas.openxmlformats.org/officeDocument/2006/relationships/tags" Target="../tags/tag318.xml" /><Relationship Id="rId17" Type="http://schemas.openxmlformats.org/officeDocument/2006/relationships/tags" Target="../tags/tag319.xml" /><Relationship Id="rId18" Type="http://schemas.openxmlformats.org/officeDocument/2006/relationships/tags" Target="../tags/tag320.xml" /><Relationship Id="rId19" Type="http://schemas.openxmlformats.org/officeDocument/2006/relationships/tags" Target="../tags/tag321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322.xml" /><Relationship Id="rId21" Type="http://schemas.openxmlformats.org/officeDocument/2006/relationships/tags" Target="../tags/tag323.xml" /><Relationship Id="rId22" Type="http://schemas.openxmlformats.org/officeDocument/2006/relationships/tags" Target="../tags/tag324.xml" /><Relationship Id="rId23" Type="http://schemas.openxmlformats.org/officeDocument/2006/relationships/tags" Target="../tags/tag325.xml" /><Relationship Id="rId24" Type="http://schemas.openxmlformats.org/officeDocument/2006/relationships/tags" Target="../tags/tag326.xml" /><Relationship Id="rId25" Type="http://schemas.openxmlformats.org/officeDocument/2006/relationships/tags" Target="../tags/tag327.xml" /><Relationship Id="rId26" Type="http://schemas.openxmlformats.org/officeDocument/2006/relationships/tags" Target="../tags/tag328.xml" /><Relationship Id="rId27" Type="http://schemas.openxmlformats.org/officeDocument/2006/relationships/tags" Target="../tags/tag329.xml" /><Relationship Id="rId28" Type="http://schemas.openxmlformats.org/officeDocument/2006/relationships/tags" Target="../tags/tag330.xml" /><Relationship Id="rId29" Type="http://schemas.openxmlformats.org/officeDocument/2006/relationships/tags" Target="../tags/tag331.xml" /><Relationship Id="rId3" Type="http://schemas.openxmlformats.org/officeDocument/2006/relationships/tags" Target="../tags/tag305.xml" /><Relationship Id="rId30" Type="http://schemas.openxmlformats.org/officeDocument/2006/relationships/tags" Target="../tags/tag332.xml" /><Relationship Id="rId31" Type="http://schemas.openxmlformats.org/officeDocument/2006/relationships/tags" Target="../tags/tag333.xml" /><Relationship Id="rId32" Type="http://schemas.openxmlformats.org/officeDocument/2006/relationships/tags" Target="../tags/tag334.xml" /><Relationship Id="rId33" Type="http://schemas.openxmlformats.org/officeDocument/2006/relationships/tags" Target="../tags/tag335.xml" /><Relationship Id="rId34" Type="http://schemas.openxmlformats.org/officeDocument/2006/relationships/tags" Target="../tags/tag336.xml" /><Relationship Id="rId35" Type="http://schemas.openxmlformats.org/officeDocument/2006/relationships/tags" Target="../tags/tag337.xml" /><Relationship Id="rId36" Type="http://schemas.openxmlformats.org/officeDocument/2006/relationships/tags" Target="../tags/tag338.xml" /><Relationship Id="rId37" Type="http://schemas.openxmlformats.org/officeDocument/2006/relationships/tags" Target="../tags/tag339.xml" /><Relationship Id="rId38" Type="http://schemas.openxmlformats.org/officeDocument/2006/relationships/image" Target="../media/image59.png" /><Relationship Id="rId39" Type="http://schemas.openxmlformats.org/officeDocument/2006/relationships/tags" Target="../tags/tag340.xml" /><Relationship Id="rId4" Type="http://schemas.openxmlformats.org/officeDocument/2006/relationships/tags" Target="../tags/tag306.xml" /><Relationship Id="rId40" Type="http://schemas.openxmlformats.org/officeDocument/2006/relationships/image" Target="../media/image60.png" /><Relationship Id="rId41" Type="http://schemas.openxmlformats.org/officeDocument/2006/relationships/tags" Target="../tags/tag341.xml" /><Relationship Id="rId42" Type="http://schemas.openxmlformats.org/officeDocument/2006/relationships/image" Target="../media/image61.png" /><Relationship Id="rId43" Type="http://schemas.openxmlformats.org/officeDocument/2006/relationships/tags" Target="../tags/tag342.xml" /><Relationship Id="rId44" Type="http://schemas.openxmlformats.org/officeDocument/2006/relationships/tags" Target="../tags/tag343.xml" /><Relationship Id="rId45" Type="http://schemas.openxmlformats.org/officeDocument/2006/relationships/tags" Target="../tags/tag344.xml" /><Relationship Id="rId46" Type="http://schemas.openxmlformats.org/officeDocument/2006/relationships/tags" Target="../tags/tag345.xml" /><Relationship Id="rId47" Type="http://schemas.openxmlformats.org/officeDocument/2006/relationships/tags" Target="../tags/tag346.xml" /><Relationship Id="rId48" Type="http://schemas.openxmlformats.org/officeDocument/2006/relationships/tags" Target="../tags/tag347.xml" /><Relationship Id="rId49" Type="http://schemas.openxmlformats.org/officeDocument/2006/relationships/tags" Target="../tags/tag348.xml" /><Relationship Id="rId5" Type="http://schemas.openxmlformats.org/officeDocument/2006/relationships/tags" Target="../tags/tag307.xml" /><Relationship Id="rId50" Type="http://schemas.openxmlformats.org/officeDocument/2006/relationships/tags" Target="../tags/tag349.xml" /><Relationship Id="rId51" Type="http://schemas.openxmlformats.org/officeDocument/2006/relationships/tags" Target="../tags/tag350.xml" /><Relationship Id="rId52" Type="http://schemas.openxmlformats.org/officeDocument/2006/relationships/tags" Target="../tags/tag351.xml" /><Relationship Id="rId53" Type="http://schemas.openxmlformats.org/officeDocument/2006/relationships/tags" Target="../tags/tag352.xml" /><Relationship Id="rId54" Type="http://schemas.openxmlformats.org/officeDocument/2006/relationships/image" Target="../media/image62.png" /><Relationship Id="rId55" Type="http://schemas.openxmlformats.org/officeDocument/2006/relationships/tags" Target="../tags/tag353.xml" /><Relationship Id="rId56" Type="http://schemas.openxmlformats.org/officeDocument/2006/relationships/video" Target="../media/media2.mp4" /><Relationship Id="rId57" Type="http://schemas.microsoft.com/office/2007/relationships/media" Target="../media/media2.mp4" /><Relationship Id="rId58" Type="http://schemas.openxmlformats.org/officeDocument/2006/relationships/tags" Target="../tags/tag354.xml" /><Relationship Id="rId6" Type="http://schemas.openxmlformats.org/officeDocument/2006/relationships/tags" Target="../tags/tag308.xml" /><Relationship Id="rId7" Type="http://schemas.openxmlformats.org/officeDocument/2006/relationships/tags" Target="../tags/tag309.xml" /><Relationship Id="rId8" Type="http://schemas.openxmlformats.org/officeDocument/2006/relationships/tags" Target="../tags/tag310.xml" /><Relationship Id="rId9" Type="http://schemas.openxmlformats.org/officeDocument/2006/relationships/tags" Target="../tags/tag31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5.xml" /><Relationship Id="rId11" Type="http://schemas.openxmlformats.org/officeDocument/2006/relationships/tags" Target="../tags/tag366.xml" /><Relationship Id="rId12" Type="http://schemas.openxmlformats.org/officeDocument/2006/relationships/tags" Target="../tags/tag367.xml" /><Relationship Id="rId13" Type="http://schemas.openxmlformats.org/officeDocument/2006/relationships/tags" Target="../tags/tag368.xml" /><Relationship Id="rId14" Type="http://schemas.openxmlformats.org/officeDocument/2006/relationships/tags" Target="../tags/tag369.xml" /><Relationship Id="rId15" Type="http://schemas.openxmlformats.org/officeDocument/2006/relationships/tags" Target="../tags/tag370.xml" /><Relationship Id="rId16" Type="http://schemas.openxmlformats.org/officeDocument/2006/relationships/tags" Target="../tags/tag371.xml" /><Relationship Id="rId17" Type="http://schemas.openxmlformats.org/officeDocument/2006/relationships/tags" Target="../tags/tag372.xml" /><Relationship Id="rId18" Type="http://schemas.openxmlformats.org/officeDocument/2006/relationships/tags" Target="../tags/tag373.xml" /><Relationship Id="rId19" Type="http://schemas.openxmlformats.org/officeDocument/2006/relationships/tags" Target="../tags/tag374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75.xml" /><Relationship Id="rId21" Type="http://schemas.openxmlformats.org/officeDocument/2006/relationships/tags" Target="../tags/tag376.xml" /><Relationship Id="rId22" Type="http://schemas.openxmlformats.org/officeDocument/2006/relationships/tags" Target="../tags/tag377.xml" /><Relationship Id="rId23" Type="http://schemas.openxmlformats.org/officeDocument/2006/relationships/tags" Target="../tags/tag378.xml" /><Relationship Id="rId24" Type="http://schemas.openxmlformats.org/officeDocument/2006/relationships/tags" Target="../tags/tag379.xml" /><Relationship Id="rId25" Type="http://schemas.openxmlformats.org/officeDocument/2006/relationships/tags" Target="../tags/tag380.xml" /><Relationship Id="rId26" Type="http://schemas.openxmlformats.org/officeDocument/2006/relationships/tags" Target="../tags/tag381.xml" /><Relationship Id="rId27" Type="http://schemas.openxmlformats.org/officeDocument/2006/relationships/tags" Target="../tags/tag382.xml" /><Relationship Id="rId28" Type="http://schemas.openxmlformats.org/officeDocument/2006/relationships/tags" Target="../tags/tag383.xml" /><Relationship Id="rId29" Type="http://schemas.openxmlformats.org/officeDocument/2006/relationships/tags" Target="../tags/tag384.xml" /><Relationship Id="rId3" Type="http://schemas.openxmlformats.org/officeDocument/2006/relationships/tags" Target="../tags/tag358.xml" /><Relationship Id="rId30" Type="http://schemas.openxmlformats.org/officeDocument/2006/relationships/tags" Target="../tags/tag385.xml" /><Relationship Id="rId31" Type="http://schemas.openxmlformats.org/officeDocument/2006/relationships/tags" Target="../tags/tag386.xml" /><Relationship Id="rId32" Type="http://schemas.openxmlformats.org/officeDocument/2006/relationships/tags" Target="../tags/tag387.xml" /><Relationship Id="rId33" Type="http://schemas.openxmlformats.org/officeDocument/2006/relationships/tags" Target="../tags/tag388.xml" /><Relationship Id="rId34" Type="http://schemas.openxmlformats.org/officeDocument/2006/relationships/tags" Target="../tags/tag389.xml" /><Relationship Id="rId35" Type="http://schemas.openxmlformats.org/officeDocument/2006/relationships/tags" Target="../tags/tag390.xml" /><Relationship Id="rId36" Type="http://schemas.openxmlformats.org/officeDocument/2006/relationships/tags" Target="../tags/tag391.xml" /><Relationship Id="rId37" Type="http://schemas.openxmlformats.org/officeDocument/2006/relationships/tags" Target="../tags/tag392.xml" /><Relationship Id="rId38" Type="http://schemas.openxmlformats.org/officeDocument/2006/relationships/tags" Target="../tags/tag393.xml" /><Relationship Id="rId39" Type="http://schemas.openxmlformats.org/officeDocument/2006/relationships/tags" Target="../tags/tag394.xml" /><Relationship Id="rId4" Type="http://schemas.openxmlformats.org/officeDocument/2006/relationships/tags" Target="../tags/tag359.xml" /><Relationship Id="rId5" Type="http://schemas.openxmlformats.org/officeDocument/2006/relationships/tags" Target="../tags/tag360.xml" /><Relationship Id="rId6" Type="http://schemas.openxmlformats.org/officeDocument/2006/relationships/tags" Target="../tags/tag361.xml" /><Relationship Id="rId7" Type="http://schemas.openxmlformats.org/officeDocument/2006/relationships/tags" Target="../tags/tag362.xml" /><Relationship Id="rId8" Type="http://schemas.openxmlformats.org/officeDocument/2006/relationships/tags" Target="../tags/tag363.xml" /><Relationship Id="rId9" Type="http://schemas.openxmlformats.org/officeDocument/2006/relationships/tags" Target="../tags/tag36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5.xml" /><Relationship Id="rId11" Type="http://schemas.openxmlformats.org/officeDocument/2006/relationships/tags" Target="../tags/tag406.xml" /><Relationship Id="rId12" Type="http://schemas.openxmlformats.org/officeDocument/2006/relationships/tags" Target="../tags/tag407.xml" /><Relationship Id="rId13" Type="http://schemas.openxmlformats.org/officeDocument/2006/relationships/tags" Target="../tags/tag408.xml" /><Relationship Id="rId14" Type="http://schemas.openxmlformats.org/officeDocument/2006/relationships/tags" Target="../tags/tag409.xml" /><Relationship Id="rId15" Type="http://schemas.openxmlformats.org/officeDocument/2006/relationships/tags" Target="../tags/tag410.xml" /><Relationship Id="rId16" Type="http://schemas.openxmlformats.org/officeDocument/2006/relationships/tags" Target="../tags/tag411.xml" /><Relationship Id="rId17" Type="http://schemas.openxmlformats.org/officeDocument/2006/relationships/tags" Target="../tags/tag412.xml" /><Relationship Id="rId18" Type="http://schemas.openxmlformats.org/officeDocument/2006/relationships/tags" Target="../tags/tag413.xml" /><Relationship Id="rId19" Type="http://schemas.openxmlformats.org/officeDocument/2006/relationships/tags" Target="../tags/tag414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415.xml" /><Relationship Id="rId21" Type="http://schemas.openxmlformats.org/officeDocument/2006/relationships/tags" Target="../tags/tag416.xml" /><Relationship Id="rId22" Type="http://schemas.openxmlformats.org/officeDocument/2006/relationships/tags" Target="../tags/tag417.xml" /><Relationship Id="rId23" Type="http://schemas.openxmlformats.org/officeDocument/2006/relationships/tags" Target="../tags/tag418.xml" /><Relationship Id="rId24" Type="http://schemas.openxmlformats.org/officeDocument/2006/relationships/tags" Target="../tags/tag419.xml" /><Relationship Id="rId25" Type="http://schemas.openxmlformats.org/officeDocument/2006/relationships/tags" Target="../tags/tag420.xml" /><Relationship Id="rId26" Type="http://schemas.openxmlformats.org/officeDocument/2006/relationships/tags" Target="../tags/tag421.xml" /><Relationship Id="rId27" Type="http://schemas.openxmlformats.org/officeDocument/2006/relationships/tags" Target="../tags/tag422.xml" /><Relationship Id="rId28" Type="http://schemas.openxmlformats.org/officeDocument/2006/relationships/tags" Target="../tags/tag423.xml" /><Relationship Id="rId29" Type="http://schemas.openxmlformats.org/officeDocument/2006/relationships/tags" Target="../tags/tag424.xml" /><Relationship Id="rId3" Type="http://schemas.openxmlformats.org/officeDocument/2006/relationships/tags" Target="../tags/tag398.xml" /><Relationship Id="rId30" Type="http://schemas.openxmlformats.org/officeDocument/2006/relationships/tags" Target="../tags/tag425.xml" /><Relationship Id="rId31" Type="http://schemas.openxmlformats.org/officeDocument/2006/relationships/tags" Target="../tags/tag426.xml" /><Relationship Id="rId32" Type="http://schemas.openxmlformats.org/officeDocument/2006/relationships/tags" Target="../tags/tag427.xml" /><Relationship Id="rId33" Type="http://schemas.openxmlformats.org/officeDocument/2006/relationships/tags" Target="../tags/tag428.xml" /><Relationship Id="rId34" Type="http://schemas.openxmlformats.org/officeDocument/2006/relationships/tags" Target="../tags/tag429.xml" /><Relationship Id="rId35" Type="http://schemas.openxmlformats.org/officeDocument/2006/relationships/tags" Target="../tags/tag430.xml" /><Relationship Id="rId36" Type="http://schemas.openxmlformats.org/officeDocument/2006/relationships/tags" Target="../tags/tag431.xml" /><Relationship Id="rId37" Type="http://schemas.openxmlformats.org/officeDocument/2006/relationships/tags" Target="../tags/tag432.xml" /><Relationship Id="rId38" Type="http://schemas.openxmlformats.org/officeDocument/2006/relationships/tags" Target="../tags/tag433.xml" /><Relationship Id="rId39" Type="http://schemas.openxmlformats.org/officeDocument/2006/relationships/tags" Target="../tags/tag434.xml" /><Relationship Id="rId4" Type="http://schemas.openxmlformats.org/officeDocument/2006/relationships/tags" Target="../tags/tag399.xml" /><Relationship Id="rId40" Type="http://schemas.openxmlformats.org/officeDocument/2006/relationships/tags" Target="../tags/tag435.xml" /><Relationship Id="rId41" Type="http://schemas.openxmlformats.org/officeDocument/2006/relationships/tags" Target="../tags/tag436.xml" /><Relationship Id="rId42" Type="http://schemas.openxmlformats.org/officeDocument/2006/relationships/tags" Target="../tags/tag437.xml" /><Relationship Id="rId43" Type="http://schemas.openxmlformats.org/officeDocument/2006/relationships/tags" Target="../tags/tag438.xml" /><Relationship Id="rId44" Type="http://schemas.openxmlformats.org/officeDocument/2006/relationships/tags" Target="../tags/tag439.xml" /><Relationship Id="rId45" Type="http://schemas.openxmlformats.org/officeDocument/2006/relationships/tags" Target="../tags/tag440.xml" /><Relationship Id="rId46" Type="http://schemas.openxmlformats.org/officeDocument/2006/relationships/tags" Target="../tags/tag441.xml" /><Relationship Id="rId47" Type="http://schemas.openxmlformats.org/officeDocument/2006/relationships/tags" Target="../tags/tag442.xml" /><Relationship Id="rId48" Type="http://schemas.openxmlformats.org/officeDocument/2006/relationships/tags" Target="../tags/tag443.xml" /><Relationship Id="rId49" Type="http://schemas.openxmlformats.org/officeDocument/2006/relationships/tags" Target="../tags/tag444.xml" /><Relationship Id="rId5" Type="http://schemas.openxmlformats.org/officeDocument/2006/relationships/tags" Target="../tags/tag400.xml" /><Relationship Id="rId50" Type="http://schemas.openxmlformats.org/officeDocument/2006/relationships/tags" Target="../tags/tag445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5.xml" /><Relationship Id="rId11" Type="http://schemas.openxmlformats.org/officeDocument/2006/relationships/image" Target="../media/image64.jpeg" /><Relationship Id="rId12" Type="http://schemas.openxmlformats.org/officeDocument/2006/relationships/tags" Target="../tags/tag456.xml" /><Relationship Id="rId13" Type="http://schemas.openxmlformats.org/officeDocument/2006/relationships/image" Target="../media/image65.jpeg" /><Relationship Id="rId14" Type="http://schemas.openxmlformats.org/officeDocument/2006/relationships/tags" Target="../tags/tag45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49.xml" /><Relationship Id="rId4" Type="http://schemas.openxmlformats.org/officeDocument/2006/relationships/tags" Target="../tags/tag450.xml" /><Relationship Id="rId5" Type="http://schemas.openxmlformats.org/officeDocument/2006/relationships/tags" Target="../tags/tag451.xml" /><Relationship Id="rId6" Type="http://schemas.openxmlformats.org/officeDocument/2006/relationships/tags" Target="../tags/tag452.xml" /><Relationship Id="rId7" Type="http://schemas.openxmlformats.org/officeDocument/2006/relationships/tags" Target="../tags/tag453.xml" /><Relationship Id="rId8" Type="http://schemas.openxmlformats.org/officeDocument/2006/relationships/image" Target="../media/image63.jpeg" /><Relationship Id="rId9" Type="http://schemas.openxmlformats.org/officeDocument/2006/relationships/tags" Target="../tags/tag45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67.jpeg" /><Relationship Id="rId11" Type="http://schemas.openxmlformats.org/officeDocument/2006/relationships/tags" Target="../tags/tag467.xml" /><Relationship Id="rId12" Type="http://schemas.openxmlformats.org/officeDocument/2006/relationships/tags" Target="../tags/tag468.xml" /><Relationship Id="rId13" Type="http://schemas.openxmlformats.org/officeDocument/2006/relationships/tags" Target="../tags/tag469.xml" /><Relationship Id="rId14" Type="http://schemas.openxmlformats.org/officeDocument/2006/relationships/image" Target="../media/image68.png" /><Relationship Id="rId15" Type="http://schemas.openxmlformats.org/officeDocument/2006/relationships/tags" Target="../tags/tag470.xml" /><Relationship Id="rId16" Type="http://schemas.openxmlformats.org/officeDocument/2006/relationships/tags" Target="../tags/tag471.xml" /><Relationship Id="rId17" Type="http://schemas.openxmlformats.org/officeDocument/2006/relationships/tags" Target="../tags/tag472.xml" /><Relationship Id="rId18" Type="http://schemas.openxmlformats.org/officeDocument/2006/relationships/tags" Target="../tags/tag473.xml" /><Relationship Id="rId19" Type="http://schemas.openxmlformats.org/officeDocument/2006/relationships/tags" Target="../tags/tag474.xml" /><Relationship Id="rId2" Type="http://schemas.openxmlformats.org/officeDocument/2006/relationships/notesSlide" Target="../notesSlides/notesSlide12.xml" /><Relationship Id="rId20" Type="http://schemas.openxmlformats.org/officeDocument/2006/relationships/tags" Target="../tags/tag475.xml" /><Relationship Id="rId21" Type="http://schemas.openxmlformats.org/officeDocument/2006/relationships/tags" Target="../tags/tag476.xml" /><Relationship Id="rId22" Type="http://schemas.openxmlformats.org/officeDocument/2006/relationships/tags" Target="../tags/tag477.xml" /><Relationship Id="rId23" Type="http://schemas.openxmlformats.org/officeDocument/2006/relationships/tags" Target="../tags/tag478.xml" /><Relationship Id="rId24" Type="http://schemas.openxmlformats.org/officeDocument/2006/relationships/tags" Target="../tags/tag479.xml" /><Relationship Id="rId25" Type="http://schemas.openxmlformats.org/officeDocument/2006/relationships/tags" Target="../tags/tag480.xml" /><Relationship Id="rId26" Type="http://schemas.openxmlformats.org/officeDocument/2006/relationships/tags" Target="../tags/tag481.xml" /><Relationship Id="rId27" Type="http://schemas.openxmlformats.org/officeDocument/2006/relationships/tags" Target="../tags/tag482.xml" /><Relationship Id="rId28" Type="http://schemas.openxmlformats.org/officeDocument/2006/relationships/tags" Target="../tags/tag483.xml" /><Relationship Id="rId29" Type="http://schemas.openxmlformats.org/officeDocument/2006/relationships/tags" Target="../tags/tag484.xml" /><Relationship Id="rId3" Type="http://schemas.openxmlformats.org/officeDocument/2006/relationships/tags" Target="../tags/tag461.xml" /><Relationship Id="rId30" Type="http://schemas.openxmlformats.org/officeDocument/2006/relationships/tags" Target="../tags/tag485.xml" /><Relationship Id="rId31" Type="http://schemas.openxmlformats.org/officeDocument/2006/relationships/tags" Target="../tags/tag486.xml" /><Relationship Id="rId32" Type="http://schemas.openxmlformats.org/officeDocument/2006/relationships/tags" Target="../tags/tag487.xml" /><Relationship Id="rId33" Type="http://schemas.openxmlformats.org/officeDocument/2006/relationships/tags" Target="../tags/tag488.xml" /><Relationship Id="rId34" Type="http://schemas.openxmlformats.org/officeDocument/2006/relationships/tags" Target="../tags/tag489.xml" /><Relationship Id="rId35" Type="http://schemas.openxmlformats.org/officeDocument/2006/relationships/tags" Target="../tags/tag490.xml" /><Relationship Id="rId36" Type="http://schemas.openxmlformats.org/officeDocument/2006/relationships/tags" Target="../tags/tag491.xml" /><Relationship Id="rId37" Type="http://schemas.openxmlformats.org/officeDocument/2006/relationships/tags" Target="../tags/tag492.xml" /><Relationship Id="rId38" Type="http://schemas.openxmlformats.org/officeDocument/2006/relationships/tags" Target="../tags/tag493.xml" /><Relationship Id="rId39" Type="http://schemas.openxmlformats.org/officeDocument/2006/relationships/tags" Target="../tags/tag494.xml" /><Relationship Id="rId4" Type="http://schemas.openxmlformats.org/officeDocument/2006/relationships/tags" Target="../tags/tag462.xml" /><Relationship Id="rId40" Type="http://schemas.openxmlformats.org/officeDocument/2006/relationships/tags" Target="../tags/tag495.xml" /><Relationship Id="rId41" Type="http://schemas.openxmlformats.org/officeDocument/2006/relationships/tags" Target="../tags/tag496.xml" /><Relationship Id="rId42" Type="http://schemas.openxmlformats.org/officeDocument/2006/relationships/tags" Target="../tags/tag497.xml" /><Relationship Id="rId43" Type="http://schemas.openxmlformats.org/officeDocument/2006/relationships/tags" Target="../tags/tag498.xml" /><Relationship Id="rId44" Type="http://schemas.openxmlformats.org/officeDocument/2006/relationships/tags" Target="../tags/tag499.xml" /><Relationship Id="rId45" Type="http://schemas.openxmlformats.org/officeDocument/2006/relationships/tags" Target="../tags/tag500.xml" /><Relationship Id="rId46" Type="http://schemas.openxmlformats.org/officeDocument/2006/relationships/tags" Target="../tags/tag501.xml" /><Relationship Id="rId47" Type="http://schemas.openxmlformats.org/officeDocument/2006/relationships/tags" Target="../tags/tag502.xml" /><Relationship Id="rId48" Type="http://schemas.openxmlformats.org/officeDocument/2006/relationships/tags" Target="../tags/tag503.xml" /><Relationship Id="rId49" Type="http://schemas.openxmlformats.org/officeDocument/2006/relationships/tags" Target="../tags/tag504.xml" /><Relationship Id="rId5" Type="http://schemas.openxmlformats.org/officeDocument/2006/relationships/tags" Target="../tags/tag463.xml" /><Relationship Id="rId50" Type="http://schemas.openxmlformats.org/officeDocument/2006/relationships/tags" Target="../tags/tag505.xml" /><Relationship Id="rId51" Type="http://schemas.openxmlformats.org/officeDocument/2006/relationships/tags" Target="../tags/tag506.xml" /><Relationship Id="rId52" Type="http://schemas.openxmlformats.org/officeDocument/2006/relationships/tags" Target="../tags/tag507.xml" /><Relationship Id="rId53" Type="http://schemas.openxmlformats.org/officeDocument/2006/relationships/tags" Target="../tags/tag508.xml" /><Relationship Id="rId54" Type="http://schemas.openxmlformats.org/officeDocument/2006/relationships/tags" Target="../tags/tag509.xml" /><Relationship Id="rId55" Type="http://schemas.openxmlformats.org/officeDocument/2006/relationships/tags" Target="../tags/tag510.xml" /><Relationship Id="rId56" Type="http://schemas.openxmlformats.org/officeDocument/2006/relationships/tags" Target="../tags/tag511.xml" /><Relationship Id="rId57" Type="http://schemas.openxmlformats.org/officeDocument/2006/relationships/tags" Target="../tags/tag512.xml" /><Relationship Id="rId58" Type="http://schemas.openxmlformats.org/officeDocument/2006/relationships/tags" Target="../tags/tag513.xml" /><Relationship Id="rId59" Type="http://schemas.openxmlformats.org/officeDocument/2006/relationships/tags" Target="../tags/tag514.xml" /><Relationship Id="rId6" Type="http://schemas.openxmlformats.org/officeDocument/2006/relationships/tags" Target="../tags/tag464.xml" /><Relationship Id="rId60" Type="http://schemas.openxmlformats.org/officeDocument/2006/relationships/tags" Target="../tags/tag515.xml" /><Relationship Id="rId61" Type="http://schemas.openxmlformats.org/officeDocument/2006/relationships/tags" Target="../tags/tag516.xml" /><Relationship Id="rId62" Type="http://schemas.openxmlformats.org/officeDocument/2006/relationships/tags" Target="../tags/tag517.xml" /><Relationship Id="rId63" Type="http://schemas.openxmlformats.org/officeDocument/2006/relationships/tags" Target="../tags/tag518.xml" /><Relationship Id="rId64" Type="http://schemas.openxmlformats.org/officeDocument/2006/relationships/tags" Target="../tags/tag519.xml" /><Relationship Id="rId65" Type="http://schemas.openxmlformats.org/officeDocument/2006/relationships/tags" Target="../tags/tag520.xml" /><Relationship Id="rId66" Type="http://schemas.openxmlformats.org/officeDocument/2006/relationships/tags" Target="../tags/tag521.xml" /><Relationship Id="rId67" Type="http://schemas.openxmlformats.org/officeDocument/2006/relationships/tags" Target="../tags/tag522.xml" /><Relationship Id="rId68" Type="http://schemas.openxmlformats.org/officeDocument/2006/relationships/tags" Target="../tags/tag523.xml" /><Relationship Id="rId69" Type="http://schemas.openxmlformats.org/officeDocument/2006/relationships/tags" Target="../tags/tag524.xml" /><Relationship Id="rId7" Type="http://schemas.openxmlformats.org/officeDocument/2006/relationships/tags" Target="../tags/tag465.xml" /><Relationship Id="rId70" Type="http://schemas.openxmlformats.org/officeDocument/2006/relationships/tags" Target="../tags/tag525.xml" /><Relationship Id="rId71" Type="http://schemas.openxmlformats.org/officeDocument/2006/relationships/tags" Target="../tags/tag526.xml" /><Relationship Id="rId72" Type="http://schemas.openxmlformats.org/officeDocument/2006/relationships/tags" Target="../tags/tag527.xml" /><Relationship Id="rId73" Type="http://schemas.openxmlformats.org/officeDocument/2006/relationships/tags" Target="../tags/tag528.xml" /><Relationship Id="rId74" Type="http://schemas.openxmlformats.org/officeDocument/2006/relationships/tags" Target="../tags/tag529.xml" /><Relationship Id="rId75" Type="http://schemas.openxmlformats.org/officeDocument/2006/relationships/tags" Target="../tags/tag530.xml" /><Relationship Id="rId76" Type="http://schemas.openxmlformats.org/officeDocument/2006/relationships/tags" Target="../tags/tag531.xml" /><Relationship Id="rId77" Type="http://schemas.openxmlformats.org/officeDocument/2006/relationships/tags" Target="../tags/tag532.xml" /><Relationship Id="rId78" Type="http://schemas.openxmlformats.org/officeDocument/2006/relationships/tags" Target="../tags/tag533.xml" /><Relationship Id="rId79" Type="http://schemas.openxmlformats.org/officeDocument/2006/relationships/tags" Target="../tags/tag534.xml" /><Relationship Id="rId8" Type="http://schemas.openxmlformats.org/officeDocument/2006/relationships/image" Target="../media/image66.jpeg" /><Relationship Id="rId80" Type="http://schemas.openxmlformats.org/officeDocument/2006/relationships/tags" Target="../tags/tag535.xml" /><Relationship Id="rId81" Type="http://schemas.openxmlformats.org/officeDocument/2006/relationships/tags" Target="../tags/tag536.xml" /><Relationship Id="rId82" Type="http://schemas.openxmlformats.org/officeDocument/2006/relationships/tags" Target="../tags/tag537.xml" /><Relationship Id="rId9" Type="http://schemas.openxmlformats.org/officeDocument/2006/relationships/tags" Target="../tags/tag46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47.xml" /><Relationship Id="rId11" Type="http://schemas.openxmlformats.org/officeDocument/2006/relationships/tags" Target="../tags/tag548.xml" /><Relationship Id="rId12" Type="http://schemas.openxmlformats.org/officeDocument/2006/relationships/tags" Target="../tags/tag549.xml" /><Relationship Id="rId13" Type="http://schemas.openxmlformats.org/officeDocument/2006/relationships/tags" Target="../tags/tag550.xml" /><Relationship Id="rId14" Type="http://schemas.openxmlformats.org/officeDocument/2006/relationships/tags" Target="../tags/tag551.xml" /><Relationship Id="rId15" Type="http://schemas.openxmlformats.org/officeDocument/2006/relationships/tags" Target="../tags/tag552.xml" /><Relationship Id="rId16" Type="http://schemas.openxmlformats.org/officeDocument/2006/relationships/tags" Target="../tags/tag553.xml" /><Relationship Id="rId17" Type="http://schemas.openxmlformats.org/officeDocument/2006/relationships/tags" Target="../tags/tag554.xml" /><Relationship Id="rId18" Type="http://schemas.openxmlformats.org/officeDocument/2006/relationships/tags" Target="../tags/tag555.xml" /><Relationship Id="rId19" Type="http://schemas.openxmlformats.org/officeDocument/2006/relationships/tags" Target="../tags/tag556.xml" /><Relationship Id="rId2" Type="http://schemas.openxmlformats.org/officeDocument/2006/relationships/notesSlide" Target="../notesSlides/notesSlide13.xml" /><Relationship Id="rId20" Type="http://schemas.openxmlformats.org/officeDocument/2006/relationships/tags" Target="../tags/tag557.xml" /><Relationship Id="rId21" Type="http://schemas.openxmlformats.org/officeDocument/2006/relationships/tags" Target="../tags/tag558.xml" /><Relationship Id="rId22" Type="http://schemas.openxmlformats.org/officeDocument/2006/relationships/tags" Target="../tags/tag559.xml" /><Relationship Id="rId23" Type="http://schemas.openxmlformats.org/officeDocument/2006/relationships/tags" Target="../tags/tag560.xml" /><Relationship Id="rId24" Type="http://schemas.openxmlformats.org/officeDocument/2006/relationships/tags" Target="../tags/tag561.xml" /><Relationship Id="rId25" Type="http://schemas.openxmlformats.org/officeDocument/2006/relationships/tags" Target="../tags/tag562.xml" /><Relationship Id="rId26" Type="http://schemas.openxmlformats.org/officeDocument/2006/relationships/tags" Target="../tags/tag563.xml" /><Relationship Id="rId27" Type="http://schemas.openxmlformats.org/officeDocument/2006/relationships/tags" Target="../tags/tag564.xml" /><Relationship Id="rId28" Type="http://schemas.openxmlformats.org/officeDocument/2006/relationships/tags" Target="../tags/tag565.xml" /><Relationship Id="rId29" Type="http://schemas.openxmlformats.org/officeDocument/2006/relationships/tags" Target="../tags/tag566.xml" /><Relationship Id="rId3" Type="http://schemas.openxmlformats.org/officeDocument/2006/relationships/tags" Target="../tags/tag541.xml" /><Relationship Id="rId4" Type="http://schemas.openxmlformats.org/officeDocument/2006/relationships/tags" Target="../tags/tag542.xml" /><Relationship Id="rId5" Type="http://schemas.openxmlformats.org/officeDocument/2006/relationships/tags" Target="../tags/tag543.xml" /><Relationship Id="rId6" Type="http://schemas.openxmlformats.org/officeDocument/2006/relationships/tags" Target="../tags/tag544.xml" /><Relationship Id="rId7" Type="http://schemas.openxmlformats.org/officeDocument/2006/relationships/image" Target="../media/image69.jpeg" /><Relationship Id="rId8" Type="http://schemas.openxmlformats.org/officeDocument/2006/relationships/tags" Target="../tags/tag545.xml" /><Relationship Id="rId9" Type="http://schemas.openxmlformats.org/officeDocument/2006/relationships/tags" Target="../tags/tag54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76.xml" /><Relationship Id="rId11" Type="http://schemas.openxmlformats.org/officeDocument/2006/relationships/image" Target="../media/image72.png" /><Relationship Id="rId12" Type="http://schemas.openxmlformats.org/officeDocument/2006/relationships/tags" Target="../tags/tag577.xml" /><Relationship Id="rId13" Type="http://schemas.openxmlformats.org/officeDocument/2006/relationships/image" Target="../media/image73.png" /><Relationship Id="rId14" Type="http://schemas.openxmlformats.org/officeDocument/2006/relationships/tags" Target="../tags/tag578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571.xml" /><Relationship Id="rId4" Type="http://schemas.openxmlformats.org/officeDocument/2006/relationships/tags" Target="../tags/tag572.xml" /><Relationship Id="rId5" Type="http://schemas.openxmlformats.org/officeDocument/2006/relationships/tags" Target="../tags/tag573.xml" /><Relationship Id="rId6" Type="http://schemas.openxmlformats.org/officeDocument/2006/relationships/tags" Target="../tags/tag574.xml" /><Relationship Id="rId7" Type="http://schemas.openxmlformats.org/officeDocument/2006/relationships/image" Target="../media/image70.png" /><Relationship Id="rId8" Type="http://schemas.openxmlformats.org/officeDocument/2006/relationships/tags" Target="../tags/tag575.xml" /><Relationship Id="rId9" Type="http://schemas.openxmlformats.org/officeDocument/2006/relationships/image" Target="../media/image71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88.xml" /><Relationship Id="rId11" Type="http://schemas.openxmlformats.org/officeDocument/2006/relationships/image" Target="../media/image76.jpeg" /><Relationship Id="rId12" Type="http://schemas.openxmlformats.org/officeDocument/2006/relationships/tags" Target="../tags/tag589.xml" /><Relationship Id="rId13" Type="http://schemas.openxmlformats.org/officeDocument/2006/relationships/image" Target="../media/image77.jpeg" /><Relationship Id="rId14" Type="http://schemas.openxmlformats.org/officeDocument/2006/relationships/tags" Target="../tags/tag590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583.xml" /><Relationship Id="rId4" Type="http://schemas.openxmlformats.org/officeDocument/2006/relationships/tags" Target="../tags/tag584.xml" /><Relationship Id="rId5" Type="http://schemas.openxmlformats.org/officeDocument/2006/relationships/tags" Target="../tags/tag585.xml" /><Relationship Id="rId6" Type="http://schemas.openxmlformats.org/officeDocument/2006/relationships/tags" Target="../tags/tag586.xml" /><Relationship Id="rId7" Type="http://schemas.openxmlformats.org/officeDocument/2006/relationships/image" Target="../media/image74.jpeg" /><Relationship Id="rId8" Type="http://schemas.openxmlformats.org/officeDocument/2006/relationships/tags" Target="../tags/tag587.xml" /><Relationship Id="rId9" Type="http://schemas.openxmlformats.org/officeDocument/2006/relationships/image" Target="../media/image75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595.xml" /><Relationship Id="rId4" Type="http://schemas.openxmlformats.org/officeDocument/2006/relationships/image" Target="../media/image78.jpeg" /><Relationship Id="rId5" Type="http://schemas.openxmlformats.org/officeDocument/2006/relationships/tags" Target="../tags/tag596.xml" /><Relationship Id="rId6" Type="http://schemas.openxmlformats.org/officeDocument/2006/relationships/tags" Target="../tags/tag597.xml" /><Relationship Id="rId7" Type="http://schemas.openxmlformats.org/officeDocument/2006/relationships/tags" Target="../tags/tag598.xml" /><Relationship Id="rId8" Type="http://schemas.openxmlformats.org/officeDocument/2006/relationships/tags" Target="../tags/tag59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09.xml" /><Relationship Id="rId11" Type="http://schemas.openxmlformats.org/officeDocument/2006/relationships/tags" Target="../tags/tag610.xml" /><Relationship Id="rId12" Type="http://schemas.openxmlformats.org/officeDocument/2006/relationships/image" Target="../media/image81.png" /><Relationship Id="rId13" Type="http://schemas.openxmlformats.org/officeDocument/2006/relationships/tags" Target="../tags/tag611.xml" /><Relationship Id="rId14" Type="http://schemas.openxmlformats.org/officeDocument/2006/relationships/tags" Target="../tags/tag612.xml" /><Relationship Id="rId15" Type="http://schemas.openxmlformats.org/officeDocument/2006/relationships/tags" Target="../tags/tag613.xml" /><Relationship Id="rId16" Type="http://schemas.openxmlformats.org/officeDocument/2006/relationships/tags" Target="../tags/tag614.xml" /><Relationship Id="rId17" Type="http://schemas.openxmlformats.org/officeDocument/2006/relationships/image" Target="../media/image82.png" /><Relationship Id="rId18" Type="http://schemas.openxmlformats.org/officeDocument/2006/relationships/tags" Target="../tags/tag615.xml" /><Relationship Id="rId19" Type="http://schemas.openxmlformats.org/officeDocument/2006/relationships/tags" Target="../tags/tag616.xml" /><Relationship Id="rId2" Type="http://schemas.openxmlformats.org/officeDocument/2006/relationships/notesSlide" Target="../notesSlides/notesSlide17.xml" /><Relationship Id="rId20" Type="http://schemas.openxmlformats.org/officeDocument/2006/relationships/image" Target="../media/image83.png" /><Relationship Id="rId21" Type="http://schemas.openxmlformats.org/officeDocument/2006/relationships/image" Target="../media/image84.jpeg" /><Relationship Id="rId22" Type="http://schemas.openxmlformats.org/officeDocument/2006/relationships/tags" Target="../tags/tag617.xml" /><Relationship Id="rId23" Type="http://schemas.openxmlformats.org/officeDocument/2006/relationships/tags" Target="../tags/tag618.xml" /><Relationship Id="rId3" Type="http://schemas.openxmlformats.org/officeDocument/2006/relationships/tags" Target="../tags/tag604.xml" /><Relationship Id="rId4" Type="http://schemas.openxmlformats.org/officeDocument/2006/relationships/tags" Target="../tags/tag605.xml" /><Relationship Id="rId5" Type="http://schemas.openxmlformats.org/officeDocument/2006/relationships/tags" Target="../tags/tag606.xml" /><Relationship Id="rId6" Type="http://schemas.openxmlformats.org/officeDocument/2006/relationships/image" Target="../media/image79.png" /><Relationship Id="rId7" Type="http://schemas.openxmlformats.org/officeDocument/2006/relationships/tags" Target="../tags/tag607.xml" /><Relationship Id="rId8" Type="http://schemas.openxmlformats.org/officeDocument/2006/relationships/tags" Target="../tags/tag608.xml" /><Relationship Id="rId9" Type="http://schemas.openxmlformats.org/officeDocument/2006/relationships/image" Target="../media/image8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28.xml" /><Relationship Id="rId11" Type="http://schemas.openxmlformats.org/officeDocument/2006/relationships/tags" Target="../tags/tag629.xml" /><Relationship Id="rId12" Type="http://schemas.openxmlformats.org/officeDocument/2006/relationships/image" Target="../media/image87.png" /><Relationship Id="rId13" Type="http://schemas.openxmlformats.org/officeDocument/2006/relationships/tags" Target="../tags/tag630.xml" /><Relationship Id="rId14" Type="http://schemas.openxmlformats.org/officeDocument/2006/relationships/tags" Target="../tags/tag631.xml" /><Relationship Id="rId15" Type="http://schemas.openxmlformats.org/officeDocument/2006/relationships/image" Target="../media/image88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623.xml" /><Relationship Id="rId4" Type="http://schemas.openxmlformats.org/officeDocument/2006/relationships/image" Target="../media/image85.jpeg" /><Relationship Id="rId5" Type="http://schemas.openxmlformats.org/officeDocument/2006/relationships/tags" Target="../tags/tag624.xml" /><Relationship Id="rId6" Type="http://schemas.openxmlformats.org/officeDocument/2006/relationships/tags" Target="../tags/tag625.xml" /><Relationship Id="rId7" Type="http://schemas.openxmlformats.org/officeDocument/2006/relationships/tags" Target="../tags/tag626.xml" /><Relationship Id="rId8" Type="http://schemas.openxmlformats.org/officeDocument/2006/relationships/tags" Target="../tags/tag627.xml" /><Relationship Id="rId9" Type="http://schemas.openxmlformats.org/officeDocument/2006/relationships/image" Target="../media/image86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636.xml" /><Relationship Id="rId4" Type="http://schemas.openxmlformats.org/officeDocument/2006/relationships/tags" Target="../tags/tag637.xml" /><Relationship Id="rId5" Type="http://schemas.openxmlformats.org/officeDocument/2006/relationships/image" Target="../media/image89.jpeg" /><Relationship Id="rId6" Type="http://schemas.openxmlformats.org/officeDocument/2006/relationships/tags" Target="../tags/tag638.xml" /><Relationship Id="rId7" Type="http://schemas.openxmlformats.org/officeDocument/2006/relationships/tags" Target="../tags/tag639.xml" /><Relationship Id="rId8" Type="http://schemas.openxmlformats.org/officeDocument/2006/relationships/image" Target="../media/image90.jpeg" /><Relationship Id="rId9" Type="http://schemas.openxmlformats.org/officeDocument/2006/relationships/tags" Target="../tags/tag64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2.png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645.xml" /><Relationship Id="rId4" Type="http://schemas.openxmlformats.org/officeDocument/2006/relationships/tags" Target="../tags/tag646.xml" /><Relationship Id="rId5" Type="http://schemas.openxmlformats.org/officeDocument/2006/relationships/tags" Target="../tags/tag647.xml" /><Relationship Id="rId6" Type="http://schemas.openxmlformats.org/officeDocument/2006/relationships/image" Target="../media/image91.jpeg" /><Relationship Id="rId7" Type="http://schemas.openxmlformats.org/officeDocument/2006/relationships/tags" Target="../tags/tag648.xml" /><Relationship Id="rId8" Type="http://schemas.openxmlformats.org/officeDocument/2006/relationships/tags" Target="../tags/tag649.xml" /><Relationship Id="rId9" Type="http://schemas.openxmlformats.org/officeDocument/2006/relationships/tags" Target="../tags/tag65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60.xml" /><Relationship Id="rId11" Type="http://schemas.openxmlformats.org/officeDocument/2006/relationships/tags" Target="../tags/tag661.xml" /><Relationship Id="rId12" Type="http://schemas.openxmlformats.org/officeDocument/2006/relationships/image" Target="../media/image95.png" /><Relationship Id="rId13" Type="http://schemas.openxmlformats.org/officeDocument/2006/relationships/image" Target="../media/image96.png" /><Relationship Id="rId14" Type="http://schemas.openxmlformats.org/officeDocument/2006/relationships/tags" Target="../tags/tag662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655.xml" /><Relationship Id="rId4" Type="http://schemas.openxmlformats.org/officeDocument/2006/relationships/tags" Target="../tags/tag656.xml" /><Relationship Id="rId5" Type="http://schemas.openxmlformats.org/officeDocument/2006/relationships/tags" Target="../tags/tag657.xml" /><Relationship Id="rId6" Type="http://schemas.openxmlformats.org/officeDocument/2006/relationships/image" Target="../media/image93.png" /><Relationship Id="rId7" Type="http://schemas.openxmlformats.org/officeDocument/2006/relationships/tags" Target="../tags/tag658.xml" /><Relationship Id="rId8" Type="http://schemas.openxmlformats.org/officeDocument/2006/relationships/image" Target="../media/image94.jpeg" /><Relationship Id="rId9" Type="http://schemas.openxmlformats.org/officeDocument/2006/relationships/tags" Target="../tags/tag65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73.xml" /><Relationship Id="rId11" Type="http://schemas.openxmlformats.org/officeDocument/2006/relationships/tags" Target="../tags/tag674.xml" /><Relationship Id="rId12" Type="http://schemas.openxmlformats.org/officeDocument/2006/relationships/tags" Target="../tags/tag675.xml" /><Relationship Id="rId13" Type="http://schemas.openxmlformats.org/officeDocument/2006/relationships/tags" Target="../tags/tag676.xml" /><Relationship Id="rId14" Type="http://schemas.openxmlformats.org/officeDocument/2006/relationships/tags" Target="../tags/tag677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666.xml" /><Relationship Id="rId4" Type="http://schemas.openxmlformats.org/officeDocument/2006/relationships/tags" Target="../tags/tag667.xml" /><Relationship Id="rId5" Type="http://schemas.openxmlformats.org/officeDocument/2006/relationships/tags" Target="../tags/tag668.xml" /><Relationship Id="rId6" Type="http://schemas.openxmlformats.org/officeDocument/2006/relationships/tags" Target="../tags/tag669.xml" /><Relationship Id="rId7" Type="http://schemas.openxmlformats.org/officeDocument/2006/relationships/tags" Target="../tags/tag670.xml" /><Relationship Id="rId8" Type="http://schemas.openxmlformats.org/officeDocument/2006/relationships/tags" Target="../tags/tag671.xml" /><Relationship Id="rId9" Type="http://schemas.openxmlformats.org/officeDocument/2006/relationships/tags" Target="../tags/tag67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image" Target="../media/image37.jpeg" /><Relationship Id="rId12" Type="http://schemas.openxmlformats.org/officeDocument/2006/relationships/tags" Target="../tags/tag141.xml" /><Relationship Id="rId13" Type="http://schemas.openxmlformats.org/officeDocument/2006/relationships/image" Target="../media/image38.jpeg" /><Relationship Id="rId14" Type="http://schemas.openxmlformats.org/officeDocument/2006/relationships/tags" Target="../tags/tag142.xml" /><Relationship Id="rId15" Type="http://schemas.openxmlformats.org/officeDocument/2006/relationships/tags" Target="../tags/tag143.xml" /><Relationship Id="rId16" Type="http://schemas.openxmlformats.org/officeDocument/2006/relationships/image" Target="../media/image39.jpeg" /><Relationship Id="rId17" Type="http://schemas.openxmlformats.org/officeDocument/2006/relationships/tags" Target="../tags/tag144.xml" /><Relationship Id="rId18" Type="http://schemas.openxmlformats.org/officeDocument/2006/relationships/image" Target="../media/image40.jpeg" /><Relationship Id="rId19" Type="http://schemas.openxmlformats.org/officeDocument/2006/relationships/tags" Target="../tags/tag145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46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image" Target="../media/image36.png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6.xml" /><Relationship Id="rId11" Type="http://schemas.openxmlformats.org/officeDocument/2006/relationships/tags" Target="../tags/tag157.xml" /><Relationship Id="rId12" Type="http://schemas.openxmlformats.org/officeDocument/2006/relationships/tags" Target="../tags/tag158.xml" /><Relationship Id="rId13" Type="http://schemas.openxmlformats.org/officeDocument/2006/relationships/image" Target="../media/image42.jpeg" /><Relationship Id="rId14" Type="http://schemas.openxmlformats.org/officeDocument/2006/relationships/tags" Target="../tags/tag159.xml" /><Relationship Id="rId15" Type="http://schemas.openxmlformats.org/officeDocument/2006/relationships/tags" Target="../tags/tag160.xml" /><Relationship Id="rId16" Type="http://schemas.openxmlformats.org/officeDocument/2006/relationships/image" Target="../media/image43.jpeg" /><Relationship Id="rId17" Type="http://schemas.openxmlformats.org/officeDocument/2006/relationships/tags" Target="../tags/tag16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Relationship Id="rId7" Type="http://schemas.openxmlformats.org/officeDocument/2006/relationships/image" Target="../media/image41.jpeg" /><Relationship Id="rId8" Type="http://schemas.openxmlformats.org/officeDocument/2006/relationships/tags" Target="../tags/tag154.xml" /><Relationship Id="rId9" Type="http://schemas.openxmlformats.org/officeDocument/2006/relationships/tags" Target="../tags/tag15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1.xml" /><Relationship Id="rId11" Type="http://schemas.openxmlformats.org/officeDocument/2006/relationships/tags" Target="../tags/tag172.xml" /><Relationship Id="rId12" Type="http://schemas.openxmlformats.org/officeDocument/2006/relationships/tags" Target="../tags/tag173.xml" /><Relationship Id="rId13" Type="http://schemas.openxmlformats.org/officeDocument/2006/relationships/image" Target="../media/image45.jpeg" /><Relationship Id="rId14" Type="http://schemas.openxmlformats.org/officeDocument/2006/relationships/tags" Target="../tags/tag174.xml" /><Relationship Id="rId15" Type="http://schemas.openxmlformats.org/officeDocument/2006/relationships/tags" Target="../tags/tag175.xml" /><Relationship Id="rId16" Type="http://schemas.openxmlformats.org/officeDocument/2006/relationships/image" Target="../media/image46.jpeg" /><Relationship Id="rId17" Type="http://schemas.openxmlformats.org/officeDocument/2006/relationships/tags" Target="../tags/tag176.xml" /><Relationship Id="rId18" Type="http://schemas.openxmlformats.org/officeDocument/2006/relationships/tags" Target="../tags/tag177.xml" /><Relationship Id="rId19" Type="http://schemas.openxmlformats.org/officeDocument/2006/relationships/tags" Target="../tags/tag178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Relationship Id="rId6" Type="http://schemas.openxmlformats.org/officeDocument/2006/relationships/tags" Target="../tags/tag168.xml" /><Relationship Id="rId7" Type="http://schemas.openxmlformats.org/officeDocument/2006/relationships/image" Target="../media/image44.jpeg" /><Relationship Id="rId8" Type="http://schemas.openxmlformats.org/officeDocument/2006/relationships/tags" Target="../tags/tag169.xml" /><Relationship Id="rId9" Type="http://schemas.openxmlformats.org/officeDocument/2006/relationships/tags" Target="../tags/tag17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7.jpeg" /><Relationship Id="rId11" Type="http://schemas.openxmlformats.org/officeDocument/2006/relationships/tags" Target="../tags/tag189.xml" /><Relationship Id="rId12" Type="http://schemas.openxmlformats.org/officeDocument/2006/relationships/image" Target="../media/image48.jpeg" /><Relationship Id="rId13" Type="http://schemas.openxmlformats.org/officeDocument/2006/relationships/tags" Target="../tags/tag190.xml" /><Relationship Id="rId14" Type="http://schemas.openxmlformats.org/officeDocument/2006/relationships/image" Target="../media/image49.jpeg" /><Relationship Id="rId15" Type="http://schemas.openxmlformats.org/officeDocument/2006/relationships/tags" Target="../tags/tag191.xml" /><Relationship Id="rId16" Type="http://schemas.openxmlformats.org/officeDocument/2006/relationships/image" Target="../media/image50.png" /><Relationship Id="rId17" Type="http://schemas.openxmlformats.org/officeDocument/2006/relationships/tags" Target="../tags/tag192.xml" /><Relationship Id="rId18" Type="http://schemas.openxmlformats.org/officeDocument/2006/relationships/tags" Target="../tags/tag193.xml" /><Relationship Id="rId19" Type="http://schemas.openxmlformats.org/officeDocument/2006/relationships/tags" Target="../tags/tag194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95.xml" /><Relationship Id="rId21" Type="http://schemas.openxmlformats.org/officeDocument/2006/relationships/tags" Target="../tags/tag196.xml" /><Relationship Id="rId22" Type="http://schemas.openxmlformats.org/officeDocument/2006/relationships/tags" Target="../tags/tag197.xml" /><Relationship Id="rId23" Type="http://schemas.openxmlformats.org/officeDocument/2006/relationships/tags" Target="../tags/tag198.xml" /><Relationship Id="rId24" Type="http://schemas.openxmlformats.org/officeDocument/2006/relationships/tags" Target="../tags/tag199.xml" /><Relationship Id="rId25" Type="http://schemas.openxmlformats.org/officeDocument/2006/relationships/tags" Target="../tags/tag200.xml" /><Relationship Id="rId26" Type="http://schemas.openxmlformats.org/officeDocument/2006/relationships/tags" Target="../tags/tag201.xml" /><Relationship Id="rId27" Type="http://schemas.openxmlformats.org/officeDocument/2006/relationships/image" Target="../media/image51.jpeg" /><Relationship Id="rId28" Type="http://schemas.openxmlformats.org/officeDocument/2006/relationships/tags" Target="../tags/tag202.xml" /><Relationship Id="rId29" Type="http://schemas.openxmlformats.org/officeDocument/2006/relationships/image" Target="../media/image52.jpeg" /><Relationship Id="rId3" Type="http://schemas.openxmlformats.org/officeDocument/2006/relationships/tags" Target="../tags/tag182.xml" /><Relationship Id="rId30" Type="http://schemas.openxmlformats.org/officeDocument/2006/relationships/tags" Target="../tags/tag203.xml" /><Relationship Id="rId31" Type="http://schemas.openxmlformats.org/officeDocument/2006/relationships/image" Target="../media/image53.jpeg" /><Relationship Id="rId32" Type="http://schemas.openxmlformats.org/officeDocument/2006/relationships/tags" Target="../tags/tag204.xml" /><Relationship Id="rId33" Type="http://schemas.openxmlformats.org/officeDocument/2006/relationships/image" Target="../media/image54.png" /><Relationship Id="rId34" Type="http://schemas.openxmlformats.org/officeDocument/2006/relationships/tags" Target="../tags/tag205.xml" /><Relationship Id="rId35" Type="http://schemas.openxmlformats.org/officeDocument/2006/relationships/tags" Target="../tags/tag206.xml" /><Relationship Id="rId36" Type="http://schemas.openxmlformats.org/officeDocument/2006/relationships/tags" Target="../tags/tag207.xml" /><Relationship Id="rId37" Type="http://schemas.openxmlformats.org/officeDocument/2006/relationships/tags" Target="../tags/tag208.xml" /><Relationship Id="rId38" Type="http://schemas.openxmlformats.org/officeDocument/2006/relationships/tags" Target="../tags/tag209.xml" /><Relationship Id="rId39" Type="http://schemas.openxmlformats.org/officeDocument/2006/relationships/tags" Target="../tags/tag210.xml" /><Relationship Id="rId4" Type="http://schemas.openxmlformats.org/officeDocument/2006/relationships/tags" Target="../tags/tag183.xml" /><Relationship Id="rId40" Type="http://schemas.openxmlformats.org/officeDocument/2006/relationships/tags" Target="../tags/tag211.xml" /><Relationship Id="rId41" Type="http://schemas.openxmlformats.org/officeDocument/2006/relationships/tags" Target="../tags/tag212.xml" /><Relationship Id="rId42" Type="http://schemas.openxmlformats.org/officeDocument/2006/relationships/tags" Target="../tags/tag213.xml" /><Relationship Id="rId43" Type="http://schemas.openxmlformats.org/officeDocument/2006/relationships/tags" Target="../tags/tag214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Relationship Id="rId8" Type="http://schemas.openxmlformats.org/officeDocument/2006/relationships/tags" Target="../tags/tag187.xml" /><Relationship Id="rId9" Type="http://schemas.openxmlformats.org/officeDocument/2006/relationships/tags" Target="../tags/tag18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4.xml" /><Relationship Id="rId11" Type="http://schemas.openxmlformats.org/officeDocument/2006/relationships/tags" Target="../tags/tag225.xml" /><Relationship Id="rId12" Type="http://schemas.openxmlformats.org/officeDocument/2006/relationships/image" Target="../media/image56.png" /><Relationship Id="rId13" Type="http://schemas.openxmlformats.org/officeDocument/2006/relationships/tags" Target="../tags/tag226.xml" /><Relationship Id="rId14" Type="http://schemas.openxmlformats.org/officeDocument/2006/relationships/image" Target="../media/image57.png" /><Relationship Id="rId15" Type="http://schemas.openxmlformats.org/officeDocument/2006/relationships/tags" Target="../tags/tag227.xml" /><Relationship Id="rId16" Type="http://schemas.openxmlformats.org/officeDocument/2006/relationships/tags" Target="../tags/tag228.xml" /><Relationship Id="rId17" Type="http://schemas.openxmlformats.org/officeDocument/2006/relationships/tags" Target="../tags/tag229.xml" /><Relationship Id="rId18" Type="http://schemas.openxmlformats.org/officeDocument/2006/relationships/tags" Target="../tags/tag230.xml" /><Relationship Id="rId19" Type="http://schemas.openxmlformats.org/officeDocument/2006/relationships/tags" Target="../tags/tag231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tags" Target="../tags/tag222.xml" /><Relationship Id="rId8" Type="http://schemas.openxmlformats.org/officeDocument/2006/relationships/tags" Target="../tags/tag223.xml" /><Relationship Id="rId9" Type="http://schemas.openxmlformats.org/officeDocument/2006/relationships/image" Target="../media/image5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2.xml" /><Relationship Id="rId11" Type="http://schemas.openxmlformats.org/officeDocument/2006/relationships/tags" Target="../tags/tag243.xml" /><Relationship Id="rId12" Type="http://schemas.openxmlformats.org/officeDocument/2006/relationships/tags" Target="../tags/tag244.xml" /><Relationship Id="rId13" Type="http://schemas.openxmlformats.org/officeDocument/2006/relationships/tags" Target="../tags/tag245.xml" /><Relationship Id="rId14" Type="http://schemas.openxmlformats.org/officeDocument/2006/relationships/tags" Target="../tags/tag246.xml" /><Relationship Id="rId15" Type="http://schemas.openxmlformats.org/officeDocument/2006/relationships/tags" Target="../tags/tag247.xml" /><Relationship Id="rId16" Type="http://schemas.openxmlformats.org/officeDocument/2006/relationships/tags" Target="../tags/tag248.xml" /><Relationship Id="rId17" Type="http://schemas.openxmlformats.org/officeDocument/2006/relationships/tags" Target="../tags/tag249.xml" /><Relationship Id="rId18" Type="http://schemas.openxmlformats.org/officeDocument/2006/relationships/tags" Target="../tags/tag250.xml" /><Relationship Id="rId19" Type="http://schemas.openxmlformats.org/officeDocument/2006/relationships/tags" Target="../tags/tag251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52.xml" /><Relationship Id="rId21" Type="http://schemas.openxmlformats.org/officeDocument/2006/relationships/tags" Target="../tags/tag253.xml" /><Relationship Id="rId22" Type="http://schemas.openxmlformats.org/officeDocument/2006/relationships/tags" Target="../tags/tag254.xml" /><Relationship Id="rId23" Type="http://schemas.openxmlformats.org/officeDocument/2006/relationships/image" Target="../media/image41.jpeg" /><Relationship Id="rId24" Type="http://schemas.openxmlformats.org/officeDocument/2006/relationships/tags" Target="../tags/tag255.xml" /><Relationship Id="rId25" Type="http://schemas.openxmlformats.org/officeDocument/2006/relationships/tags" Target="../tags/tag256.xml" /><Relationship Id="rId26" Type="http://schemas.openxmlformats.org/officeDocument/2006/relationships/tags" Target="../tags/tag257.xml" /><Relationship Id="rId27" Type="http://schemas.openxmlformats.org/officeDocument/2006/relationships/tags" Target="../tags/tag258.xml" /><Relationship Id="rId28" Type="http://schemas.openxmlformats.org/officeDocument/2006/relationships/tags" Target="../tags/tag259.xml" /><Relationship Id="rId29" Type="http://schemas.openxmlformats.org/officeDocument/2006/relationships/tags" Target="../tags/tag260.xml" /><Relationship Id="rId3" Type="http://schemas.openxmlformats.org/officeDocument/2006/relationships/tags" Target="../tags/tag235.xml" /><Relationship Id="rId30" Type="http://schemas.openxmlformats.org/officeDocument/2006/relationships/tags" Target="../tags/tag261.xml" /><Relationship Id="rId31" Type="http://schemas.openxmlformats.org/officeDocument/2006/relationships/tags" Target="../tags/tag262.xml" /><Relationship Id="rId32" Type="http://schemas.openxmlformats.org/officeDocument/2006/relationships/tags" Target="../tags/tag263.xml" /><Relationship Id="rId33" Type="http://schemas.openxmlformats.org/officeDocument/2006/relationships/tags" Target="../tags/tag264.xml" /><Relationship Id="rId34" Type="http://schemas.openxmlformats.org/officeDocument/2006/relationships/image" Target="../media/image58.png" /><Relationship Id="rId35" Type="http://schemas.openxmlformats.org/officeDocument/2006/relationships/tags" Target="../tags/tag265.xml" /><Relationship Id="rId36" Type="http://schemas.openxmlformats.org/officeDocument/2006/relationships/video" Target="../media/media1.mp4" /><Relationship Id="rId37" Type="http://schemas.microsoft.com/office/2007/relationships/media" Target="../media/media1.mp4" /><Relationship Id="rId38" Type="http://schemas.openxmlformats.org/officeDocument/2006/relationships/tags" Target="../tags/tag266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Relationship Id="rId9" Type="http://schemas.openxmlformats.org/officeDocument/2006/relationships/tags" Target="../tags/tag24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7.xml" /><Relationship Id="rId11" Type="http://schemas.openxmlformats.org/officeDocument/2006/relationships/tags" Target="../tags/tag278.xml" /><Relationship Id="rId12" Type="http://schemas.openxmlformats.org/officeDocument/2006/relationships/tags" Target="../tags/tag279.xml" /><Relationship Id="rId13" Type="http://schemas.openxmlformats.org/officeDocument/2006/relationships/tags" Target="../tags/tag280.xml" /><Relationship Id="rId14" Type="http://schemas.openxmlformats.org/officeDocument/2006/relationships/tags" Target="../tags/tag281.xml" /><Relationship Id="rId15" Type="http://schemas.openxmlformats.org/officeDocument/2006/relationships/tags" Target="../tags/tag282.xml" /><Relationship Id="rId16" Type="http://schemas.openxmlformats.org/officeDocument/2006/relationships/tags" Target="../tags/tag283.xml" /><Relationship Id="rId17" Type="http://schemas.openxmlformats.org/officeDocument/2006/relationships/tags" Target="../tags/tag284.xml" /><Relationship Id="rId18" Type="http://schemas.openxmlformats.org/officeDocument/2006/relationships/tags" Target="../tags/tag285.xml" /><Relationship Id="rId19" Type="http://schemas.openxmlformats.org/officeDocument/2006/relationships/tags" Target="../tags/tag286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87.xml" /><Relationship Id="rId21" Type="http://schemas.openxmlformats.org/officeDocument/2006/relationships/tags" Target="../tags/tag288.xml" /><Relationship Id="rId22" Type="http://schemas.openxmlformats.org/officeDocument/2006/relationships/tags" Target="../tags/tag289.xml" /><Relationship Id="rId23" Type="http://schemas.openxmlformats.org/officeDocument/2006/relationships/tags" Target="../tags/tag290.xml" /><Relationship Id="rId24" Type="http://schemas.openxmlformats.org/officeDocument/2006/relationships/tags" Target="../tags/tag291.xml" /><Relationship Id="rId25" Type="http://schemas.openxmlformats.org/officeDocument/2006/relationships/tags" Target="../tags/tag292.xml" /><Relationship Id="rId26" Type="http://schemas.openxmlformats.org/officeDocument/2006/relationships/tags" Target="../tags/tag293.xml" /><Relationship Id="rId27" Type="http://schemas.openxmlformats.org/officeDocument/2006/relationships/tags" Target="../tags/tag294.xml" /><Relationship Id="rId28" Type="http://schemas.openxmlformats.org/officeDocument/2006/relationships/tags" Target="../tags/tag295.xml" /><Relationship Id="rId29" Type="http://schemas.openxmlformats.org/officeDocument/2006/relationships/tags" Target="../tags/tag296.xml" /><Relationship Id="rId3" Type="http://schemas.openxmlformats.org/officeDocument/2006/relationships/tags" Target="../tags/tag270.xml" /><Relationship Id="rId30" Type="http://schemas.openxmlformats.org/officeDocument/2006/relationships/tags" Target="../tags/tag297.xml" /><Relationship Id="rId31" Type="http://schemas.openxmlformats.org/officeDocument/2006/relationships/tags" Target="../tags/tag298.xml" /><Relationship Id="rId32" Type="http://schemas.openxmlformats.org/officeDocument/2006/relationships/tags" Target="../tags/tag299.xml" /><Relationship Id="rId33" Type="http://schemas.openxmlformats.org/officeDocument/2006/relationships/tags" Target="../tags/tag300.xml" /><Relationship Id="rId34" Type="http://schemas.openxmlformats.org/officeDocument/2006/relationships/tags" Target="../tags/tag301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Relationship Id="rId7" Type="http://schemas.openxmlformats.org/officeDocument/2006/relationships/tags" Target="../tags/tag274.xml" /><Relationship Id="rId8" Type="http://schemas.openxmlformats.org/officeDocument/2006/relationships/tags" Target="../tags/tag275.xml" /><Relationship Id="rId9" Type="http://schemas.openxmlformats.org/officeDocument/2006/relationships/tags" Target="../tags/tag27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15.</a:t>
            </a:r>
            <a:r>
              <a:rPr 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串联电路和并联电路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第十五章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电流和电路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15.3</a:t>
            </a:r>
            <a:r>
              <a:rPr lang="zh-CN" altLang="en-US" sz="100">
                <a:noFill/>
              </a:rPr>
              <a:t>串联电路和并联电路同步练习题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把用电器依次连接起来的电路叫做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电路，把用电器两端分别并列连接起来的电路叫做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串联电路中电流路径只有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条，开关控制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电路，各用电器工作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相互影响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互不影响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并联电路中电流路径有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条，干路开关控制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电路，支路开关只控制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家庭电路中的电灯、电视机、电风扇等用电器都是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联的；节日装饰的小彩灯大多是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联的。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下列关于串联电路的说法正确的是（）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各用电器可以独立工作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电路有多条电流路径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一处断开，整个电路断路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开关只控制部分用电器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下列电路属于并联电路的应用是（）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节日小彩灯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家庭照明灯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手电筒灯泡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遥控车串联电机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楼道声控灯和光控灯的开关配合工作，两个开关的连接方式是（）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串联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并联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先串后并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并联电路中，取下其中一个用电器，其余用电器（）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全部停止工作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正常工作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部分工作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无法确定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区分串联和并联电路最简单的依据是（）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电源电压大小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用电器数量多少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电流路径的条数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开关的个数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根据串、并联电路特点完成填空：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）串联电路：电流路径唯一，用电器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影响，开关位置不影响控制效果。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）并联电路：电流分为干路和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，各支路用电器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影响，可以独立工作。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）若两个灯泡同时亮、同时灭，它们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一定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不一定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）是串联。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）马路两旁的路灯，一盏损坏其余照常亮，说明路灯是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四、识图分析计算题（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有两个灯泡组成的电路，开关闭合两灯均亮，开关断开两灯均灭，判断电路连接方式并说明理由。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电路中有三盏灯，任意取下一盏，另外两盏仍正常发光，判断该电路的连接方式。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简述串联电路和并联电路的核心区别，并说明家庭电路为什么采用并联连接用电器。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串联；并联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一；整个；相互影响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多；整个；所在支路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并；串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5.C 6.B 7.A 8.B 9.C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）相互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）支路；互不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）不一定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）并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答：无法确定。串联电路开关控制整个电路，两灯同时亮灭；并联电路中干路开关也能控制所有用电器，实现两灯同时亮灭。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答：三盏灯为并联电路。因为并联电路各支路用电器独立工作、互不影响，取下任意一盏灯，其余支路电路仍通路，用电器正常工作。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答：核心区别：串联电路电流只有一条路径，用电器相互影响；并联电路电流有多条支路，用电器互不影响。家庭电路用电器采用并联，可保证各个电器独立工作，一个电器损坏或关闭，不影响其他电器正常使用，满足生活用电需求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21030" y="641043"/>
            <a:ext cx="4743025" cy="1450333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连接好并联电路，分别闭合和断开不同的开关。观察各开关控制两个小灯泡的情况。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1386313" y="2643755"/>
            <a:ext cx="2226945" cy="2044065"/>
            <a:chOff x="6393" y="3658"/>
            <a:chExt cx="3507" cy="3219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6393" y="3658"/>
              <a:ext cx="3507" cy="3219"/>
              <a:chOff x="6393" y="3658"/>
              <a:chExt cx="3507" cy="3219"/>
            </a:xfrm>
          </p:grpSpPr>
          <p:grpSp>
            <p:nvGrpSpPr>
              <p:cNvPr id="19" name="组合 18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6393" y="3658"/>
                <a:ext cx="3507" cy="2309"/>
                <a:chOff x="1862" y="5370"/>
                <a:chExt cx="3507" cy="2309"/>
              </a:xfrm>
            </p:grpSpPr>
            <p:grpSp>
              <p:nvGrpSpPr>
                <p:cNvPr id="23" name="组合 22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862" y="5478"/>
                  <a:ext cx="3507" cy="2201"/>
                  <a:chOff x="8346" y="3086"/>
                  <a:chExt cx="3507" cy="2201"/>
                </a:xfrm>
              </p:grpSpPr>
              <p:sp>
                <p:nvSpPr>
                  <p:cNvPr id="26" name="流程图: 汇总连接 25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27" name="直接连接符 26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14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0" name="直接连接符 29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 flipV="1">
                    <a:off x="8829" y="3086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3" name="直接连接符 32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4" name="直接连接符 33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4" name="直接连接符 23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5" name="直接连接符 24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0" name="直接连接符 19"/>
              <p:cNvCxnSpPr/>
              <p:nvPr>
                <p:custDataLst>
                  <p:tags r:id="rId23"/>
                </p:custDataLst>
              </p:nvPr>
            </p:nvCxnSpPr>
            <p:spPr>
              <a:xfrm flipV="1">
                <a:off x="7374" y="5261"/>
                <a:ext cx="447" cy="17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" name="直接连接符 20"/>
              <p:cNvCxnSpPr/>
              <p:nvPr>
                <p:custDataLst>
                  <p:tags r:id="rId24"/>
                </p:custDataLst>
              </p:nvPr>
            </p:nvCxnSpPr>
            <p:spPr>
              <a:xfrm flipH="1" flipV="1">
                <a:off x="6925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2" name="流程图: 汇总连接 21"/>
              <p:cNvSpPr/>
              <p:nvPr>
                <p:custDataLst>
                  <p:tags r:id="rId25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8" name="直接连接符 7"/>
            <p:cNvCxnSpPr/>
            <p:nvPr>
              <p:custDataLst>
                <p:tags r:id="rId26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直接连接符 8"/>
            <p:cNvCxnSpPr/>
            <p:nvPr>
              <p:custDataLst>
                <p:tags r:id="rId27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28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29"/>
              </p:custDataLst>
            </p:nvPr>
          </p:nvCxnSpPr>
          <p:spPr>
            <a:xfrm>
              <a:off x="7918" y="542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30"/>
              </p:custDataLst>
            </p:nvPr>
          </p:nvCxnSpPr>
          <p:spPr>
            <a:xfrm>
              <a:off x="6903" y="5411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1"/>
              </p:custDataLst>
            </p:nvPr>
          </p:nvCxnSpPr>
          <p:spPr>
            <a:xfrm>
              <a:off x="6903" y="653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2"/>
              </p:custDataLst>
            </p:nvPr>
          </p:nvCxnSpPr>
          <p:spPr>
            <a:xfrm flipV="1">
              <a:off x="7390" y="6369"/>
              <a:ext cx="447" cy="17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33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5" name="文本框 34" title=""/>
          <p:cNvSpPr txBox="1"/>
          <p:nvPr>
            <p:custDataLst>
              <p:tags r:id="rId34"/>
            </p:custDataLst>
          </p:nvPr>
        </p:nvSpPr>
        <p:spPr>
          <a:xfrm>
            <a:off x="1723390" y="2853993"/>
            <a:ext cx="385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cs typeface="Times New Roman" panose="02020603050405020304" charset="0"/>
              </a:rPr>
              <a:t>S</a:t>
            </a:r>
            <a:endParaRPr lang="en-US" altLang="zh-CN" sz="24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35"/>
            </p:custDataLst>
          </p:nvPr>
        </p:nvSpPr>
        <p:spPr>
          <a:xfrm>
            <a:off x="1938655" y="3714418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cs typeface="Times New Roman" panose="02020603050405020304" charset="0"/>
              </a:rPr>
              <a:t>S</a:t>
            </a:r>
            <a:r>
              <a:rPr lang="en-US" altLang="zh-CN" sz="2400" baseline="-25000">
                <a:latin typeface="Times New Roman"/>
                <a:cs typeface="Times New Roman" panose="02020603050405020304" charset="0"/>
              </a:rPr>
              <a:t>1</a:t>
            </a:r>
            <a:endParaRPr lang="en-US" altLang="zh-CN" sz="2400" baseline="-250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36"/>
            </p:custDataLst>
          </p:nvPr>
        </p:nvSpPr>
        <p:spPr>
          <a:xfrm>
            <a:off x="2006210" y="4457633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cs typeface="Times New Roman" panose="02020603050405020304" charset="0"/>
              </a:rPr>
              <a:t>S</a:t>
            </a:r>
            <a:r>
              <a:rPr lang="en-US" altLang="zh-CN" sz="2400" baseline="-25000">
                <a:latin typeface="Times New Roman"/>
                <a:cs typeface="Times New Roman" panose="02020603050405020304" charset="0"/>
              </a:rPr>
              <a:t>2</a:t>
            </a:r>
            <a:endParaRPr lang="en-US" altLang="zh-CN" sz="2400" baseline="-25000">
              <a:latin typeface="Times New Roman"/>
              <a:cs typeface="Times New Roman" panose="02020603050405020304" charset="0"/>
            </a:endParaRPr>
          </a:p>
        </p:txBody>
      </p:sp>
      <p:grpSp>
        <p:nvGrpSpPr>
          <p:cNvPr id="38" name="组合 37" title=""/>
          <p:cNvGrpSpPr/>
          <p:nvPr>
            <p:custDataLst>
              <p:tags r:id="rId37"/>
            </p:custDataLst>
          </p:nvPr>
        </p:nvGrpSpPr>
        <p:grpSpPr>
          <a:xfrm>
            <a:off x="4716009" y="2850515"/>
            <a:ext cx="2713305" cy="1905988"/>
            <a:chOff x="7427" y="3274"/>
            <a:chExt cx="6518" cy="4575"/>
          </a:xfrm>
        </p:grpSpPr>
        <p:pic>
          <p:nvPicPr>
            <p:cNvPr id="39" name="图片 38"/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38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396" y="4775"/>
              <a:ext cx="2164" cy="1531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>
              <p:custDataLst>
                <p:tags r:id="rId41"/>
              </p:custDataLst>
            </p:nvPr>
          </p:nvPicPr>
          <p:blipFill>
            <a:blip r:embed="rId40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427" y="3274"/>
              <a:ext cx="2390" cy="1644"/>
            </a:xfrm>
            <a:prstGeom prst="rect">
              <a:avLst/>
            </a:prstGeom>
          </p:spPr>
        </p:pic>
        <p:pic>
          <p:nvPicPr>
            <p:cNvPr id="41" name="图片 40"/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42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035" y="3363"/>
              <a:ext cx="3506" cy="102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>
              <p:custDataLst>
                <p:tags r:id="rId44"/>
              </p:custDataLst>
            </p:nvPr>
          </p:nvPicPr>
          <p:blipFill>
            <a:blip r:embed="rId40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4" y="4787"/>
              <a:ext cx="2390" cy="1644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>
              <p:custDataLst>
                <p:tags r:id="rId45"/>
              </p:custDataLst>
            </p:nvPr>
          </p:nvPicPr>
          <p:blipFill>
            <a:blip r:embed="rId40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4" y="6205"/>
              <a:ext cx="2390" cy="1644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>
              <p:custDataLst>
                <p:tags r:id="rId46"/>
              </p:custDataLst>
            </p:nvPr>
          </p:nvPicPr>
          <p:blipFill>
            <a:blip r:embed="rId38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623" y="6318"/>
              <a:ext cx="2164" cy="1531"/>
            </a:xfrm>
            <a:prstGeom prst="rect">
              <a:avLst/>
            </a:prstGeom>
          </p:spPr>
        </p:pic>
        <p:sp>
          <p:nvSpPr>
            <p:cNvPr id="45" name="任意多边形 44"/>
            <p:cNvSpPr/>
            <p:nvPr>
              <p:custDataLst>
                <p:tags r:id="rId47"/>
              </p:custDataLst>
            </p:nvPr>
          </p:nvSpPr>
          <p:spPr bwMode="auto">
            <a:xfrm>
              <a:off x="9453" y="3949"/>
              <a:ext cx="748" cy="372"/>
            </a:xfrm>
            <a:custGeom>
              <a:gdLst>
                <a:gd name="connisteX0" fmla="*/ 474909 w 474909"/>
                <a:gd name="connsiteY0" fmla="*/ 51243 h 236028"/>
                <a:gd name="connisteX1" fmla="*/ 218369 w 474909"/>
                <a:gd name="connsiteY1" fmla="*/ 2983 h 236028"/>
                <a:gd name="connisteX2" fmla="*/ 33584 w 474909"/>
                <a:gd name="connsiteY2" fmla="*/ 131888 h 236028"/>
                <a:gd name="connisteX3" fmla="*/ 1199 w 474909"/>
                <a:gd name="connsiteY3" fmla="*/ 236028 h 236028"/>
                <a:gd name="connisteX4" fmla="*/ 33584 w 474909"/>
                <a:gd name="connsiteY4" fmla="*/ 155383 h 236028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474909" h="236029">
                  <a:moveTo>
                    <a:pt x="474909" y="51244"/>
                  </a:moveTo>
                  <a:cubicBezTo>
                    <a:pt x="427284" y="39179"/>
                    <a:pt x="306634" y="-12891"/>
                    <a:pt x="218369" y="2984"/>
                  </a:cubicBezTo>
                  <a:cubicBezTo>
                    <a:pt x="130104" y="18859"/>
                    <a:pt x="76764" y="85534"/>
                    <a:pt x="33584" y="131889"/>
                  </a:cubicBezTo>
                  <a:cubicBezTo>
                    <a:pt x="-9596" y="178244"/>
                    <a:pt x="1199" y="231584"/>
                    <a:pt x="1199" y="236029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46" name="任意多边形 45"/>
            <p:cNvSpPr/>
            <p:nvPr>
              <p:custDataLst>
                <p:tags r:id="rId48"/>
              </p:custDataLst>
            </p:nvPr>
          </p:nvSpPr>
          <p:spPr bwMode="auto">
            <a:xfrm>
              <a:off x="7590" y="4409"/>
              <a:ext cx="1347" cy="1517"/>
            </a:xfrm>
            <a:custGeom>
              <a:gdLst>
                <a:gd name="connisteX0" fmla="*/ 253336 w 855316"/>
                <a:gd name="connsiteY0" fmla="*/ 0 h 963295"/>
                <a:gd name="connisteX1" fmla="*/ 4416 w 855316"/>
                <a:gd name="connsiteY1" fmla="*/ 337185 h 963295"/>
                <a:gd name="connisteX2" fmla="*/ 140941 w 855316"/>
                <a:gd name="connsiteY2" fmla="*/ 690880 h 963295"/>
                <a:gd name="connisteX3" fmla="*/ 478126 w 855316"/>
                <a:gd name="connsiteY3" fmla="*/ 875030 h 963295"/>
                <a:gd name="connisteX4" fmla="*/ 855316 w 855316"/>
                <a:gd name="connsiteY4" fmla="*/ 963295 h 96329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855317" h="963294">
                  <a:moveTo>
                    <a:pt x="253337" y="0"/>
                  </a:moveTo>
                  <a:cubicBezTo>
                    <a:pt x="200632" y="60325"/>
                    <a:pt x="26642" y="198755"/>
                    <a:pt x="4417" y="337185"/>
                  </a:cubicBezTo>
                  <a:cubicBezTo>
                    <a:pt x="-17808" y="475615"/>
                    <a:pt x="46327" y="583565"/>
                    <a:pt x="140942" y="690880"/>
                  </a:cubicBezTo>
                  <a:cubicBezTo>
                    <a:pt x="235557" y="798195"/>
                    <a:pt x="335252" y="820420"/>
                    <a:pt x="478127" y="875030"/>
                  </a:cubicBezTo>
                  <a:cubicBezTo>
                    <a:pt x="621002" y="929640"/>
                    <a:pt x="786737" y="949325"/>
                    <a:pt x="855317" y="96329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47" name="任意多边形 46"/>
            <p:cNvSpPr/>
            <p:nvPr>
              <p:custDataLst>
                <p:tags r:id="rId49"/>
              </p:custDataLst>
            </p:nvPr>
          </p:nvSpPr>
          <p:spPr bwMode="auto">
            <a:xfrm>
              <a:off x="10404" y="5851"/>
              <a:ext cx="1390" cy="105"/>
            </a:xfrm>
            <a:custGeom>
              <a:gdLst>
                <a:gd name="connisteX0" fmla="*/ 0 w 882650"/>
                <a:gd name="connsiteY0" fmla="*/ 47625 h 66535"/>
                <a:gd name="connisteX1" fmla="*/ 417195 w 882650"/>
                <a:gd name="connsiteY1" fmla="*/ 64135 h 66535"/>
                <a:gd name="connisteX2" fmla="*/ 882650 w 882650"/>
                <a:gd name="connsiteY2" fmla="*/ 0 h 66535"/>
                <a:gd name="connisteX3" fmla="*/ 1027430 w 882650"/>
                <a:gd name="connsiteY3" fmla="*/ -24130 h 6653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82650" h="66536">
                  <a:moveTo>
                    <a:pt x="0" y="47625"/>
                  </a:moveTo>
                  <a:cubicBezTo>
                    <a:pt x="74295" y="52070"/>
                    <a:pt x="240665" y="73660"/>
                    <a:pt x="417195" y="64135"/>
                  </a:cubicBezTo>
                  <a:cubicBezTo>
                    <a:pt x="593725" y="54610"/>
                    <a:pt x="760730" y="17780"/>
                    <a:pt x="88265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48" name="任意多边形 47"/>
            <p:cNvSpPr/>
            <p:nvPr>
              <p:custDataLst>
                <p:tags r:id="rId50"/>
              </p:custDataLst>
            </p:nvPr>
          </p:nvSpPr>
          <p:spPr bwMode="auto">
            <a:xfrm>
              <a:off x="13299" y="4055"/>
              <a:ext cx="647" cy="1770"/>
            </a:xfrm>
            <a:custGeom>
              <a:gdLst>
                <a:gd name="connisteX0" fmla="*/ 0 w 411151"/>
                <a:gd name="connsiteY0" fmla="*/ 1123950 h 1123950"/>
                <a:gd name="connisteX1" fmla="*/ 297180 w 411151"/>
                <a:gd name="connsiteY1" fmla="*/ 995680 h 1123950"/>
                <a:gd name="connisteX2" fmla="*/ 409575 w 411151"/>
                <a:gd name="connsiteY2" fmla="*/ 698500 h 1123950"/>
                <a:gd name="connisteX3" fmla="*/ 328930 w 411151"/>
                <a:gd name="connsiteY3" fmla="*/ 321310 h 1123950"/>
                <a:gd name="connisteX4" fmla="*/ 24130 w 411151"/>
                <a:gd name="connsiteY4" fmla="*/ 0 h 112395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411150" h="1123950">
                  <a:moveTo>
                    <a:pt x="0" y="1123950"/>
                  </a:moveTo>
                  <a:cubicBezTo>
                    <a:pt x="57150" y="1104265"/>
                    <a:pt x="215265" y="1080770"/>
                    <a:pt x="297180" y="995680"/>
                  </a:cubicBezTo>
                  <a:cubicBezTo>
                    <a:pt x="379095" y="910590"/>
                    <a:pt x="403225" y="833120"/>
                    <a:pt x="409575" y="698500"/>
                  </a:cubicBezTo>
                  <a:cubicBezTo>
                    <a:pt x="415925" y="563880"/>
                    <a:pt x="405765" y="461010"/>
                    <a:pt x="328930" y="321310"/>
                  </a:cubicBezTo>
                  <a:cubicBezTo>
                    <a:pt x="252095" y="181610"/>
                    <a:pt x="83185" y="56515"/>
                    <a:pt x="2413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49" name="任意多边形 48"/>
            <p:cNvSpPr/>
            <p:nvPr>
              <p:custDataLst>
                <p:tags r:id="rId51"/>
              </p:custDataLst>
            </p:nvPr>
          </p:nvSpPr>
          <p:spPr bwMode="auto">
            <a:xfrm>
              <a:off x="8244" y="6028"/>
              <a:ext cx="718" cy="1405"/>
            </a:xfrm>
            <a:custGeom>
              <a:gdLst>
                <a:gd name="connisteX0" fmla="*/ 455783 w 455783"/>
                <a:gd name="connsiteY0" fmla="*/ 0 h 892051"/>
                <a:gd name="connisteX1" fmla="*/ 118598 w 455783"/>
                <a:gd name="connsiteY1" fmla="*/ 176530 h 892051"/>
                <a:gd name="connisteX2" fmla="*/ 14458 w 455783"/>
                <a:gd name="connsiteY2" fmla="*/ 529590 h 892051"/>
                <a:gd name="connisteX3" fmla="*/ 335768 w 455783"/>
                <a:gd name="connsiteY3" fmla="*/ 858520 h 892051"/>
                <a:gd name="connisteX4" fmla="*/ 455783 w 455783"/>
                <a:gd name="connsiteY4" fmla="*/ 866775 h 892051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455783" h="892051">
                  <a:moveTo>
                    <a:pt x="455783" y="0"/>
                  </a:moveTo>
                  <a:cubicBezTo>
                    <a:pt x="390378" y="27940"/>
                    <a:pt x="206863" y="70485"/>
                    <a:pt x="118598" y="176530"/>
                  </a:cubicBezTo>
                  <a:cubicBezTo>
                    <a:pt x="30333" y="282575"/>
                    <a:pt x="-28722" y="393065"/>
                    <a:pt x="14458" y="529590"/>
                  </a:cubicBezTo>
                  <a:cubicBezTo>
                    <a:pt x="57638" y="666115"/>
                    <a:pt x="247503" y="791210"/>
                    <a:pt x="335768" y="858520"/>
                  </a:cubicBezTo>
                  <a:cubicBezTo>
                    <a:pt x="424033" y="925830"/>
                    <a:pt x="438003" y="871855"/>
                    <a:pt x="455783" y="86677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50" name="任意多边形 49"/>
            <p:cNvSpPr/>
            <p:nvPr>
              <p:custDataLst>
                <p:tags r:id="rId52"/>
              </p:custDataLst>
            </p:nvPr>
          </p:nvSpPr>
          <p:spPr bwMode="auto">
            <a:xfrm>
              <a:off x="10378" y="7393"/>
              <a:ext cx="1644" cy="173"/>
            </a:xfrm>
            <a:custGeom>
              <a:gdLst>
                <a:gd name="connisteX0" fmla="*/ 0 w 1043940"/>
                <a:gd name="connsiteY0" fmla="*/ 0 h 109643"/>
                <a:gd name="connisteX1" fmla="*/ 345440 w 1043940"/>
                <a:gd name="connsiteY1" fmla="*/ 96520 h 109643"/>
                <a:gd name="connisteX2" fmla="*/ 658495 w 1043940"/>
                <a:gd name="connsiteY2" fmla="*/ 96520 h 109643"/>
                <a:gd name="connisteX3" fmla="*/ 1043940 w 1043940"/>
                <a:gd name="connsiteY3" fmla="*/ 15875 h 109643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043940" h="109644">
                  <a:moveTo>
                    <a:pt x="0" y="0"/>
                  </a:moveTo>
                  <a:cubicBezTo>
                    <a:pt x="62865" y="19050"/>
                    <a:pt x="213995" y="77470"/>
                    <a:pt x="345440" y="96520"/>
                  </a:cubicBezTo>
                  <a:cubicBezTo>
                    <a:pt x="476885" y="115570"/>
                    <a:pt x="518795" y="112395"/>
                    <a:pt x="658495" y="96520"/>
                  </a:cubicBezTo>
                  <a:cubicBezTo>
                    <a:pt x="798195" y="80645"/>
                    <a:pt x="972820" y="31750"/>
                    <a:pt x="1043940" y="1587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51" name="任意多边形 50"/>
            <p:cNvSpPr/>
            <p:nvPr>
              <p:custDataLst>
                <p:tags r:id="rId53"/>
              </p:custDataLst>
            </p:nvPr>
          </p:nvSpPr>
          <p:spPr bwMode="auto">
            <a:xfrm>
              <a:off x="13248" y="5876"/>
              <a:ext cx="583" cy="1530"/>
            </a:xfrm>
            <a:custGeom>
              <a:gdLst>
                <a:gd name="connisteX0" fmla="*/ 176530 w 370478"/>
                <a:gd name="connsiteY0" fmla="*/ 971550 h 971550"/>
                <a:gd name="connisteX1" fmla="*/ 337185 w 370478"/>
                <a:gd name="connsiteY1" fmla="*/ 778510 h 971550"/>
                <a:gd name="connisteX2" fmla="*/ 329565 w 370478"/>
                <a:gd name="connsiteY2" fmla="*/ 481330 h 971550"/>
                <a:gd name="connisteX3" fmla="*/ 0 w 370478"/>
                <a:gd name="connsiteY3" fmla="*/ 0 h 97155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370478" h="971550">
                  <a:moveTo>
                    <a:pt x="176530" y="971550"/>
                  </a:moveTo>
                  <a:cubicBezTo>
                    <a:pt x="208915" y="939165"/>
                    <a:pt x="306705" y="876300"/>
                    <a:pt x="337185" y="778510"/>
                  </a:cubicBezTo>
                  <a:cubicBezTo>
                    <a:pt x="367665" y="680720"/>
                    <a:pt x="396875" y="636905"/>
                    <a:pt x="329565" y="481330"/>
                  </a:cubicBezTo>
                  <a:cubicBezTo>
                    <a:pt x="262255" y="325755"/>
                    <a:pt x="66040" y="90170"/>
                    <a:pt x="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  <p:pic>
        <p:nvPicPr>
          <p:cNvPr id="52" name="并联的开关" title="">
            <a:hlinkClick action="ppaction://media"/>
          </p:cNvPr>
          <p:cNvPicPr>
            <a:picLocks noChangeAspect="1"/>
          </p:cNvPicPr>
          <p:nvPr>
            <a:videoFile r:link="rId56"/>
            <p:custDataLst>
              <p:tags r:id="rId55"/>
            </p:custDataLst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54"/>
          <a:stretch>
            <a:fillRect/>
          </a:stretch>
        </p:blipFill>
        <p:spPr>
          <a:xfrm>
            <a:off x="5720884" y="594053"/>
            <a:ext cx="2844000" cy="1595556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53" name="文本框 52" title=""/>
          <p:cNvSpPr txBox="1"/>
          <p:nvPr>
            <p:custDataLst>
              <p:tags r:id="rId58"/>
            </p:custDataLst>
          </p:nvPr>
        </p:nvSpPr>
        <p:spPr>
          <a:xfrm>
            <a:off x="6144435" y="2158126"/>
            <a:ext cx="2232155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连接并联电路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99135" y="1261110"/>
          <a:ext cx="5680667" cy="2199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76667"/>
                <a:gridCol w="2052000"/>
                <a:gridCol w="2052000"/>
              </a:tblGrid>
              <a:tr h="459740">
                <a:tc row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开关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228989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开关的控制情况</a:t>
                      </a:r>
                      <a:r>
                        <a:rPr lang="zh-CN" altLang="en-US" sz="14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（另外两个开关闭合）</a:t>
                      </a:r>
                      <a:endParaRPr lang="zh-CN" altLang="en-US" sz="14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228989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>
                      <a:noFill/>
                    </a:lnR>
                    <a:lnT>
                      <a:noFill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59740">
                <a:tc vMerge="1">
                  <a:txBody>
                    <a:bodyPr vert="horz" wrap="square"/>
                    <a:lstStyle/>
                    <a:p/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闭合时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断开时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S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S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endParaRPr lang="en-US" altLang="zh-CN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S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endParaRPr lang="en-US" altLang="zh-CN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62833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17550" y="4133215"/>
            <a:ext cx="815467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在并联电路中，干路开关可以控制所有用电器，支路开关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只能控制其所在支路的用电器。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699135" y="36845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6732270" y="1348105"/>
            <a:ext cx="2226945" cy="2044065"/>
            <a:chOff x="6393" y="3658"/>
            <a:chExt cx="3507" cy="3219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6393" y="3658"/>
              <a:ext cx="3507" cy="3219"/>
              <a:chOff x="6393" y="3658"/>
              <a:chExt cx="3507" cy="3219"/>
            </a:xfrm>
          </p:grpSpPr>
          <p:grpSp>
            <p:nvGrpSpPr>
              <p:cNvPr id="22" name="组合 21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6393" y="3658"/>
                <a:ext cx="3507" cy="2309"/>
                <a:chOff x="1862" y="5370"/>
                <a:chExt cx="3507" cy="2309"/>
              </a:xfrm>
            </p:grpSpPr>
            <p:grpSp>
              <p:nvGrpSpPr>
                <p:cNvPr id="26" name="组合 25"/>
                <p:cNvGrpSpPr/>
                <p:nvPr>
                  <p:custDataLst>
                    <p:tags r:id="rId14"/>
                  </p:custDataLst>
                </p:nvPr>
              </p:nvGrpSpPr>
              <p:grpSpPr>
                <a:xfrm>
                  <a:off x="1862" y="5464"/>
                  <a:ext cx="3507" cy="2215"/>
                  <a:chOff x="8346" y="3072"/>
                  <a:chExt cx="3507" cy="2215"/>
                </a:xfrm>
              </p:grpSpPr>
              <p:sp>
                <p:nvSpPr>
                  <p:cNvPr id="29" name="流程图: 汇总连接 28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cxnSp>
                <p:nvCxnSpPr>
                  <p:cNvPr id="30" name="直接连接符 29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3" name="直接连接符 32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4" name="直接连接符 33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 flipV="1">
                    <a:off x="8825" y="3072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5" name="直接连接符 34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6" name="直接连接符 35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7" name="直接连接符 36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7" name="直接连接符 26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8" name="直接连接符 27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3" name="直接连接符 22"/>
              <p:cNvCxnSpPr/>
              <p:nvPr>
                <p:custDataLst>
                  <p:tags r:id="rId26"/>
                </p:custDataLst>
              </p:nvPr>
            </p:nvCxnSpPr>
            <p:spPr>
              <a:xfrm flipV="1">
                <a:off x="7400" y="5237"/>
                <a:ext cx="447" cy="17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" name="直接连接符 23"/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6908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流程图: 汇总连接 24"/>
              <p:cNvSpPr/>
              <p:nvPr>
                <p:custDataLst>
                  <p:tags r:id="rId28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cxnSp>
          <p:nvCxnSpPr>
            <p:cNvPr id="11" name="直接连接符 10"/>
            <p:cNvCxnSpPr/>
            <p:nvPr>
              <p:custDataLst>
                <p:tags r:id="rId29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30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1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2"/>
              </p:custDataLst>
            </p:nvPr>
          </p:nvCxnSpPr>
          <p:spPr>
            <a:xfrm>
              <a:off x="7918" y="542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33"/>
              </p:custDataLst>
            </p:nvPr>
          </p:nvCxnSpPr>
          <p:spPr>
            <a:xfrm>
              <a:off x="6903" y="5411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34"/>
              </p:custDataLst>
            </p:nvPr>
          </p:nvCxnSpPr>
          <p:spPr>
            <a:xfrm>
              <a:off x="6903" y="653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35"/>
              </p:custDataLst>
            </p:nvPr>
          </p:nvCxnSpPr>
          <p:spPr>
            <a:xfrm flipV="1">
              <a:off x="7333" y="6301"/>
              <a:ext cx="580" cy="236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36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8" name="文本框 37" title=""/>
          <p:cNvSpPr txBox="1"/>
          <p:nvPr>
            <p:custDataLst>
              <p:tags r:id="rId37"/>
            </p:custDataLst>
          </p:nvPr>
        </p:nvSpPr>
        <p:spPr>
          <a:xfrm>
            <a:off x="7046595" y="1552575"/>
            <a:ext cx="385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38"/>
            </p:custDataLst>
          </p:nvPr>
        </p:nvSpPr>
        <p:spPr>
          <a:xfrm>
            <a:off x="7261860" y="2413000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endParaRPr lang="en-US" altLang="zh-CN" sz="2400" baseline="-25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0" name="文本框 39" title=""/>
          <p:cNvSpPr txBox="1"/>
          <p:nvPr>
            <p:custDataLst>
              <p:tags r:id="rId39"/>
            </p:custDataLst>
          </p:nvPr>
        </p:nvSpPr>
        <p:spPr>
          <a:xfrm>
            <a:off x="7261860" y="3129280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en-US" altLang="zh-CN" sz="2400" baseline="-25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467679" y="629815"/>
          <a:ext cx="8251650" cy="428343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71650"/>
                <a:gridCol w="3240000"/>
                <a:gridCol w="3240000"/>
              </a:tblGrid>
              <a:tr h="467995">
                <a:tc>
                  <a:txBody>
                    <a:bodyPr vert="horz" wrap="square"/>
                    <a:lstStyle/>
                    <a:p>
                      <a:pPr marL="0" lvl="0" indent="0" eaLnBrk="1" hangingPunct="1">
                        <a:buNone/>
                      </a:pP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串联电路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并联电路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</a:tr>
              <a:tr h="4680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连接特点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首尾顺次相连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首首、尾尾并列相连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80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电流路径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电流只有一条路径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电流有两条以上路径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560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用电器是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否相影响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各用电器之间互相影响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各用电器可独立工作，互不影响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795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开关作用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开关控制所有用电器，开关的位置对电路无影响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干路开关控制所有用电器，支路开关只控制它所在的那条支路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4394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电路图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eaLnBrk="1" hangingPunct="1">
                        <a:buNone/>
                      </a:pP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eaLnBrk="1" hangingPunct="1">
                        <a:buNone/>
                      </a:pP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3112770" y="3917315"/>
            <a:ext cx="1470660" cy="949960"/>
            <a:chOff x="1804" y="4392"/>
            <a:chExt cx="3506" cy="2628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1804" y="4392"/>
              <a:ext cx="3506" cy="2628"/>
              <a:chOff x="4627" y="4937"/>
              <a:chExt cx="3506" cy="2628"/>
            </a:xfrm>
          </p:grpSpPr>
          <p:grpSp>
            <p:nvGrpSpPr>
              <p:cNvPr id="9" name="组合 8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627" y="4937"/>
                <a:ext cx="3490" cy="2628"/>
                <a:chOff x="1862" y="5370"/>
                <a:chExt cx="3490" cy="2628"/>
              </a:xfrm>
            </p:grpSpPr>
            <p:grpSp>
              <p:nvGrpSpPr>
                <p:cNvPr id="12" name="组合 11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862" y="5638"/>
                  <a:ext cx="3490" cy="2360"/>
                  <a:chOff x="8346" y="3246"/>
                  <a:chExt cx="3490" cy="2360"/>
                </a:xfrm>
              </p:grpSpPr>
              <p:sp>
                <p:nvSpPr>
                  <p:cNvPr id="15" name="流程图: 汇总连接 14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8901" y="4926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cxnSp>
                <p:nvCxnSpPr>
                  <p:cNvPr id="19" name="直接连接符 18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>
                    <a:off x="9586" y="5277"/>
                    <a:ext cx="90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0" name="直接连接符 19"/>
                  <p:cNvCxnSpPr/>
                  <p:nvPr>
                    <p:custDataLst>
                      <p:tags r:id="rId14"/>
                    </p:custDataLst>
                  </p:nvPr>
                </p:nvCxnSpPr>
                <p:spPr>
                  <a:xfrm>
                    <a:off x="8346" y="5277"/>
                    <a:ext cx="5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1" name="直接连接符 20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2" name="直接连接符 21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8368" y="3257"/>
                    <a:ext cx="828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3" name="直接连接符 22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9765" y="3257"/>
                    <a:ext cx="1062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" name="直接连接符 23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10981" y="3257"/>
                    <a:ext cx="85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13" name="直接连接符 12"/>
                <p:cNvCxnSpPr/>
                <p:nvPr>
                  <p:custDataLst>
                    <p:tags r:id="rId20"/>
                  </p:custDataLst>
                </p:nvPr>
              </p:nvCxnSpPr>
              <p:spPr>
                <a:xfrm flipH="1">
                  <a:off x="4333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" name="直接连接符 13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4494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0" name="流程图: 汇总连接 9"/>
              <p:cNvSpPr/>
              <p:nvPr>
                <p:custDataLst>
                  <p:tags r:id="rId22"/>
                </p:custDataLst>
              </p:nvPr>
            </p:nvSpPr>
            <p:spPr>
              <a:xfrm>
                <a:off x="6773" y="6885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11" name="直接连接符 10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7453" y="7236"/>
                <a:ext cx="68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8" name="直接连接符 7"/>
            <p:cNvCxnSpPr/>
            <p:nvPr>
              <p:custDataLst>
                <p:tags r:id="rId24"/>
              </p:custDataLst>
            </p:nvPr>
          </p:nvCxnSpPr>
          <p:spPr>
            <a:xfrm flipV="1">
              <a:off x="2651" y="4467"/>
              <a:ext cx="447" cy="17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6" name="组合 25" title=""/>
          <p:cNvGrpSpPr/>
          <p:nvPr>
            <p:custDataLst>
              <p:tags r:id="rId25"/>
            </p:custDataLst>
          </p:nvPr>
        </p:nvGrpSpPr>
        <p:grpSpPr>
          <a:xfrm>
            <a:off x="6516370" y="3883025"/>
            <a:ext cx="1292860" cy="1016635"/>
            <a:chOff x="6393" y="3658"/>
            <a:chExt cx="3507" cy="3219"/>
          </a:xfrm>
        </p:grpSpPr>
        <p:grpSp>
          <p:nvGrpSpPr>
            <p:cNvPr id="27" name="组合 26"/>
            <p:cNvGrpSpPr/>
            <p:nvPr>
              <p:custDataLst>
                <p:tags r:id="rId26"/>
              </p:custDataLst>
            </p:nvPr>
          </p:nvGrpSpPr>
          <p:grpSpPr>
            <a:xfrm>
              <a:off x="6393" y="3658"/>
              <a:ext cx="3507" cy="3219"/>
              <a:chOff x="6393" y="3658"/>
              <a:chExt cx="3507" cy="3219"/>
            </a:xfrm>
          </p:grpSpPr>
          <p:grpSp>
            <p:nvGrpSpPr>
              <p:cNvPr id="36" name="组合 35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6393" y="3658"/>
                <a:ext cx="3507" cy="2309"/>
                <a:chOff x="1862" y="5370"/>
                <a:chExt cx="3507" cy="2309"/>
              </a:xfrm>
            </p:grpSpPr>
            <p:grpSp>
              <p:nvGrpSpPr>
                <p:cNvPr id="40" name="组合 39"/>
                <p:cNvGrpSpPr/>
                <p:nvPr>
                  <p:custDataLst>
                    <p:tags r:id="rId28"/>
                  </p:custDataLst>
                </p:nvPr>
              </p:nvGrpSpPr>
              <p:grpSpPr>
                <a:xfrm>
                  <a:off x="1862" y="5465"/>
                  <a:ext cx="3507" cy="2214"/>
                  <a:chOff x="8346" y="3073"/>
                  <a:chExt cx="3507" cy="2214"/>
                </a:xfrm>
              </p:grpSpPr>
              <p:sp>
                <p:nvSpPr>
                  <p:cNvPr id="43" name="流程图: 汇总连接 42"/>
                  <p:cNvSpPr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cxnSp>
                <p:nvCxnSpPr>
                  <p:cNvPr id="44" name="直接连接符 43"/>
                  <p:cNvCxnSpPr/>
                  <p:nvPr>
                    <p:custDataLst>
                      <p:tags r:id="rId30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5" name="直接连接符 44"/>
                  <p:cNvCxnSpPr/>
                  <p:nvPr>
                    <p:custDataLst>
                      <p:tags r:id="rId31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6" name="直接连接符 45"/>
                  <p:cNvCxnSpPr/>
                  <p:nvPr>
                    <p:custDataLst>
                      <p:tags r:id="rId32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7" name="直接连接符 46"/>
                  <p:cNvCxnSpPr/>
                  <p:nvPr>
                    <p:custDataLst>
                      <p:tags r:id="rId33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8" name="直接连接符 47"/>
                  <p:cNvCxnSpPr/>
                  <p:nvPr>
                    <p:custDataLst>
                      <p:tags r:id="rId34"/>
                    </p:custDataLst>
                  </p:nvPr>
                </p:nvCxnSpPr>
                <p:spPr>
                  <a:xfrm flipV="1">
                    <a:off x="8823" y="3073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9" name="直接连接符 48"/>
                  <p:cNvCxnSpPr/>
                  <p:nvPr>
                    <p:custDataLst>
                      <p:tags r:id="rId35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50" name="直接连接符 49"/>
                  <p:cNvCxnSpPr/>
                  <p:nvPr>
                    <p:custDataLst>
                      <p:tags r:id="rId36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51" name="直接连接符 50"/>
                  <p:cNvCxnSpPr/>
                  <p:nvPr>
                    <p:custDataLst>
                      <p:tags r:id="rId37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41" name="直接连接符 40"/>
                <p:cNvCxnSpPr/>
                <p:nvPr>
                  <p:custDataLst>
                    <p:tags r:id="rId38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2" name="直接连接符 41"/>
                <p:cNvCxnSpPr/>
                <p:nvPr>
                  <p:custDataLst>
                    <p:tags r:id="rId39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37" name="直接连接符 36"/>
              <p:cNvCxnSpPr/>
              <p:nvPr>
                <p:custDataLst>
                  <p:tags r:id="rId40"/>
                </p:custDataLst>
              </p:nvPr>
            </p:nvCxnSpPr>
            <p:spPr>
              <a:xfrm flipV="1">
                <a:off x="7397" y="5217"/>
                <a:ext cx="447" cy="17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8" name="直接连接符 37"/>
              <p:cNvCxnSpPr/>
              <p:nvPr>
                <p:custDataLst>
                  <p:tags r:id="rId41"/>
                </p:custDataLst>
              </p:nvPr>
            </p:nvCxnSpPr>
            <p:spPr>
              <a:xfrm flipH="1" flipV="1">
                <a:off x="6925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9" name="流程图: 汇总连接 38"/>
              <p:cNvSpPr/>
              <p:nvPr>
                <p:custDataLst>
                  <p:tags r:id="rId42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cxnSp>
          <p:nvCxnSpPr>
            <p:cNvPr id="28" name="直接连接符 27"/>
            <p:cNvCxnSpPr/>
            <p:nvPr>
              <p:custDataLst>
                <p:tags r:id="rId43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44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45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46"/>
              </p:custDataLst>
            </p:nvPr>
          </p:nvCxnSpPr>
          <p:spPr>
            <a:xfrm>
              <a:off x="7918" y="542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47"/>
              </p:custDataLst>
            </p:nvPr>
          </p:nvCxnSpPr>
          <p:spPr>
            <a:xfrm>
              <a:off x="6903" y="5411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48"/>
              </p:custDataLst>
            </p:nvPr>
          </p:nvCxnSpPr>
          <p:spPr>
            <a:xfrm>
              <a:off x="6903" y="653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49"/>
              </p:custDataLst>
            </p:nvPr>
          </p:nvCxnSpPr>
          <p:spPr>
            <a:xfrm flipV="1">
              <a:off x="7429" y="6358"/>
              <a:ext cx="447" cy="17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50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生活中的电路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83895" y="843630"/>
            <a:ext cx="805243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我们家里有很多很多的用电器，你认为它们是怎样连接的？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506" t="17309" r="8506" b="12691"/>
          <a:stretch>
            <a:fillRect/>
          </a:stretch>
        </p:blipFill>
        <p:spPr>
          <a:xfrm>
            <a:off x="3203575" y="1707690"/>
            <a:ext cx="2748915" cy="2499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4277360" y="4207050"/>
            <a:ext cx="8648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并联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BFFFF">
                  <a:alpha val="100000"/>
                </a:srgbClr>
              </a:clrFrom>
              <a:clrTo>
                <a:srgbClr val="FBFFFF">
                  <a:alpha val="100000"/>
                  <a:alpha val="0"/>
                </a:srgbClr>
              </a:clrTo>
            </a:clrChange>
            <a:lum bright="-6000" contrast="6000"/>
          </a:blip>
          <a:srcRect l="28325" r="24414"/>
          <a:stretch>
            <a:fillRect/>
          </a:stretch>
        </p:blipFill>
        <p:spPr>
          <a:xfrm>
            <a:off x="971550" y="1780080"/>
            <a:ext cx="1362075" cy="2881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15" y="2001914"/>
            <a:ext cx="2609025" cy="180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生活中的电路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483855" y="723369"/>
            <a:ext cx="4356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以下电路是怎样连接的？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92101" y="1400810"/>
            <a:ext cx="2751355" cy="1674975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b="53686"/>
          <a:stretch>
            <a:fillRect/>
          </a:stretch>
        </p:blipFill>
        <p:spPr>
          <a:xfrm>
            <a:off x="3499493" y="1418322"/>
            <a:ext cx="2601053" cy="1657463"/>
          </a:xfrm>
          <a:prstGeom prst="rect">
            <a:avLst/>
          </a:prstGeom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1115694" y="3259251"/>
            <a:ext cx="8648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并联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4469129" y="3246873"/>
            <a:ext cx="8648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串联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44130" y="1383298"/>
            <a:ext cx="1908842" cy="1674975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组合 10" title=""/>
          <p:cNvGrpSpPr>
            <a:grpSpLocks noChangeAspect="1"/>
          </p:cNvGrpSpPr>
          <p:nvPr>
            <p:custDataLst>
              <p:tags r:id="rId16"/>
            </p:custDataLst>
          </p:nvPr>
        </p:nvGrpSpPr>
        <p:grpSpPr>
          <a:xfrm>
            <a:off x="6228115" y="1181846"/>
            <a:ext cx="2601053" cy="2397974"/>
            <a:chOff x="8086" y="1782"/>
            <a:chExt cx="5072" cy="4676"/>
          </a:xfrm>
        </p:grpSpPr>
        <p:grpSp>
          <p:nvGrpSpPr>
            <p:cNvPr id="12" name="组合 11"/>
            <p:cNvGrpSpPr/>
            <p:nvPr>
              <p:custDataLst>
                <p:tags r:id="rId17"/>
              </p:custDataLst>
            </p:nvPr>
          </p:nvGrpSpPr>
          <p:grpSpPr>
            <a:xfrm>
              <a:off x="9248" y="2082"/>
              <a:ext cx="827" cy="3750"/>
              <a:chOff x="9320" y="2803"/>
              <a:chExt cx="827" cy="3750"/>
            </a:xfrm>
          </p:grpSpPr>
          <p:cxnSp>
            <p:nvCxnSpPr>
              <p:cNvPr id="69" name="直接连接符 68"/>
              <p:cNvCxnSpPr/>
              <p:nvPr>
                <p:custDataLst>
                  <p:tags r:id="rId18"/>
                </p:custDataLst>
              </p:nvPr>
            </p:nvCxnSpPr>
            <p:spPr>
              <a:xfrm flipH="1" flipV="1">
                <a:off x="9581" y="2803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0" name="直接连接符 69"/>
              <p:cNvCxnSpPr/>
              <p:nvPr>
                <p:custDataLst>
                  <p:tags r:id="rId19"/>
                </p:custDataLst>
              </p:nvPr>
            </p:nvCxnSpPr>
            <p:spPr>
              <a:xfrm flipH="1" flipV="1">
                <a:off x="10129" y="3257"/>
                <a:ext cx="0" cy="32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headEnd type="none"/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71" name="流程图: 汇总连接 70"/>
              <p:cNvSpPr/>
              <p:nvPr>
                <p:custDataLst>
                  <p:tags r:id="rId20"/>
                </p:custDataLst>
              </p:nvPr>
            </p:nvSpPr>
            <p:spPr>
              <a:xfrm>
                <a:off x="9320" y="3937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2" name="流程图: 汇总连接 71"/>
              <p:cNvSpPr/>
              <p:nvPr>
                <p:custDataLst>
                  <p:tags r:id="rId21"/>
                </p:custDataLst>
              </p:nvPr>
            </p:nvSpPr>
            <p:spPr>
              <a:xfrm>
                <a:off x="9320" y="4552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3" name="流程图: 汇总连接 72"/>
              <p:cNvSpPr/>
              <p:nvPr>
                <p:custDataLst>
                  <p:tags r:id="rId22"/>
                </p:custDataLst>
              </p:nvPr>
            </p:nvSpPr>
            <p:spPr>
              <a:xfrm>
                <a:off x="9320" y="5167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4" name="流程图: 汇总连接 73"/>
              <p:cNvSpPr/>
              <p:nvPr>
                <p:custDataLst>
                  <p:tags r:id="rId23"/>
                </p:custDataLst>
              </p:nvPr>
            </p:nvSpPr>
            <p:spPr>
              <a:xfrm>
                <a:off x="9320" y="5782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75" name="直接连接符 74"/>
              <p:cNvCxnSpPr/>
              <p:nvPr>
                <p:custDataLst>
                  <p:tags r:id="rId24"/>
                </p:custDataLst>
              </p:nvPr>
            </p:nvCxnSpPr>
            <p:spPr>
              <a:xfrm flipH="1" flipV="1">
                <a:off x="9575" y="4447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6" name="直接连接符 75"/>
              <p:cNvCxnSpPr/>
              <p:nvPr>
                <p:custDataLst>
                  <p:tags r:id="rId25"/>
                </p:custDataLst>
              </p:nvPr>
            </p:nvCxnSpPr>
            <p:spPr>
              <a:xfrm flipH="1" flipV="1">
                <a:off x="9575" y="5044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7" name="直接连接符 76"/>
              <p:cNvCxnSpPr/>
              <p:nvPr>
                <p:custDataLst>
                  <p:tags r:id="rId26"/>
                </p:custDataLst>
              </p:nvPr>
            </p:nvCxnSpPr>
            <p:spPr>
              <a:xfrm flipH="1" flipV="1">
                <a:off x="9575" y="5689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8" name="直接连接符 77"/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9575" y="6295"/>
                <a:ext cx="0" cy="25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9" name="直接连接符 78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9581" y="6537"/>
                <a:ext cx="567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3" name="组合 12"/>
            <p:cNvGrpSpPr/>
            <p:nvPr>
              <p:custDataLst>
                <p:tags r:id="rId29"/>
              </p:custDataLst>
            </p:nvPr>
          </p:nvGrpSpPr>
          <p:grpSpPr>
            <a:xfrm>
              <a:off x="11303" y="2082"/>
              <a:ext cx="827" cy="3750"/>
              <a:chOff x="9320" y="2803"/>
              <a:chExt cx="827" cy="3750"/>
            </a:xfrm>
          </p:grpSpPr>
          <p:cxnSp>
            <p:nvCxnSpPr>
              <p:cNvPr id="58" name="直接连接符 57"/>
              <p:cNvCxnSpPr/>
              <p:nvPr>
                <p:custDataLst>
                  <p:tags r:id="rId30"/>
                </p:custDataLst>
              </p:nvPr>
            </p:nvCxnSpPr>
            <p:spPr>
              <a:xfrm flipH="1" flipV="1">
                <a:off x="9581" y="2803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9" name="直接连接符 58"/>
              <p:cNvCxnSpPr/>
              <p:nvPr>
                <p:custDataLst>
                  <p:tags r:id="rId31"/>
                </p:custDataLst>
              </p:nvPr>
            </p:nvCxnSpPr>
            <p:spPr>
              <a:xfrm flipH="1" flipV="1">
                <a:off x="10129" y="3257"/>
                <a:ext cx="0" cy="32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headEnd type="none"/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60" name="流程图: 汇总连接 59"/>
              <p:cNvSpPr/>
              <p:nvPr>
                <p:custDataLst>
                  <p:tags r:id="rId32"/>
                </p:custDataLst>
              </p:nvPr>
            </p:nvSpPr>
            <p:spPr>
              <a:xfrm>
                <a:off x="9320" y="3937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" name="流程图: 汇总连接 60"/>
              <p:cNvSpPr/>
              <p:nvPr>
                <p:custDataLst>
                  <p:tags r:id="rId33"/>
                </p:custDataLst>
              </p:nvPr>
            </p:nvSpPr>
            <p:spPr>
              <a:xfrm>
                <a:off x="9320" y="4552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" name="流程图: 汇总连接 61"/>
              <p:cNvSpPr/>
              <p:nvPr>
                <p:custDataLst>
                  <p:tags r:id="rId34"/>
                </p:custDataLst>
              </p:nvPr>
            </p:nvSpPr>
            <p:spPr>
              <a:xfrm>
                <a:off x="9320" y="5167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3" name="流程图: 汇总连接 62"/>
              <p:cNvSpPr/>
              <p:nvPr>
                <p:custDataLst>
                  <p:tags r:id="rId35"/>
                </p:custDataLst>
              </p:nvPr>
            </p:nvSpPr>
            <p:spPr>
              <a:xfrm>
                <a:off x="9320" y="5782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64" name="直接连接符 63"/>
              <p:cNvCxnSpPr/>
              <p:nvPr>
                <p:custDataLst>
                  <p:tags r:id="rId36"/>
                </p:custDataLst>
              </p:nvPr>
            </p:nvCxnSpPr>
            <p:spPr>
              <a:xfrm flipH="1" flipV="1">
                <a:off x="9575" y="4447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5" name="直接连接符 64"/>
              <p:cNvCxnSpPr/>
              <p:nvPr>
                <p:custDataLst>
                  <p:tags r:id="rId37"/>
                </p:custDataLst>
              </p:nvPr>
            </p:nvCxnSpPr>
            <p:spPr>
              <a:xfrm flipH="1" flipV="1">
                <a:off x="9575" y="5044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6" name="直接连接符 65"/>
              <p:cNvCxnSpPr/>
              <p:nvPr>
                <p:custDataLst>
                  <p:tags r:id="rId38"/>
                </p:custDataLst>
              </p:nvPr>
            </p:nvCxnSpPr>
            <p:spPr>
              <a:xfrm flipH="1" flipV="1">
                <a:off x="9575" y="5689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7" name="直接连接符 66"/>
              <p:cNvCxnSpPr/>
              <p:nvPr>
                <p:custDataLst>
                  <p:tags r:id="rId39"/>
                </p:custDataLst>
              </p:nvPr>
            </p:nvCxnSpPr>
            <p:spPr>
              <a:xfrm flipH="1" flipV="1">
                <a:off x="9575" y="6295"/>
                <a:ext cx="0" cy="25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8" name="直接连接符 67"/>
              <p:cNvCxnSpPr/>
              <p:nvPr>
                <p:custDataLst>
                  <p:tags r:id="rId40"/>
                </p:custDataLst>
              </p:nvPr>
            </p:nvCxnSpPr>
            <p:spPr>
              <a:xfrm>
                <a:off x="9581" y="6537"/>
                <a:ext cx="567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4" name="组合 13"/>
            <p:cNvGrpSpPr/>
            <p:nvPr>
              <p:custDataLst>
                <p:tags r:id="rId41"/>
              </p:custDataLst>
            </p:nvPr>
          </p:nvGrpSpPr>
          <p:grpSpPr>
            <a:xfrm>
              <a:off x="10275" y="2082"/>
              <a:ext cx="828" cy="4376"/>
              <a:chOff x="10347" y="2803"/>
              <a:chExt cx="828" cy="4376"/>
            </a:xfrm>
          </p:grpSpPr>
          <p:grpSp>
            <p:nvGrpSpPr>
              <p:cNvPr id="44" name="组合 43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0347" y="2803"/>
                <a:ext cx="828" cy="4376"/>
                <a:chOff x="9320" y="2803"/>
                <a:chExt cx="828" cy="4376"/>
              </a:xfrm>
            </p:grpSpPr>
            <p:cxnSp>
              <p:nvCxnSpPr>
                <p:cNvPr id="47" name="直接连接符 46"/>
                <p:cNvCxnSpPr/>
                <p:nvPr>
                  <p:custDataLst>
                    <p:tags r:id="rId43"/>
                  </p:custDataLst>
                </p:nvPr>
              </p:nvCxnSpPr>
              <p:spPr>
                <a:xfrm flipH="1" flipV="1">
                  <a:off x="9581" y="2803"/>
                  <a:ext cx="0" cy="1134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8" name="直接连接符 47"/>
                <p:cNvCxnSpPr/>
                <p:nvPr>
                  <p:custDataLst>
                    <p:tags r:id="rId44"/>
                  </p:custDataLst>
                </p:nvPr>
              </p:nvCxnSpPr>
              <p:spPr>
                <a:xfrm flipH="1" flipV="1">
                  <a:off x="10129" y="3257"/>
                  <a:ext cx="0" cy="391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headEnd type="none"/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49" name="流程图: 汇总连接 48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9320" y="3937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0" name="流程图: 汇总连接 49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9320" y="4558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1" name="流程图: 汇总连接 50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9320" y="5179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2" name="流程图: 汇总连接 51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9320" y="5800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cxnSp>
              <p:nvCxnSpPr>
                <p:cNvPr id="53" name="直接连接符 52"/>
                <p:cNvCxnSpPr/>
                <p:nvPr>
                  <p:custDataLst>
                    <p:tags r:id="rId49"/>
                  </p:custDataLst>
                </p:nvPr>
              </p:nvCxnSpPr>
              <p:spPr>
                <a:xfrm flipH="1" flipV="1">
                  <a:off x="9575" y="4447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4" name="直接连接符 53"/>
                <p:cNvCxnSpPr/>
                <p:nvPr>
                  <p:custDataLst>
                    <p:tags r:id="rId50"/>
                  </p:custDataLst>
                </p:nvPr>
              </p:nvCxnSpPr>
              <p:spPr>
                <a:xfrm flipH="1" flipV="1">
                  <a:off x="9575" y="5044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5" name="直接连接符 54"/>
                <p:cNvCxnSpPr/>
                <p:nvPr>
                  <p:custDataLst>
                    <p:tags r:id="rId51"/>
                  </p:custDataLst>
                </p:nvPr>
              </p:nvCxnSpPr>
              <p:spPr>
                <a:xfrm flipH="1" flipV="1">
                  <a:off x="9575" y="5689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6" name="直接连接符 55"/>
                <p:cNvCxnSpPr/>
                <p:nvPr>
                  <p:custDataLst>
                    <p:tags r:id="rId52"/>
                  </p:custDataLst>
                </p:nvPr>
              </p:nvCxnSpPr>
              <p:spPr>
                <a:xfrm flipH="1" flipV="1">
                  <a:off x="9575" y="6920"/>
                  <a:ext cx="0" cy="259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7" name="直接连接符 56"/>
                <p:cNvCxnSpPr/>
                <p:nvPr>
                  <p:custDataLst>
                    <p:tags r:id="rId53"/>
                  </p:custDataLst>
                </p:nvPr>
              </p:nvCxnSpPr>
              <p:spPr>
                <a:xfrm>
                  <a:off x="9581" y="7162"/>
                  <a:ext cx="56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45" name="流程图: 汇总连接 44"/>
              <p:cNvSpPr/>
              <p:nvPr>
                <p:custDataLst>
                  <p:tags r:id="rId54"/>
                </p:custDataLst>
              </p:nvPr>
            </p:nvSpPr>
            <p:spPr>
              <a:xfrm>
                <a:off x="10347" y="6421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46" name="直接连接符 45"/>
              <p:cNvCxnSpPr/>
              <p:nvPr>
                <p:custDataLst>
                  <p:tags r:id="rId55"/>
                </p:custDataLst>
              </p:nvPr>
            </p:nvCxnSpPr>
            <p:spPr>
              <a:xfrm flipH="1" flipV="1">
                <a:off x="10608" y="6295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5" name="组合 14"/>
            <p:cNvGrpSpPr/>
            <p:nvPr>
              <p:custDataLst>
                <p:tags r:id="rId56"/>
              </p:custDataLst>
            </p:nvPr>
          </p:nvGrpSpPr>
          <p:grpSpPr>
            <a:xfrm>
              <a:off x="12330" y="2082"/>
              <a:ext cx="828" cy="4376"/>
              <a:chOff x="10347" y="2803"/>
              <a:chExt cx="828" cy="4376"/>
            </a:xfrm>
          </p:grpSpPr>
          <p:grpSp>
            <p:nvGrpSpPr>
              <p:cNvPr id="30" name="组合 29"/>
              <p:cNvGrpSpPr/>
              <p:nvPr>
                <p:custDataLst>
                  <p:tags r:id="rId57"/>
                </p:custDataLst>
              </p:nvPr>
            </p:nvGrpSpPr>
            <p:grpSpPr>
              <a:xfrm>
                <a:off x="10347" y="2803"/>
                <a:ext cx="828" cy="4376"/>
                <a:chOff x="9320" y="2803"/>
                <a:chExt cx="828" cy="4376"/>
              </a:xfrm>
            </p:grpSpPr>
            <p:cxnSp>
              <p:nvCxnSpPr>
                <p:cNvPr id="33" name="直接连接符 32"/>
                <p:cNvCxnSpPr/>
                <p:nvPr>
                  <p:custDataLst>
                    <p:tags r:id="rId58"/>
                  </p:custDataLst>
                </p:nvPr>
              </p:nvCxnSpPr>
              <p:spPr>
                <a:xfrm flipH="1" flipV="1">
                  <a:off x="9581" y="2803"/>
                  <a:ext cx="0" cy="1134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4" name="直接连接符 33"/>
                <p:cNvCxnSpPr/>
                <p:nvPr>
                  <p:custDataLst>
                    <p:tags r:id="rId59"/>
                  </p:custDataLst>
                </p:nvPr>
              </p:nvCxnSpPr>
              <p:spPr>
                <a:xfrm flipH="1" flipV="1">
                  <a:off x="10129" y="3257"/>
                  <a:ext cx="0" cy="391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headEnd type="none"/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5" name="流程图: 汇总连接 34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9320" y="3937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6" name="流程图: 汇总连接 35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9320" y="4558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7" name="流程图: 汇总连接 36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9320" y="5179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8" name="流程图: 汇总连接 37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9320" y="5800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cxnSp>
              <p:nvCxnSpPr>
                <p:cNvPr id="39" name="直接连接符 38"/>
                <p:cNvCxnSpPr/>
                <p:nvPr>
                  <p:custDataLst>
                    <p:tags r:id="rId64"/>
                  </p:custDataLst>
                </p:nvPr>
              </p:nvCxnSpPr>
              <p:spPr>
                <a:xfrm flipH="1" flipV="1">
                  <a:off x="9575" y="4447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0" name="直接连接符 39"/>
                <p:cNvCxnSpPr/>
                <p:nvPr>
                  <p:custDataLst>
                    <p:tags r:id="rId65"/>
                  </p:custDataLst>
                </p:nvPr>
              </p:nvCxnSpPr>
              <p:spPr>
                <a:xfrm flipH="1" flipV="1">
                  <a:off x="9575" y="5044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1" name="直接连接符 40"/>
                <p:cNvCxnSpPr/>
                <p:nvPr>
                  <p:custDataLst>
                    <p:tags r:id="rId66"/>
                  </p:custDataLst>
                </p:nvPr>
              </p:nvCxnSpPr>
              <p:spPr>
                <a:xfrm flipH="1" flipV="1">
                  <a:off x="9575" y="5689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2" name="直接连接符 41"/>
                <p:cNvCxnSpPr/>
                <p:nvPr>
                  <p:custDataLst>
                    <p:tags r:id="rId67"/>
                  </p:custDataLst>
                </p:nvPr>
              </p:nvCxnSpPr>
              <p:spPr>
                <a:xfrm flipH="1" flipV="1">
                  <a:off x="9575" y="6920"/>
                  <a:ext cx="0" cy="259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3" name="直接连接符 42"/>
                <p:cNvCxnSpPr/>
                <p:nvPr>
                  <p:custDataLst>
                    <p:tags r:id="rId68"/>
                  </p:custDataLst>
                </p:nvPr>
              </p:nvCxnSpPr>
              <p:spPr>
                <a:xfrm>
                  <a:off x="9581" y="7162"/>
                  <a:ext cx="56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31" name="流程图: 汇总连接 30"/>
              <p:cNvSpPr/>
              <p:nvPr>
                <p:custDataLst>
                  <p:tags r:id="rId69"/>
                </p:custDataLst>
              </p:nvPr>
            </p:nvSpPr>
            <p:spPr>
              <a:xfrm>
                <a:off x="10347" y="6421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32" name="直接连接符 31"/>
              <p:cNvCxnSpPr/>
              <p:nvPr>
                <p:custDataLst>
                  <p:tags r:id="rId70"/>
                </p:custDataLst>
              </p:nvPr>
            </p:nvCxnSpPr>
            <p:spPr>
              <a:xfrm flipH="1" flipV="1">
                <a:off x="10608" y="6295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9" name="组合 18"/>
            <p:cNvGrpSpPr/>
            <p:nvPr>
              <p:custDataLst>
                <p:tags r:id="rId71"/>
              </p:custDataLst>
            </p:nvPr>
          </p:nvGrpSpPr>
          <p:grpSpPr>
            <a:xfrm>
              <a:off x="8086" y="1782"/>
              <a:ext cx="5010" cy="761"/>
              <a:chOff x="8122" y="1503"/>
              <a:chExt cx="5010" cy="761"/>
            </a:xfrm>
          </p:grpSpPr>
          <p:cxnSp>
            <p:nvCxnSpPr>
              <p:cNvPr id="20" name="直接连接符 19"/>
              <p:cNvCxnSpPr/>
              <p:nvPr>
                <p:custDataLst>
                  <p:tags r:id="rId72"/>
                </p:custDataLst>
              </p:nvPr>
            </p:nvCxnSpPr>
            <p:spPr>
              <a:xfrm flipV="1">
                <a:off x="8591" y="1503"/>
                <a:ext cx="573" cy="30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grpSp>
            <p:nvGrpSpPr>
              <p:cNvPr id="21" name="组合 20"/>
              <p:cNvGrpSpPr/>
              <p:nvPr>
                <p:custDataLst>
                  <p:tags r:id="rId73"/>
                </p:custDataLst>
              </p:nvPr>
            </p:nvGrpSpPr>
            <p:grpSpPr>
              <a:xfrm>
                <a:off x="8122" y="1793"/>
                <a:ext cx="5010" cy="471"/>
                <a:chOff x="8122" y="1793"/>
                <a:chExt cx="5010" cy="471"/>
              </a:xfrm>
            </p:grpSpPr>
            <p:grpSp>
              <p:nvGrpSpPr>
                <p:cNvPr id="22" name="组合 21"/>
                <p:cNvGrpSpPr/>
                <p:nvPr>
                  <p:custDataLst>
                    <p:tags r:id="rId74"/>
                  </p:custDataLst>
                </p:nvPr>
              </p:nvGrpSpPr>
              <p:grpSpPr>
                <a:xfrm>
                  <a:off x="8122" y="1793"/>
                  <a:ext cx="5010" cy="471"/>
                  <a:chOff x="8158" y="2793"/>
                  <a:chExt cx="5010" cy="471"/>
                </a:xfrm>
              </p:grpSpPr>
              <p:cxnSp>
                <p:nvCxnSpPr>
                  <p:cNvPr id="24" name="直接连接符 23"/>
                  <p:cNvCxnSpPr/>
                  <p:nvPr>
                    <p:custDataLst>
                      <p:tags r:id="rId75"/>
                    </p:custDataLst>
                  </p:nvPr>
                </p:nvCxnSpPr>
                <p:spPr>
                  <a:xfrm>
                    <a:off x="9239" y="2803"/>
                    <a:ext cx="3419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76"/>
                    </p:custDataLst>
                  </p:nvPr>
                </p:nvCxnSpPr>
                <p:spPr>
                  <a:xfrm>
                    <a:off x="8406" y="3256"/>
                    <a:ext cx="4762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77"/>
                    </p:custDataLst>
                  </p:nvPr>
                </p:nvCxnSpPr>
                <p:spPr>
                  <a:xfrm rot="16200000" flipH="1">
                    <a:off x="8423" y="2803"/>
                    <a:ext cx="0" cy="53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78"/>
                    </p:custDataLst>
                  </p:nvPr>
                </p:nvCxnSpPr>
                <p:spPr>
                  <a:xfrm rot="16200000" flipH="1">
                    <a:off x="8423" y="2765"/>
                    <a:ext cx="0" cy="397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79"/>
                    </p:custDataLst>
                  </p:nvPr>
                </p:nvCxnSpPr>
                <p:spPr>
                  <a:xfrm flipH="1" flipV="1">
                    <a:off x="8423" y="2793"/>
                    <a:ext cx="0" cy="17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80"/>
                    </p:custDataLst>
                  </p:nvPr>
                </p:nvCxnSpPr>
                <p:spPr>
                  <a:xfrm flipH="1" flipV="1">
                    <a:off x="8423" y="3094"/>
                    <a:ext cx="0" cy="17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3" name="直接连接符 22"/>
                <p:cNvCxnSpPr/>
                <p:nvPr>
                  <p:custDataLst>
                    <p:tags r:id="rId81"/>
                  </p:custDataLst>
                </p:nvPr>
              </p:nvCxnSpPr>
              <p:spPr>
                <a:xfrm>
                  <a:off x="8370" y="1803"/>
                  <a:ext cx="283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</p:grpSp>
      <p:sp>
        <p:nvSpPr>
          <p:cNvPr id="80" name="矩形 79" title=""/>
          <p:cNvSpPr/>
          <p:nvPr>
            <p:custDataLst>
              <p:tags r:id="rId82"/>
            </p:custDataLst>
          </p:nvPr>
        </p:nvSpPr>
        <p:spPr bwMode="auto">
          <a:xfrm>
            <a:off x="6202207" y="3644323"/>
            <a:ext cx="2748254" cy="830997"/>
          </a:xfrm>
          <a:prstGeom prst="rect">
            <a:avLst/>
          </a:prstGeom>
          <a:noFill/>
          <a:ln w="15875"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混联：</a:t>
            </a:r>
            <a:r>
              <a:rPr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串联和并联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的组合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8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生活中的电路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l="6595" t="9354" r="7770"/>
          <a:stretch>
            <a:fillRect/>
          </a:stretch>
        </p:blipFill>
        <p:spPr>
          <a:xfrm>
            <a:off x="1115695" y="1923415"/>
            <a:ext cx="2638425" cy="29044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755650" y="699770"/>
            <a:ext cx="7892415" cy="1000666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活动：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这是一个家用吹风机，你觉得它的电路图应该是怎样的？（电热丝用灯泡符号代替）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4914265" y="2282190"/>
            <a:ext cx="2221230" cy="2044065"/>
            <a:chOff x="6402" y="3658"/>
            <a:chExt cx="3498" cy="3219"/>
          </a:xfrm>
        </p:grpSpPr>
        <p:grpSp>
          <p:nvGrpSpPr>
            <p:cNvPr id="8" name="组合 7"/>
            <p:cNvGrpSpPr/>
            <p:nvPr>
              <p:custDataLst>
                <p:tags r:id="rId11"/>
              </p:custDataLst>
            </p:nvPr>
          </p:nvGrpSpPr>
          <p:grpSpPr>
            <a:xfrm>
              <a:off x="6402" y="3658"/>
              <a:ext cx="3498" cy="3219"/>
              <a:chOff x="6402" y="3658"/>
              <a:chExt cx="3498" cy="3219"/>
            </a:xfrm>
          </p:grpSpPr>
          <p:grpSp>
            <p:nvGrpSpPr>
              <p:cNvPr id="14" name="组合 13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6402" y="3658"/>
                <a:ext cx="3498" cy="2904"/>
                <a:chOff x="1871" y="5370"/>
                <a:chExt cx="3498" cy="2904"/>
              </a:xfrm>
            </p:grpSpPr>
            <p:grpSp>
              <p:nvGrpSpPr>
                <p:cNvPr id="20" name="组合 19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1871" y="5425"/>
                  <a:ext cx="3498" cy="2849"/>
                  <a:chOff x="8355" y="3033"/>
                  <a:chExt cx="3498" cy="2849"/>
                </a:xfrm>
              </p:grpSpPr>
              <p:sp>
                <p:nvSpPr>
                  <p:cNvPr id="23" name="流程图: 汇总连接 22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0292" y="4239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24" name="直接连接符 23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flipH="1" flipV="1">
                    <a:off x="8355" y="3246"/>
                    <a:ext cx="0" cy="2636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 flipV="1">
                    <a:off x="8775" y="3033"/>
                    <a:ext cx="562" cy="236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 flipH="1">
                    <a:off x="11836" y="3246"/>
                    <a:ext cx="0" cy="2636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1" name="直接连接符 20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rgbClr val="C00000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rgbClr val="C00000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5" name="直接连接符 14"/>
              <p:cNvCxnSpPr/>
              <p:nvPr>
                <p:custDataLst>
                  <p:tags r:id="rId23"/>
                </p:custDataLst>
              </p:nvPr>
            </p:nvCxnSpPr>
            <p:spPr>
              <a:xfrm flipV="1">
                <a:off x="7399" y="5072"/>
                <a:ext cx="447" cy="171"/>
              </a:xfrm>
              <a:prstGeom prst="line">
                <a:avLst/>
              </a:prstGeom>
              <a:noFill/>
              <a:ln w="22225">
                <a:solidFill>
                  <a:srgbClr val="C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流程图: 联系 24"/>
              <p:cNvSpPr/>
              <p:nvPr>
                <p:custDataLst>
                  <p:tags r:id="rId24"/>
                </p:custDataLst>
              </p:nvPr>
            </p:nvSpPr>
            <p:spPr>
              <a:xfrm>
                <a:off x="7846" y="6197"/>
                <a:ext cx="680" cy="680"/>
              </a:xfrm>
              <a:prstGeom prst="flowChartConnector">
                <a:avLst/>
              </a:prstGeom>
              <a:noFill/>
              <a:ln w="22225">
                <a:solidFill>
                  <a:srgbClr val="C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M</a:t>
                </a:r>
                <a:endParaRPr lang="en-US" altLang="zh-CN" sz="2800" b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9" name="直接连接符 8"/>
            <p:cNvCxnSpPr/>
            <p:nvPr>
              <p:custDataLst>
                <p:tags r:id="rId25"/>
              </p:custDataLst>
            </p:nvPr>
          </p:nvCxnSpPr>
          <p:spPr>
            <a:xfrm>
              <a:off x="9019" y="5259"/>
              <a:ext cx="850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直接连接符 9"/>
            <p:cNvCxnSpPr>
              <a:stCxn id="19" idx="6"/>
            </p:cNvCxnSpPr>
            <p:nvPr>
              <p:custDataLst>
                <p:tags r:id="rId26"/>
              </p:custDataLst>
            </p:nvPr>
          </p:nvCxnSpPr>
          <p:spPr>
            <a:xfrm>
              <a:off x="8526" y="6537"/>
              <a:ext cx="135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27"/>
              </p:custDataLst>
            </p:nvPr>
          </p:nvCxnSpPr>
          <p:spPr>
            <a:xfrm>
              <a:off x="7894" y="5259"/>
              <a:ext cx="454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28"/>
              </p:custDataLst>
            </p:nvPr>
          </p:nvCxnSpPr>
          <p:spPr>
            <a:xfrm>
              <a:off x="6412" y="5243"/>
              <a:ext cx="1001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head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>
              <a:endCxn id="19" idx="2"/>
            </p:cNvCxnSpPr>
            <p:nvPr>
              <p:custDataLst>
                <p:tags r:id="rId29"/>
              </p:custDataLst>
            </p:nvPr>
          </p:nvCxnSpPr>
          <p:spPr>
            <a:xfrm>
              <a:off x="6424" y="6537"/>
              <a:ext cx="1422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af13793f4?vcp=1&amp;vis=1&amp;pid=0d6d320d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220098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在如图所示的电路图中，开关闭合后，两个灯泡属于串联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af13793f4.bracket?vcp=1&amp;vis=1&amp;pid=0d6d320d0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1394365" y="1767468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4" name="QC_4_BD.1_2#af13793f4.choices?vcp=1&amp;vis=1&amp;pid=0d6d320d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391799"/>
            <a:ext cx="8064504" cy="14210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2700"/>
              </a:lnSpc>
              <a:tabLst>
                <a:tab pos="2066290"/>
                <a:tab pos="4171315"/>
                <a:tab pos="621284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8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4_BD.1_2#af13793f4.choice_image?vcp=1&amp;vis=1&amp;pid=0d6d320d0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6791" y="2439742"/>
            <a:ext cx="1298448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4_BD.1_2#af13793f4.choice_image?vcp=1&amp;vis=1&amp;pid=0d6d320d0&amp;color=0,0,0&amp;tib=255,255,255&amp;iip=2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7397" y="2394022"/>
            <a:ext cx="1353312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1_2#af13793f4.choice_image?vcp=1&amp;vis=1&amp;pid=0d6d320d0&amp;color=0,0,0&amp;tib=255,255,255&amp;iip=3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1279" y="2403166"/>
            <a:ext cx="1298448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1_2#af13793f4.choice_image?vcp=1&amp;vis=1&amp;pid=0d6d320d0&amp;color=0,0,0&amp;tib=255,255,255&amp;iip=4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9632" y="2430598"/>
            <a:ext cx="1298448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eeeb46e71?vcp=1&amp;vis=1&amp;pid=0d6d320d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336335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如图所示，开关能够同时控制两盏灯，且两灯并联的是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4_1#eeeb46e71.bracket?vcp=1&amp;vis=1&amp;pid=0d6d320d0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772065" y="1883705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4" name="QC_4_BD.3_2#eeeb46e71.choices?vcp=1&amp;vis=1&amp;pid=0d6d320d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508290"/>
            <a:ext cx="8064504" cy="119627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10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9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9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6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4_BD.3_2#eeeb46e71.choice_image?vcp=1&amp;vis=1&amp;pid=0d6d320d0&amp;color=0,0,0&amp;tib=255,255,255&amp;iip=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4793" y="2506385"/>
            <a:ext cx="1453896" cy="119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4_BD.3_2#eeeb46e71.choice_image?vcp=1&amp;vis=1&amp;pid=0d6d320d0&amp;color=0,0,0&amp;tib=255,255,255&amp;iip=6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4491" y="2763687"/>
            <a:ext cx="1527048" cy="94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3_2#eeeb46e71.choice_image?vcp=1&amp;vis=1&amp;pid=0d6d320d0&amp;color=0,0,0&amp;tib=255,255,255&amp;iip=7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3627" y="2836839"/>
            <a:ext cx="1481328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3_2#eeeb46e71.choice_image?vcp=1&amp;vis=1&amp;pid=0d6d320d0&amp;color=0,0,0&amp;tib=255,255,255&amp;iip=8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24504" y="2580807"/>
            <a:ext cx="1298448" cy="112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5_1#e8cfb8b7c?htil=1&amp;vcp=1&amp;vis=1&amp;pid=0d6d320d0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898" y="767152"/>
            <a:ext cx="3346704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5_2#e8cfb8b7c?htil=1&amp;vcp=1&amp;vis=1&amp;pid=0d6d320d0&amp;color=0,0,0&amp;vtp=1&amp;bt=1&amp;bbb=1&amp;hb=1" title=""/>
          <p:cNvSpPr/>
          <p:nvPr>
            <p:custDataLst>
              <p:tags r:id="rId6"/>
            </p:custDataLst>
          </p:nvPr>
        </p:nvSpPr>
        <p:spPr>
          <a:xfrm>
            <a:off x="539496" y="721433"/>
            <a:ext cx="459028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随着人们生活水平的提高，家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庭中的用电器越来越多。关于图中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用电器的说法不正确的是(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000"/>
          </a:p>
        </p:txBody>
      </p:sp>
      <p:sp>
        <p:nvSpPr>
          <p:cNvPr id="4" name="QC_4_AN.2_1#af13793f4.bracket?vcp=1&amp;vis=1&amp;pid=0d6d320d0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3525837" y="1329032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0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000"/>
          </a:p>
        </p:txBody>
      </p:sp>
      <p:sp>
        <p:nvSpPr>
          <p:cNvPr id="5" name="QC_4_BD.5_3#e8cfb8b7c.choices?htil=1&amp;vcp=1&amp;vis=1&amp;pid=0d6d320d0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1860914"/>
            <a:ext cx="8210804" cy="29439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图甲中，三合一的数据线给三台手机同时充电时，三个插头之间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是并联的</a:t>
            </a:r>
            <a:endParaRPr lang="en-US" altLang="zh-CN" sz="2000"/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图乙中，任意取下一个灯泡后整串彩灯都会熄灭，每个灯泡之间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是串联的</a:t>
            </a:r>
            <a:endParaRPr lang="en-US" altLang="zh-CN" sz="2000"/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图丙中，餐厅里的三盏灯，用一个开关能同时控制它们的通断，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三盏灯是串联的</a:t>
            </a:r>
            <a:endParaRPr lang="en-US" altLang="zh-CN" sz="2000"/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图丁中，写作业时照明用的台灯，有一个开关控制它的通断，灯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和开关是串联的</a:t>
            </a:r>
            <a:endParaRPr lang="en-US" altLang="zh-CN" sz="20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8_1#9f10bb7c3?vcp=1&amp;vis=1&amp;pid=0d6d320d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66090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4.若使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串联，则应闭合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，断开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；若使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并联，则应只闭合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；如果闭合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而断开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亮；同时闭合开关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是不允许的。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8_1#9f10bb7c3?vcp=1&amp;vis=1&amp;pid=0d6d320d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66090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r="-721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N.9_1#9f10bb7c3.blank?vcp=1&amp;vis=1&amp;pid=0d6d320d0&amp;color=0,0,0&amp;vpa=4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4429633" y="540003"/>
                <a:ext cx="447612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4_AN.9_1#9f10bb7c3.blank?vcp=1&amp;vis=1&amp;pid=0d6d320d0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4429633" y="540003"/>
                <a:ext cx="447612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113" t="-72" r="99" b="-77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4_AN.10_1#9f10bb7c3.blank?vcp=1&amp;vis=1&amp;pid=0d6d320d0&amp;color=0,0,0&amp;vpa=5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813933" y="531559"/>
                <a:ext cx="1037400" cy="35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4_AN.10_1#9f10bb7c3.blank?vcp=1&amp;vis=1&amp;pid=0d6d320d0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813933" y="531559"/>
                <a:ext cx="1037400" cy="358267"/>
              </a:xfrm>
              <a:prstGeom prst="rect">
                <a:avLst/>
              </a:prstGeom>
              <a:blipFill rotWithShape="1">
                <a:blip r:embed="rId12"/>
                <a:stretch>
                  <a:fillRect l="-49" t="-3740" r="31" b="-63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4_AN.11_1#9f10bb7c3.blank?vcp=1&amp;vis=1&amp;pid=0d6d320d0&amp;color=0,0,0&amp;vpa=6&amp;vtp=1&amp;bbb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3306445" y="1102360"/>
                <a:ext cx="1037400" cy="35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11_1#9f10bb7c3.blank?vcp=1&amp;vis=1&amp;pid=0d6d320d0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3306445" y="1102360"/>
                <a:ext cx="1037400" cy="358267"/>
              </a:xfrm>
              <a:prstGeom prst="rect">
                <a:avLst/>
              </a:prstGeom>
              <a:blipFill rotWithShape="1">
                <a:blip r:embed="rId12"/>
                <a:stretch>
                  <a:fillRect t="-3722" r="43" b="-63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4_AN.12_1#9f10bb7c3.blank?vcp=1&amp;vis=1&amp;pid=0d6d320d0&amp;color=0,0,0&amp;vpa=7&amp;vtp=1&amp;bbb=1" title=""/>
              <p:cNvSpPr/>
              <p:nvPr>
                <p:custDataLst>
                  <p:tags r:id="rId15"/>
                </p:custDataLst>
              </p:nvPr>
            </p:nvSpPr>
            <p:spPr>
              <a:xfrm>
                <a:off x="918908" y="1644586"/>
                <a:ext cx="460312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4_AN.12_1#9f10bb7c3.blank?vcp=1&amp;vis=1&amp;pid=0d6d320d0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918908" y="1644586"/>
                <a:ext cx="460312" cy="353441"/>
              </a:xfrm>
              <a:prstGeom prst="rect">
                <a:avLst/>
              </a:prstGeom>
              <a:blipFill rotWithShape="1">
                <a:blip r:embed="rId17"/>
                <a:stretch>
                  <a:fillRect l="-14" t="-162" r="0" b="-7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4_AN.14_1#9f10bb7c3.blank?vcp=1&amp;vis=1&amp;pid=0d6d320d0&amp;color=0,0,0&amp;vpa=8&amp;vtp=1&amp;bbb=1" title=""/>
              <p:cNvSpPr/>
              <p:nvPr>
                <p:custDataLst>
                  <p:tags r:id="rId18"/>
                </p:custDataLst>
              </p:nvPr>
            </p:nvSpPr>
            <p:spPr>
              <a:xfrm>
                <a:off x="3903409" y="1636140"/>
                <a:ext cx="1044448" cy="35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4_AN.14_1#9f10bb7c3.blank?vcp=1&amp;vis=1&amp;pid=0d6d320d0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3903409" y="1636140"/>
                <a:ext cx="1044448" cy="358267"/>
              </a:xfrm>
              <a:prstGeom prst="rect">
                <a:avLst/>
              </a:prstGeom>
              <a:blipFill rotWithShape="1">
                <a:blip r:embed="rId20"/>
                <a:stretch>
                  <a:fillRect l="-6" t="-3828" r="55" b="-62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QB_4_BD.13_1#9f10bb7c3?iti=1&amp;vcp=1&amp;vis=1&amp;pid=0d6d320d0&amp;color=0,0,0&amp;tib=255,255,255&amp;vtp=1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7121" y="2184147"/>
            <a:ext cx="2320614" cy="177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B_4_BD.13_2#9f10bb7c3?iti=1&amp;vcp=1&amp;vis=1&amp;pid=0d6d320d0&amp;color=0,0,0&amp;vtp=1&amp;bbb=1" title=""/>
          <p:cNvSpPr/>
          <p:nvPr>
            <p:custDataLst>
              <p:tags r:id="rId23"/>
            </p:custDataLst>
          </p:nvPr>
        </p:nvSpPr>
        <p:spPr>
          <a:xfrm>
            <a:off x="3847497" y="4085734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知道串联电路和并联电路的基本特点，会画简单的串联和并联电路图，会连接简单的串联电路和并联电路。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用对比的方法初步建立串联电路和并联电路的知识框架；能说出生活生产中采用简单串联电路和并联电路的实例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通过观察和实验，探究串联和并联电路的特点，以及开关在串联电路和并联电路中的控制作用。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15_1#db70f3e8c?iti=2&amp;htil=3&amp;vcp=1&amp;vis=1&amp;pid=0d6d320d0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5312" y="950032"/>
            <a:ext cx="2660904" cy="20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15_2#db70f3e8c?iti=2&amp;htil=3&amp;vcp=1&amp;vis=1&amp;pid=0d6d320d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535833" y="3079568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4_BD.15_3#db70f3e8c?htil=3&amp;vcp=1&amp;vis=1&amp;pid=0d6d320d0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904312"/>
                <a:ext cx="5276088" cy="3272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5.如图所示，某同学要连接由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成的并联电路。若开关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要同时控制两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盏灯，应将导线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端接到图中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”）点；若开关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只控制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则导线的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端应该接到图中的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”）点。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4_BD.15_3#db70f3e8c?htil=3&amp;vcp=1&amp;vis=1&amp;pid=0d6d320d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904312"/>
                <a:ext cx="5276088" cy="3272600"/>
              </a:xfrm>
              <a:prstGeom prst="rect">
                <a:avLst/>
              </a:prstGeom>
              <a:blipFill rotWithShape="1">
                <a:blip r:embed="rId9"/>
                <a:stretch>
                  <a:fillRect l="-7" t="-2" r="-3040" b="-16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4_AN.16_1#db70f3e8c.blank?vcp=1&amp;vis=1&amp;pid=0d6d320d0&amp;color=0,0,0&amp;vpa=9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4525201" y="2106684"/>
                <a:ext cx="352235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16_1#db70f3e8c.blank?vcp=1&amp;vis=1&amp;pid=0d6d320d0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4525201" y="2106684"/>
                <a:ext cx="352235" cy="353441"/>
              </a:xfrm>
              <a:prstGeom prst="rect">
                <a:avLst/>
              </a:prstGeom>
              <a:blipFill rotWithShape="1">
                <a:blip r:embed="rId12"/>
                <a:stretch>
                  <a:fillRect l="-54" t="-110" b="-7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4_AN.17_1#db70f3e8c.blank?vcp=1&amp;vis=1&amp;pid=0d6d320d0&amp;color=0,0,0&amp;vpa=10&amp;vtp=1&amp;bbb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4512500" y="3217426"/>
                <a:ext cx="363792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4_AN.17_1#db70f3e8c.blank?vcp=1&amp;vis=1&amp;pid=0d6d320d0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4512500" y="3217426"/>
                <a:ext cx="363792" cy="353441"/>
              </a:xfrm>
              <a:prstGeom prst="rect">
                <a:avLst/>
              </a:prstGeom>
              <a:blipFill rotWithShape="1">
                <a:blip r:embed="rId15"/>
                <a:stretch>
                  <a:fillRect l="-52" t="-146" r="35" b="-76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9_1#ff9c883e3?vcp=1&amp;vis=1&amp;pid=0d6d320d0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915298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6.根据实物电路在虚线框内画出相应的电路图。</a:t>
            </a:r>
            <a:endParaRPr lang="en-US" altLang="zh-CN" sz="2400"/>
          </a:p>
        </p:txBody>
      </p:sp>
      <p:pic>
        <p:nvPicPr>
          <p:cNvPr id="3" name="QO_4_BD.19_2#ff9c883e3?htil=5&amp;vcp=1&amp;vis=1&amp;pid=0d6d320d0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540834"/>
            <a:ext cx="3986784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AN.20_1#ff9c883e3?htil=5&amp;vcp=1&amp;vis=1&amp;pid=0d6d320d0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1413455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4_AN.20_2#ff9c883e3?htil=5&amp;vcp=1&amp;vis=1&amp;pid=0d6d320d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7840" y="2028770"/>
            <a:ext cx="1993392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1_1#4f9303ba4?vcp=1&amp;vis=1&amp;pid=a32df02f4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192825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2_1#4f9303ba4.bracket?vcp=1&amp;vis=1&amp;pid=a32df02f4&amp;color=0,0,0&amp;vpa=11&amp;vtp=1" title=""/>
          <p:cNvSpPr/>
          <p:nvPr>
            <p:custDataLst>
              <p:tags r:id="rId5"/>
            </p:custDataLst>
          </p:nvPr>
        </p:nvSpPr>
        <p:spPr>
          <a:xfrm>
            <a:off x="5128165" y="1190920"/>
            <a:ext cx="423863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4_BD.21_2#4f9303ba4?htil=6&amp;vcp=1&amp;vis=1&amp;pid=a32df02f4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0204" y="1722795"/>
            <a:ext cx="1691640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21_3#4f9303ba4.choices?htil=6&amp;vcp=1&amp;vis=1&amp;pid=a32df02f4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677075"/>
                <a:ext cx="62362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均不发光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并联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闭合所有开关时，灯泡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均正常发光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21_3#4f9303ba4.choices?htil=6&amp;vcp=1&amp;vis=1&amp;pid=a32df02f4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677075"/>
                <a:ext cx="6236208" cy="2150999"/>
              </a:xfrm>
              <a:prstGeom prst="rect">
                <a:avLst/>
              </a:prstGeom>
              <a:blipFill rotWithShape="1">
                <a:blip r:embed="rId10"/>
                <a:stretch>
                  <a:fillRect l="-6" t="-2" r="4" b="-27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4_1#b8585c06c?vcp=1&amp;vis=1&amp;pid=a32df02f4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39867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[2026·合肥期中]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请在图中的三个虚线框内，将“电源”“灯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”和“灯泡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”连入电路，并满足两灯泡组成并联电路且开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关只控制灯泡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，则下列连接方式正确的是(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4_1#b8585c06c?vcp=1&amp;vis=1&amp;pid=a32df02f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39867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27" r="-556" b="-3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5_1#b8585c06c.bracket?vcp=1&amp;vis=1&amp;pid=a32df02f4&amp;color=0,0,0&amp;vpa=12&amp;vtp=1" title=""/>
          <p:cNvSpPr/>
          <p:nvPr>
            <p:custDataLst>
              <p:tags r:id="rId7"/>
            </p:custDataLst>
          </p:nvPr>
        </p:nvSpPr>
        <p:spPr>
          <a:xfrm>
            <a:off x="6563202" y="174603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pic>
        <p:nvPicPr>
          <p:cNvPr id="4" name="QC_4_BD.24_2#b8585c06c?htil=8&amp;vcp=1&amp;vis=1&amp;pid=a32df02f4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36065" y="2277658"/>
            <a:ext cx="2377440" cy="1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24_3#b8585c06c.choices?htil=8&amp;vcp=1&amp;vis=1&amp;pid=a32df02f4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231938"/>
                <a:ext cx="55504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填电源、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填电源、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填电源、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填电源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24_3#b8585c06c.choices?htil=8&amp;vcp=1&amp;vis=1&amp;pid=a32df02f4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231938"/>
                <a:ext cx="5550408" cy="2150999"/>
              </a:xfrm>
              <a:prstGeom prst="rect">
                <a:avLst/>
              </a:prstGeom>
              <a:blipFill rotWithShape="1">
                <a:blip r:embed="rId12"/>
                <a:stretch>
                  <a:fillRect l="-7" t="-25" r="5" b="-27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2090400" y="11150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84711" y="844355"/>
            <a:ext cx="504034" cy="3611279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sym typeface="+mn-ea"/>
              </a:rPr>
              <a:t>串联电路和并联电路</a:t>
            </a:r>
            <a:endParaRPr lang="zh-CN" altLang="en-US" sz="2600"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520328" y="1732937"/>
            <a:ext cx="212072" cy="1574425"/>
          </a:xfrm>
          <a:prstGeom prst="leftBrace">
            <a:avLst>
              <a:gd name="adj1" fmla="val 145363"/>
              <a:gd name="adj2" fmla="val 51628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1783995" y="1534088"/>
            <a:ext cx="1734359" cy="7886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串联电路和并联电路</a:t>
            </a:r>
            <a:endParaRPr lang="zh-CN" altLang="en-US" sz="24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3970225" y="1667980"/>
            <a:ext cx="3600251" cy="4265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lvl="0" eaLnBrk="1" hangingPunct="1">
              <a:buClrTx/>
              <a:buSzTx/>
              <a:buFont typeface="Arial" panose="020b0604020202020204" pitchFamily="34" charset="0"/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>
                <a:sym typeface="+mn-ea"/>
              </a:rPr>
              <a:t>连接串联电路和并联电路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 bwMode="auto">
          <a:xfrm>
            <a:off x="1796947" y="3036665"/>
            <a:ext cx="2012315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生活中的电路</a:t>
            </a:r>
            <a:endParaRPr lang="zh-CN" altLang="en-US" sz="2400">
              <a:sym typeface="+mn-ea"/>
            </a:endParaRPr>
          </a:p>
        </p:txBody>
      </p:sp>
      <p:sp>
        <p:nvSpPr>
          <p:cNvPr id="10" name="TextBox 29" title=""/>
          <p:cNvSpPr txBox="1"/>
          <p:nvPr>
            <p:custDataLst>
              <p:tags r:id="rId12"/>
            </p:custDataLst>
          </p:nvPr>
        </p:nvSpPr>
        <p:spPr bwMode="auto">
          <a:xfrm>
            <a:off x="3970225" y="1030275"/>
            <a:ext cx="3088825" cy="4851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串联电路和并联电路</a:t>
            </a:r>
            <a:endParaRPr lang="zh-CN" altLang="en-US" sz="2400">
              <a:sym typeface="+mn-ea"/>
            </a:endParaRPr>
          </a:p>
        </p:txBody>
      </p:sp>
      <p:sp>
        <p:nvSpPr>
          <p:cNvPr id="11" name="TextBox 31" title=""/>
          <p:cNvSpPr txBox="1"/>
          <p:nvPr>
            <p:custDataLst>
              <p:tags r:id="rId13"/>
            </p:custDataLst>
          </p:nvPr>
        </p:nvSpPr>
        <p:spPr bwMode="auto">
          <a:xfrm>
            <a:off x="3970225" y="2219850"/>
            <a:ext cx="1753808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开关的作用</a:t>
            </a:r>
            <a:endParaRPr lang="zh-CN" altLang="en-US" sz="2400">
              <a:sym typeface="+mn-ea"/>
            </a:endParaRPr>
          </a:p>
        </p:txBody>
      </p:sp>
      <p:sp>
        <p:nvSpPr>
          <p:cNvPr id="12" name="左大括号 11" title=""/>
          <p:cNvSpPr/>
          <p:nvPr>
            <p:custDataLst>
              <p:tags r:id="rId14"/>
            </p:custDataLst>
          </p:nvPr>
        </p:nvSpPr>
        <p:spPr bwMode="auto">
          <a:xfrm>
            <a:off x="3645540" y="1375879"/>
            <a:ext cx="255626" cy="1033311"/>
          </a:xfrm>
          <a:prstGeom prst="leftBrace">
            <a:avLst>
              <a:gd name="adj1" fmla="val 45107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64490" y="699620"/>
            <a:ext cx="665480" cy="858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099312" y="627615"/>
            <a:ext cx="716788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196666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用一个电源、两个灯泡、一个开关和一些导线组成电路，要想让两个小灯泡都发光，可以有几种接法？</a:t>
            </a:r>
            <a:endParaRPr lang="zh-CN" altLang="en-US" sz="2400" b="1">
              <a:solidFill>
                <a:srgbClr val="196666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0" name="Group 6" title=""/>
          <p:cNvGrpSpPr/>
          <p:nvPr>
            <p:custDataLst>
              <p:tags r:id="rId10"/>
            </p:custDataLst>
          </p:nvPr>
        </p:nvGrpSpPr>
        <p:grpSpPr>
          <a:xfrm>
            <a:off x="2079625" y="1779695"/>
            <a:ext cx="5119688" cy="2965450"/>
            <a:chExt cx="3719" cy="2154"/>
          </a:xfrm>
        </p:grpSpPr>
        <p:pic>
          <p:nvPicPr>
            <p:cNvPr id="11" name="Picture 5" descr="H:\2\人教教参资源\九\图\小灯泡.JP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19" y="136"/>
              <a:ext cx="1025" cy="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0" descr="H:\2\人教教参资源\九\图\电池组.JPG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9" y="1247"/>
              <a:ext cx="1329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AutoShape 9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0" y="0"/>
              <a:ext cx="3719" cy="215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600">
                <a:ea typeface="黑体"/>
              </a:endParaRPr>
            </a:p>
          </p:txBody>
        </p:sp>
        <p:pic>
          <p:nvPicPr>
            <p:cNvPr id="14" name="图片 7" descr="导线.jpg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clrChange>
                <a:clrFrom>
                  <a:srgbClr val="B2A8A7">
                    <a:alpha val="100000"/>
                  </a:srgbClr>
                </a:clrFrom>
                <a:clrTo>
                  <a:srgbClr val="B2A8A7">
                    <a:alpha val="100000"/>
                    <a:alpha val="0"/>
                  </a:srgbClr>
                </a:clrTo>
              </a:clrChange>
              <a:lum bright="30000"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8" y="680"/>
              <a:ext cx="1170" cy="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" descr="H:\2\人教教参资源\九\图\铡刀开关.JPG"/>
            <p:cNvPicPr>
              <a:picLocks noChangeAspect="1" noChangeArrowheads="1"/>
            </p:cNvPicPr>
            <p:nvPr>
              <p:custDataLst>
                <p:tags r:id="rId19"/>
              </p:custDataLst>
            </p:nvPr>
          </p:nvPicPr>
          <p:blipFill>
            <a:blip r:embed="rId1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63" y="90"/>
              <a:ext cx="962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" descr="H:\2\人教教参资源\九\图\小灯泡.JPG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517" y="385"/>
              <a:ext cx="1025" cy="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串联和并联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r="40702"/>
          <a:stretch>
            <a:fillRect/>
          </a:stretch>
        </p:blipFill>
        <p:spPr>
          <a:xfrm>
            <a:off x="699927" y="771625"/>
            <a:ext cx="4592123" cy="324000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5841110" y="3250665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首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417055" y="3250665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尾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6826250" y="3250665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首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402195" y="3250665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尾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3748" r="4976"/>
          <a:stretch>
            <a:fillRect/>
          </a:stretch>
        </p:blipFill>
        <p:spPr>
          <a:xfrm rot="5400000">
            <a:off x="1556385" y="250405"/>
            <a:ext cx="2968625" cy="428244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 title=""/>
          <p:cNvSpPr/>
          <p:nvPr>
            <p:custDataLst>
              <p:tags r:id="rId15"/>
            </p:custDataLst>
          </p:nvPr>
        </p:nvSpPr>
        <p:spPr bwMode="auto">
          <a:xfrm>
            <a:off x="641985" y="4163795"/>
            <a:ext cx="817831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串联：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用电器首尾依次相连，然后接到电路中的连接方式。</a:t>
            </a:r>
            <a:endParaRPr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2" name="25qrj9wja66-1.jpg" title=""/>
          <p:cNvPicPr/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8015" y="1164906"/>
            <a:ext cx="2206430" cy="21656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串联和并联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r="41460"/>
          <a:stretch>
            <a:fillRect/>
          </a:stretch>
        </p:blipFill>
        <p:spPr>
          <a:xfrm>
            <a:off x="777754" y="695960"/>
            <a:ext cx="4442292" cy="309600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6029493" y="2415072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首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580673" y="2415072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尾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6051841" y="3321496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首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6603021" y="3321496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尾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99795" y="839022"/>
            <a:ext cx="4215130" cy="2809875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 title=""/>
          <p:cNvSpPr/>
          <p:nvPr>
            <p:custDataLst>
              <p:tags r:id="rId15"/>
            </p:custDataLst>
          </p:nvPr>
        </p:nvSpPr>
        <p:spPr bwMode="auto">
          <a:xfrm>
            <a:off x="827405" y="3940175"/>
            <a:ext cx="79200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并联：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用电器的两端并列连接在一起，然后连接到电路中的连接方式。</a:t>
            </a:r>
            <a:endParaRPr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2" name="25qrj9wja66-2.jpg" title=""/>
          <p:cNvPicPr/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7293" y="1196205"/>
            <a:ext cx="2384971" cy="2236326"/>
          </a:xfrm>
          <a:prstGeom prst="rect">
            <a:avLst/>
          </a:prstGeom>
        </p:spPr>
      </p:pic>
      <p:sp>
        <p:nvSpPr>
          <p:cNvPr id="13" name="矩形标注 9" title=""/>
          <p:cNvSpPr/>
          <p:nvPr>
            <p:custDataLst>
              <p:tags r:id="rId18"/>
            </p:custDataLst>
          </p:nvPr>
        </p:nvSpPr>
        <p:spPr>
          <a:xfrm>
            <a:off x="7596505" y="843915"/>
            <a:ext cx="1332000" cy="720000"/>
          </a:xfrm>
          <a:prstGeom prst="wedgeRectCallout">
            <a:avLst>
              <a:gd name="adj1" fmla="val -8177"/>
              <a:gd name="adj2" fmla="val 94238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用电器共用部分</a:t>
            </a:r>
            <a:endParaRPr lang="zh-CN" altLang="en-US" sz="22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矩形标注 2" title=""/>
          <p:cNvSpPr/>
          <p:nvPr>
            <p:custDataLst>
              <p:tags r:id="rId19"/>
            </p:custDataLst>
          </p:nvPr>
        </p:nvSpPr>
        <p:spPr>
          <a:xfrm>
            <a:off x="7345045" y="2932430"/>
            <a:ext cx="1584000" cy="720000"/>
          </a:xfrm>
          <a:prstGeom prst="wedgeRectCallout">
            <a:avLst>
              <a:gd name="adj1" fmla="val -74453"/>
              <a:gd name="adj2" fmla="val -50440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用电器单独使用的部分</a:t>
            </a:r>
            <a:endParaRPr lang="zh-CN" altLang="en-US" sz="22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串联和并联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39720" y="555610"/>
            <a:ext cx="7992555" cy="1000666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活动：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用已连接好的串联电路和并联电路摸索一下它们的特点。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Group 3" title=""/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1107082" y="1767342"/>
            <a:ext cx="2520000" cy="1598611"/>
            <a:chOff x="0" y="-69"/>
            <a:chExt cx="2585" cy="1600"/>
          </a:xfrm>
        </p:grpSpPr>
        <p:grpSp>
          <p:nvGrpSpPr>
            <p:cNvPr id="7" name="Group 4"/>
            <p:cNvGrpSpPr/>
            <p:nvPr>
              <p:custDataLst>
                <p:tags r:id="rId9"/>
              </p:custDataLst>
            </p:nvPr>
          </p:nvGrpSpPr>
          <p:grpSpPr>
            <a:xfrm>
              <a:off x="0" y="54"/>
              <a:ext cx="2585" cy="1477"/>
              <a:chOff x="0" y="20"/>
              <a:chExt cx="2585" cy="1477"/>
            </a:xfrm>
          </p:grpSpPr>
          <p:pic>
            <p:nvPicPr>
              <p:cNvPr id="11" name="Picture 5" descr="H:\2\人教教参资源\九\图\小灯泡.JPG"/>
              <p:cNvPicPr>
                <a:picLocks noChangeAspect="1" noChangeArrowheads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00" y="855"/>
                <a:ext cx="910" cy="6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10" descr="H:\2\人教教参资源\九\图\电池组.JPG"/>
              <p:cNvPicPr>
                <a:picLocks noChangeAspect="1" noChangeArrowheads="1"/>
              </p:cNvPicPr>
              <p:nvPr>
                <p:custDataLst>
                  <p:tags r:id="rId13"/>
                </p:custDataLst>
              </p:nvPr>
            </p:nvPicPr>
            <p:blipFill>
              <a:blip r:embed="rId12">
                <a:clrChange>
                  <a:clrFrom>
                    <a:srgbClr val="FEFEFE">
                      <a:alpha val="100000"/>
                    </a:srgbClr>
                  </a:clrFrom>
                  <a:clrTo>
                    <a:srgbClr val="FEFEFE">
                      <a:alpha val="100000"/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206" y="20"/>
                <a:ext cx="1179" cy="4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3"/>
              <p:cNvPicPr>
                <a:picLocks noChangeAspect="1" noChangeArrowheads="1"/>
              </p:cNvPicPr>
              <p:nvPr>
                <p:custDataLst>
                  <p:tags r:id="rId15"/>
                </p:custDataLst>
              </p:nvPr>
            </p:nvPicPr>
            <p:blipFill>
              <a:blip r:embed="rId14">
                <a:clrChange>
                  <a:clrFrom>
                    <a:srgbClr val="FFFFFD">
                      <a:alpha val="100000"/>
                    </a:srgbClr>
                  </a:clrFrom>
                  <a:clrTo>
                    <a:srgbClr val="FFFFFD">
                      <a:alpha val="100000"/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552" b="7834"/>
              <a:stretch>
                <a:fillRect/>
              </a:stretch>
            </p:blipFill>
            <p:spPr bwMode="auto">
              <a:xfrm>
                <a:off x="0" y="53"/>
                <a:ext cx="853" cy="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5"/>
              <p:cNvPicPr>
                <a:picLocks noChangeAspect="1" noChangeArrowheads="1"/>
              </p:cNvPicPr>
              <p:nvPr>
                <p:custDataLst>
                  <p:tags r:id="rId17"/>
                </p:custDataLst>
              </p:nvPr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484" y="640"/>
                <a:ext cx="909" cy="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未知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253" y="285"/>
                <a:ext cx="332" cy="774"/>
              </a:xfrm>
              <a:custGeom>
                <a:gdLst>
                  <a:gd name="T0" fmla="*/ 33 w 374"/>
                  <a:gd name="T1" fmla="*/ 0 h 862"/>
                  <a:gd name="T2" fmla="*/ 178 w 374"/>
                  <a:gd name="T3" fmla="*/ 167 h 862"/>
                  <a:gd name="T4" fmla="*/ 0 w 374"/>
                  <a:gd name="T5" fmla="*/ 452 h 862"/>
                  <a:gd name="T6" fmla="*/ 0 60000 65536"/>
                  <a:gd name="T7" fmla="*/ 0 60000 65536"/>
                  <a:gd name="T8" fmla="*/ 0 60000 65536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4" h="862">
                    <a:moveTo>
                      <a:pt x="68" y="0"/>
                    </a:moveTo>
                    <a:cubicBezTo>
                      <a:pt x="221" y="87"/>
                      <a:pt x="374" y="174"/>
                      <a:pt x="363" y="318"/>
                    </a:cubicBezTo>
                    <a:cubicBezTo>
                      <a:pt x="352" y="462"/>
                      <a:pt x="176" y="662"/>
                      <a:pt x="0" y="862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未知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65" y="1059"/>
                <a:ext cx="665" cy="224"/>
              </a:xfrm>
              <a:custGeom>
                <a:gdLst>
                  <a:gd name="T0" fmla="*/ 367 w 749"/>
                  <a:gd name="T1" fmla="*/ 0 h 250"/>
                  <a:gd name="T2" fmla="*/ 123 w 749"/>
                  <a:gd name="T3" fmla="*/ 35 h 250"/>
                  <a:gd name="T4" fmla="*/ 0 w 749"/>
                  <a:gd name="T5" fmla="*/ 129 h 250"/>
                  <a:gd name="T6" fmla="*/ 0 60000 65536"/>
                  <a:gd name="T7" fmla="*/ 0 60000 65536"/>
                  <a:gd name="T8" fmla="*/ 0 60000 65536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49" h="250">
                    <a:moveTo>
                      <a:pt x="749" y="0"/>
                    </a:moveTo>
                    <a:cubicBezTo>
                      <a:pt x="562" y="13"/>
                      <a:pt x="375" y="26"/>
                      <a:pt x="250" y="68"/>
                    </a:cubicBezTo>
                    <a:cubicBezTo>
                      <a:pt x="125" y="110"/>
                      <a:pt x="62" y="180"/>
                      <a:pt x="0" y="250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未知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3" y="366"/>
                <a:ext cx="349" cy="917"/>
              </a:xfrm>
              <a:custGeom>
                <a:gdLst>
                  <a:gd name="T0" fmla="*/ 193 w 393"/>
                  <a:gd name="T1" fmla="*/ 536 h 1021"/>
                  <a:gd name="T2" fmla="*/ 15 w 393"/>
                  <a:gd name="T3" fmla="*/ 286 h 1021"/>
                  <a:gd name="T4" fmla="*/ 103 w 393"/>
                  <a:gd name="T5" fmla="*/ 0 h 1021"/>
                  <a:gd name="T6" fmla="*/ 0 60000 65536"/>
                  <a:gd name="T7" fmla="*/ 0 60000 65536"/>
                  <a:gd name="T8" fmla="*/ 0 60000 65536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93" h="1021">
                    <a:moveTo>
                      <a:pt x="393" y="1021"/>
                    </a:moveTo>
                    <a:cubicBezTo>
                      <a:pt x="226" y="867"/>
                      <a:pt x="60" y="714"/>
                      <a:pt x="30" y="544"/>
                    </a:cubicBezTo>
                    <a:cubicBezTo>
                      <a:pt x="0" y="374"/>
                      <a:pt x="105" y="187"/>
                      <a:pt x="211" y="0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未知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680" y="152"/>
                <a:ext cx="590" cy="188"/>
              </a:xfrm>
              <a:custGeom>
                <a:gdLst>
                  <a:gd name="T0" fmla="*/ 590 w 590"/>
                  <a:gd name="T1" fmla="*/ 143 h 188"/>
                  <a:gd name="T2" fmla="*/ 318 w 590"/>
                  <a:gd name="T3" fmla="*/ 7 h 188"/>
                  <a:gd name="T4" fmla="*/ 0 w 590"/>
                  <a:gd name="T5" fmla="*/ 188 h 188"/>
                  <a:gd name="T6" fmla="*/ 0 60000 65536"/>
                  <a:gd name="T7" fmla="*/ 0 60000 65536"/>
                  <a:gd name="T8" fmla="*/ 0 60000 65536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90" h="188">
                    <a:moveTo>
                      <a:pt x="590" y="143"/>
                    </a:moveTo>
                    <a:cubicBezTo>
                      <a:pt x="503" y="71"/>
                      <a:pt x="416" y="0"/>
                      <a:pt x="318" y="7"/>
                    </a:cubicBezTo>
                    <a:cubicBezTo>
                      <a:pt x="220" y="14"/>
                      <a:pt x="53" y="158"/>
                      <a:pt x="0" y="188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" name="Text Box 13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86" y="696"/>
              <a:ext cx="584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L</a:t>
              </a:r>
              <a:r>
                <a:rPr lang="en-US" altLang="zh-CN" sz="2000" b="1" baseline="-25000">
                  <a:latin typeface="Times New Roman"/>
                  <a:ea typeface="黑体"/>
                </a:rPr>
                <a:t>1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  <p:sp>
          <p:nvSpPr>
            <p:cNvPr id="9" name="Text Box 14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64" y="-69"/>
              <a:ext cx="32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S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  <p:sp>
          <p:nvSpPr>
            <p:cNvPr id="10" name="Text Box 15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1958" y="506"/>
              <a:ext cx="46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L</a:t>
              </a:r>
              <a:r>
                <a:rPr lang="en-US" altLang="zh-CN" sz="2000" b="1" baseline="-25000">
                  <a:latin typeface="Times New Roman"/>
                  <a:ea typeface="黑体"/>
                </a:rPr>
                <a:t>2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</p:grpSp>
      <p:sp>
        <p:nvSpPr>
          <p:cNvPr id="22" name="矩形 21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114526" y="3513917"/>
            <a:ext cx="2836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拧下一只灯泡后另一只灯泡不亮了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3" name="Group 2" title=""/>
          <p:cNvGrpSpPr>
            <a:grpSpLocks noChangeAspect="1"/>
          </p:cNvGrpSpPr>
          <p:nvPr>
            <p:custDataLst>
              <p:tags r:id="rId26"/>
            </p:custDataLst>
          </p:nvPr>
        </p:nvGrpSpPr>
        <p:grpSpPr>
          <a:xfrm>
            <a:off x="4644180" y="1586123"/>
            <a:ext cx="2520000" cy="1670233"/>
            <a:chOff x="0" y="-87"/>
            <a:chExt cx="2585" cy="1700"/>
          </a:xfrm>
        </p:grpSpPr>
        <p:pic>
          <p:nvPicPr>
            <p:cNvPr id="24" name="Picture 5" descr="H:\2\人教教参资源\九\图\小灯泡.JPG"/>
            <p:cNvPicPr>
              <a:picLocks noChangeAspect="1" noChangeArrowheads="1"/>
            </p:cNvPicPr>
            <p:nvPr>
              <p:custDataLst>
                <p:tags r:id="rId28"/>
              </p:custDataLst>
            </p:nvPr>
          </p:nvPicPr>
          <p:blipFill>
            <a:blip r:embed="rId2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0" y="911"/>
              <a:ext cx="910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10" descr="H:\2\人教教参资源\九\图\电池组.JPG"/>
            <p:cNvPicPr>
              <a:picLocks noChangeAspect="1" noChangeArrowheads="1"/>
            </p:cNvPicPr>
            <p:nvPr>
              <p:custDataLst>
                <p:tags r:id="rId30"/>
              </p:custDataLst>
            </p:nvPr>
          </p:nvPicPr>
          <p:blipFill>
            <a:blip r:embed="rId2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06" y="76"/>
              <a:ext cx="117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3" descr="H:\2\人教教参资源\九\图\铡刀开关.JPG"/>
            <p:cNvPicPr>
              <a:picLocks noChangeAspect="1" noChangeArrowheads="1"/>
            </p:cNvPicPr>
            <p:nvPr>
              <p:custDataLst>
                <p:tags r:id="rId32"/>
              </p:custDataLst>
            </p:nvPr>
          </p:nvPicPr>
          <p:blipFill>
            <a:blip r:embed="rId3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06" b="-1"/>
            <a:stretch>
              <a:fillRect/>
            </a:stretch>
          </p:blipFill>
          <p:spPr bwMode="auto">
            <a:xfrm>
              <a:off x="0" y="129"/>
              <a:ext cx="853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"/>
            <p:cNvPicPr>
              <a:picLocks noChangeAspect="1" noChangeArrowheads="1"/>
            </p:cNvPicPr>
            <p:nvPr>
              <p:custDataLst>
                <p:tags r:id="rId34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478" y="701"/>
              <a:ext cx="907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未知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2253" y="341"/>
              <a:ext cx="332" cy="774"/>
            </a:xfrm>
            <a:custGeom>
              <a:gdLst>
                <a:gd name="T0" fmla="*/ 33 w 374"/>
                <a:gd name="T1" fmla="*/ 0 h 862"/>
                <a:gd name="T2" fmla="*/ 178 w 374"/>
                <a:gd name="T3" fmla="*/ 167 h 862"/>
                <a:gd name="T4" fmla="*/ 0 w 374"/>
                <a:gd name="T5" fmla="*/ 452 h 862"/>
                <a:gd name="T6" fmla="*/ 0 60000 65536"/>
                <a:gd name="T7" fmla="*/ 0 60000 65536"/>
                <a:gd name="T8" fmla="*/ 0 60000 65536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4" h="862">
                  <a:moveTo>
                    <a:pt x="68" y="0"/>
                  </a:moveTo>
                  <a:cubicBezTo>
                    <a:pt x="221" y="87"/>
                    <a:pt x="374" y="174"/>
                    <a:pt x="363" y="318"/>
                  </a:cubicBezTo>
                  <a:cubicBezTo>
                    <a:pt x="352" y="462"/>
                    <a:pt x="176" y="662"/>
                    <a:pt x="0" y="862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未知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13" y="422"/>
              <a:ext cx="349" cy="917"/>
            </a:xfrm>
            <a:custGeom>
              <a:gdLst>
                <a:gd name="T0" fmla="*/ 193 w 393"/>
                <a:gd name="T1" fmla="*/ 536 h 1021"/>
                <a:gd name="T2" fmla="*/ 15 w 393"/>
                <a:gd name="T3" fmla="*/ 286 h 1021"/>
                <a:gd name="T4" fmla="*/ 103 w 393"/>
                <a:gd name="T5" fmla="*/ 0 h 1021"/>
                <a:gd name="T6" fmla="*/ 0 60000 65536"/>
                <a:gd name="T7" fmla="*/ 0 60000 65536"/>
                <a:gd name="T8" fmla="*/ 0 60000 65536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3" h="1021">
                  <a:moveTo>
                    <a:pt x="393" y="1021"/>
                  </a:moveTo>
                  <a:cubicBezTo>
                    <a:pt x="226" y="867"/>
                    <a:pt x="60" y="714"/>
                    <a:pt x="30" y="544"/>
                  </a:cubicBezTo>
                  <a:cubicBezTo>
                    <a:pt x="0" y="374"/>
                    <a:pt x="105" y="187"/>
                    <a:pt x="211" y="0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未知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318" y="733"/>
              <a:ext cx="1292" cy="571"/>
            </a:xfrm>
            <a:custGeom>
              <a:gdLst>
                <a:gd name="T0" fmla="*/ 1292 w 1292"/>
                <a:gd name="T1" fmla="*/ 412 h 571"/>
                <a:gd name="T2" fmla="*/ 362 w 1292"/>
                <a:gd name="T3" fmla="*/ 26 h 571"/>
                <a:gd name="T4" fmla="*/ 0 w 1292"/>
                <a:gd name="T5" fmla="*/ 571 h 571"/>
                <a:gd name="T6" fmla="*/ 0 60000 65536"/>
                <a:gd name="T7" fmla="*/ 0 60000 65536"/>
                <a:gd name="T8" fmla="*/ 0 60000 65536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92" h="571">
                  <a:moveTo>
                    <a:pt x="1292" y="412"/>
                  </a:moveTo>
                  <a:cubicBezTo>
                    <a:pt x="934" y="206"/>
                    <a:pt x="577" y="0"/>
                    <a:pt x="362" y="26"/>
                  </a:cubicBezTo>
                  <a:cubicBezTo>
                    <a:pt x="147" y="52"/>
                    <a:pt x="73" y="311"/>
                    <a:pt x="0" y="571"/>
                  </a:cubicBezTo>
                </a:path>
              </a:pathLst>
            </a:custGeom>
            <a:noFill/>
            <a:ln w="38100">
              <a:solidFill>
                <a:srgbClr val="339966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未知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930" y="1122"/>
              <a:ext cx="1501" cy="491"/>
            </a:xfrm>
            <a:custGeom>
              <a:gdLst>
                <a:gd name="T0" fmla="*/ 1315 w 1501"/>
                <a:gd name="T1" fmla="*/ 0 h 491"/>
                <a:gd name="T2" fmla="*/ 1361 w 1501"/>
                <a:gd name="T3" fmla="*/ 136 h 491"/>
                <a:gd name="T4" fmla="*/ 476 w 1501"/>
                <a:gd name="T5" fmla="*/ 476 h 491"/>
                <a:gd name="T6" fmla="*/ 0 w 1501"/>
                <a:gd name="T7" fmla="*/ 227 h 49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01" h="491">
                  <a:moveTo>
                    <a:pt x="1315" y="0"/>
                  </a:moveTo>
                  <a:cubicBezTo>
                    <a:pt x="1408" y="28"/>
                    <a:pt x="1501" y="57"/>
                    <a:pt x="1361" y="136"/>
                  </a:cubicBezTo>
                  <a:cubicBezTo>
                    <a:pt x="1221" y="215"/>
                    <a:pt x="703" y="461"/>
                    <a:pt x="476" y="476"/>
                  </a:cubicBezTo>
                  <a:cubicBezTo>
                    <a:pt x="249" y="491"/>
                    <a:pt x="124" y="359"/>
                    <a:pt x="0" y="227"/>
                  </a:cubicBezTo>
                </a:path>
              </a:pathLst>
            </a:custGeom>
            <a:noFill/>
            <a:ln w="38100">
              <a:solidFill>
                <a:srgbClr val="00339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未知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658" y="215"/>
              <a:ext cx="590" cy="188"/>
            </a:xfrm>
            <a:custGeom>
              <a:gdLst>
                <a:gd name="T0" fmla="*/ 590 w 590"/>
                <a:gd name="T1" fmla="*/ 143 h 188"/>
                <a:gd name="T2" fmla="*/ 318 w 590"/>
                <a:gd name="T3" fmla="*/ 7 h 188"/>
                <a:gd name="T4" fmla="*/ 0 w 590"/>
                <a:gd name="T5" fmla="*/ 188 h 188"/>
                <a:gd name="T6" fmla="*/ 0 60000 65536"/>
                <a:gd name="T7" fmla="*/ 0 60000 65536"/>
                <a:gd name="T8" fmla="*/ 0 60000 65536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90" h="188">
                  <a:moveTo>
                    <a:pt x="590" y="143"/>
                  </a:moveTo>
                  <a:cubicBezTo>
                    <a:pt x="503" y="71"/>
                    <a:pt x="416" y="0"/>
                    <a:pt x="318" y="7"/>
                  </a:cubicBezTo>
                  <a:cubicBezTo>
                    <a:pt x="220" y="14"/>
                    <a:pt x="53" y="158"/>
                    <a:pt x="0" y="188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Text Box 12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1965" y="502"/>
              <a:ext cx="445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L</a:t>
              </a:r>
              <a:r>
                <a:rPr lang="en-US" altLang="zh-CN" sz="2000" b="1" baseline="-25000">
                  <a:latin typeface="Times New Roman"/>
                  <a:ea typeface="黑体"/>
                </a:rPr>
                <a:t>2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  <p:sp>
          <p:nvSpPr>
            <p:cNvPr id="34" name="Text Box 13"/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725" y="799"/>
              <a:ext cx="481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L</a:t>
              </a:r>
              <a:r>
                <a:rPr lang="en-US" altLang="zh-CN" sz="2000" b="1" baseline="-25000">
                  <a:latin typeface="Times New Roman"/>
                  <a:ea typeface="黑体"/>
                </a:rPr>
                <a:t>1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  <p:sp>
          <p:nvSpPr>
            <p:cNvPr id="35" name="Text Box 14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289" y="-87"/>
              <a:ext cx="366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S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</p:grpSp>
      <p:sp>
        <p:nvSpPr>
          <p:cNvPr id="36" name="矩形 35" title="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4656853" y="3519749"/>
            <a:ext cx="29241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拧下了一只灯泡后另一只灯泡仍然亮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467715" y="845046"/>
            <a:ext cx="828347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在电路中，开关起什么作用？改变开关的位置后，开关还会有这样的作用吗？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2483855" y="1995710"/>
            <a:ext cx="3668395" cy="2270125"/>
            <a:chOff x="981" y="4099"/>
            <a:chExt cx="5777" cy="3575"/>
          </a:xfrm>
        </p:grpSpPr>
        <p:pic>
          <p:nvPicPr>
            <p:cNvPr id="7" name="图片 6"/>
            <p:cNvPicPr/>
            <p:nvPr>
              <p:custDataLst>
                <p:tags r:id="rId10"/>
              </p:custDataLst>
            </p:nvPr>
          </p:nvPicPr>
          <p:blipFill>
            <a:blip r:embed="rId9">
              <a:lum bright="-18000" contrast="24000"/>
            </a:blip>
            <a:srcRect l="33612" t="32854" r="34232" b="23307"/>
            <a:stretch>
              <a:fillRect/>
            </a:stretch>
          </p:blipFill>
          <p:spPr>
            <a:xfrm>
              <a:off x="4383" y="5680"/>
              <a:ext cx="2064" cy="1587"/>
            </a:xfrm>
            <a:prstGeom prst="rect">
              <a:avLst/>
            </a:prstGeom>
          </p:spPr>
        </p:pic>
        <p:pic>
          <p:nvPicPr>
            <p:cNvPr id="8" name="图片 7"/>
            <p:cNvPicPr/>
            <p:nvPr>
              <p:custDataLst>
                <p:tags r:id="rId11"/>
              </p:custDataLst>
            </p:nvPr>
          </p:nvPicPr>
          <p:blipFill>
            <a:blip r:embed="rId9">
              <a:lum bright="-18000" contrast="24000"/>
            </a:blip>
            <a:srcRect l="33612" t="32854" r="34232" b="23307"/>
            <a:stretch>
              <a:fillRect/>
            </a:stretch>
          </p:blipFill>
          <p:spPr>
            <a:xfrm>
              <a:off x="1829" y="6088"/>
              <a:ext cx="2064" cy="1587"/>
            </a:xfrm>
            <a:prstGeom prst="rect">
              <a:avLst/>
            </a:prstGeom>
          </p:spPr>
        </p:pic>
        <p:pic>
          <p:nvPicPr>
            <p:cNvPr id="9" name="图片 8"/>
            <p:cNvPicPr/>
            <p:nvPr>
              <p:custDataLst>
                <p:tags r:id="rId13"/>
              </p:custDataLst>
            </p:nvPr>
          </p:nvPicPr>
          <p:blipFill>
            <a:blip r:embed="rId12">
              <a:lum bright="-18000" contrast="24000"/>
            </a:blip>
            <a:srcRect l="21349" t="40544" r="22646" b="28187"/>
            <a:stretch>
              <a:fillRect/>
            </a:stretch>
          </p:blipFill>
          <p:spPr>
            <a:xfrm>
              <a:off x="3614" y="4578"/>
              <a:ext cx="3144" cy="984"/>
            </a:xfrm>
            <a:prstGeom prst="rect">
              <a:avLst/>
            </a:prstGeom>
          </p:spPr>
        </p:pic>
        <p:pic>
          <p:nvPicPr>
            <p:cNvPr id="10" name="图片 9"/>
            <p:cNvPicPr/>
            <p:nvPr>
              <p:custDataLst>
                <p:tags r:id="rId15"/>
              </p:custDataLst>
            </p:nvPr>
          </p:nvPicPr>
          <p:blipFill>
            <a:blip r:embed="rId14">
              <a:lum bright="-18000" contrast="24000"/>
            </a:blip>
            <a:srcRect l="30944" t="31780" r="32092" b="24380"/>
            <a:stretch>
              <a:fillRect/>
            </a:stretch>
          </p:blipFill>
          <p:spPr>
            <a:xfrm>
              <a:off x="981" y="4099"/>
              <a:ext cx="2372" cy="1581"/>
            </a:xfrm>
            <a:prstGeom prst="rect">
              <a:avLst/>
            </a:prstGeom>
          </p:spPr>
        </p:pic>
        <p:sp>
          <p:nvSpPr>
            <p:cNvPr id="11" name="未知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450" y="6724"/>
              <a:ext cx="1278" cy="366"/>
            </a:xfrm>
            <a:custGeom>
              <a:gdLst>
                <a:gd name="T0" fmla="*/ 749 w 749"/>
                <a:gd name="T1" fmla="*/ 0 h 250"/>
                <a:gd name="T2" fmla="*/ 250 w 749"/>
                <a:gd name="T3" fmla="*/ 68 h 250"/>
                <a:gd name="T4" fmla="*/ 0 w 749"/>
                <a:gd name="T5" fmla="*/ 250 h 250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9" h="250">
                  <a:moveTo>
                    <a:pt x="749" y="0"/>
                  </a:moveTo>
                  <a:cubicBezTo>
                    <a:pt x="562" y="13"/>
                    <a:pt x="375" y="26"/>
                    <a:pt x="250" y="68"/>
                  </a:cubicBezTo>
                  <a:cubicBezTo>
                    <a:pt x="125" y="110"/>
                    <a:pt x="62" y="180"/>
                    <a:pt x="0" y="25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2" name="未知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174" y="5305"/>
              <a:ext cx="990" cy="1733"/>
            </a:xfrm>
            <a:custGeom>
              <a:gdLst>
                <a:gd name="T0" fmla="*/ 393 w 393"/>
                <a:gd name="T1" fmla="*/ 1021 h 1021"/>
                <a:gd name="T2" fmla="*/ 30 w 393"/>
                <a:gd name="T3" fmla="*/ 544 h 1021"/>
                <a:gd name="T4" fmla="*/ 211 w 393"/>
                <a:gd name="T5" fmla="*/ 0 h 1021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3" h="1021">
                  <a:moveTo>
                    <a:pt x="393" y="1021"/>
                  </a:moveTo>
                  <a:cubicBezTo>
                    <a:pt x="226" y="867"/>
                    <a:pt x="60" y="714"/>
                    <a:pt x="30" y="544"/>
                  </a:cubicBezTo>
                  <a:cubicBezTo>
                    <a:pt x="0" y="374"/>
                    <a:pt x="105" y="187"/>
                    <a:pt x="211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3" name="未知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874" y="4880"/>
              <a:ext cx="1089" cy="356"/>
            </a:xfrm>
            <a:custGeom>
              <a:gdLst>
                <a:gd name="T0" fmla="*/ 590 w 590"/>
                <a:gd name="T1" fmla="*/ 143 h 188"/>
                <a:gd name="T2" fmla="*/ 318 w 590"/>
                <a:gd name="T3" fmla="*/ 7 h 188"/>
                <a:gd name="T4" fmla="*/ 0 w 590"/>
                <a:gd name="T5" fmla="*/ 188 h 18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0" h="188">
                  <a:moveTo>
                    <a:pt x="590" y="143"/>
                  </a:moveTo>
                  <a:cubicBezTo>
                    <a:pt x="503" y="71"/>
                    <a:pt x="416" y="0"/>
                    <a:pt x="318" y="7"/>
                  </a:cubicBezTo>
                  <a:cubicBezTo>
                    <a:pt x="220" y="14"/>
                    <a:pt x="53" y="158"/>
                    <a:pt x="0" y="188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4" name="任意多边形 4"/>
            <p:cNvSpPr/>
            <p:nvPr>
              <p:custDataLst>
                <p:tags r:id="rId19"/>
              </p:custDataLst>
            </p:nvPr>
          </p:nvSpPr>
          <p:spPr>
            <a:xfrm>
              <a:off x="6000" y="5182"/>
              <a:ext cx="724" cy="1581"/>
            </a:xfrm>
            <a:custGeom>
              <a:gdLst>
                <a:gd name="connisteX0" fmla="*/ 259075 w 459664"/>
                <a:gd name="connsiteY0" fmla="*/ 0 h 1003935"/>
                <a:gd name="connisteX1" fmla="*/ 427985 w 459664"/>
                <a:gd name="connsiteY1" fmla="*/ 217170 h 1003935"/>
                <a:gd name="connisteX2" fmla="*/ 436240 w 459664"/>
                <a:gd name="connsiteY2" fmla="*/ 489585 h 1003935"/>
                <a:gd name="connisteX3" fmla="*/ 243200 w 459664"/>
                <a:gd name="connsiteY3" fmla="*/ 802640 h 1003935"/>
                <a:gd name="connisteX4" fmla="*/ 18410 w 459664"/>
                <a:gd name="connsiteY4" fmla="*/ 1003935 h 1003935"/>
                <a:gd name="connisteX5" fmla="*/ 661030 w 459664"/>
                <a:gd name="connsiteY5" fmla="*/ 891540 h 100393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459664" h="1003935">
                  <a:moveTo>
                    <a:pt x="259076" y="0"/>
                  </a:moveTo>
                  <a:cubicBezTo>
                    <a:pt x="292731" y="38100"/>
                    <a:pt x="392426" y="119380"/>
                    <a:pt x="427986" y="217170"/>
                  </a:cubicBezTo>
                  <a:cubicBezTo>
                    <a:pt x="463546" y="314960"/>
                    <a:pt x="473071" y="372745"/>
                    <a:pt x="436241" y="489585"/>
                  </a:cubicBezTo>
                  <a:cubicBezTo>
                    <a:pt x="399411" y="606425"/>
                    <a:pt x="327021" y="699770"/>
                    <a:pt x="243201" y="802640"/>
                  </a:cubicBezTo>
                  <a:cubicBezTo>
                    <a:pt x="159381" y="905510"/>
                    <a:pt x="-65409" y="986155"/>
                    <a:pt x="18411" y="100393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39720" y="700405"/>
            <a:ext cx="5256365" cy="1450610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连接好串联电路，把开关依次改接好不同的位置，观察开关控制两个小灯泡的情况是否有变化？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1571123" y="2851588"/>
            <a:ext cx="2226510" cy="1668780"/>
            <a:chOff x="4627" y="4937"/>
            <a:chExt cx="3506" cy="2628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4627" y="4937"/>
              <a:ext cx="3497" cy="2628"/>
              <a:chOff x="1862" y="5370"/>
              <a:chExt cx="3497" cy="2628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1862" y="5638"/>
                <a:ext cx="3497" cy="2360"/>
                <a:chOff x="8346" y="3246"/>
                <a:chExt cx="3497" cy="2360"/>
              </a:xfrm>
            </p:grpSpPr>
            <p:sp>
              <p:nvSpPr>
                <p:cNvPr id="13" name="流程图: 汇总连接 12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8901" y="4926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4" name="直接连接符 13"/>
                <p:cNvCxnSpPr/>
                <p:nvPr>
                  <p:custDataLst>
                    <p:tags r:id="rId12"/>
                  </p:custDataLst>
                </p:nvPr>
              </p:nvCxnSpPr>
              <p:spPr>
                <a:xfrm>
                  <a:off x="9586" y="5277"/>
                  <a:ext cx="90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5" name="直接连接符 14"/>
                <p:cNvCxnSpPr/>
                <p:nvPr>
                  <p:custDataLst>
                    <p:tags r:id="rId13"/>
                  </p:custDataLst>
                </p:nvPr>
              </p:nvCxnSpPr>
              <p:spPr>
                <a:xfrm>
                  <a:off x="8346" y="5277"/>
                  <a:ext cx="55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9" name="直接连接符 18"/>
                <p:cNvCxnSpPr/>
                <p:nvPr>
                  <p:custDataLst>
                    <p:tags r:id="rId14"/>
                  </p:custDataLst>
                </p:nvPr>
              </p:nvCxnSpPr>
              <p:spPr>
                <a:xfrm flipH="1" flipV="1">
                  <a:off x="8355" y="3246"/>
                  <a:ext cx="0" cy="204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0" name="直接连接符 19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8368" y="3257"/>
                  <a:ext cx="1191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9461" y="3257"/>
                  <a:ext cx="53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17"/>
                  </p:custDataLst>
                </p:nvPr>
              </p:nvCxnSpPr>
              <p:spPr>
                <a:xfrm>
                  <a:off x="10154" y="3257"/>
                  <a:ext cx="168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>
                  <a:off x="11836" y="3270"/>
                  <a:ext cx="0" cy="20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1" name="直接连接符 10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3518" y="5370"/>
                <a:ext cx="0" cy="53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2" name="直接连接符 11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3679" y="5450"/>
                <a:ext cx="0" cy="39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8" name="流程图: 汇总连接 7"/>
            <p:cNvSpPr/>
            <p:nvPr>
              <p:custDataLst>
                <p:tags r:id="rId21"/>
              </p:custDataLst>
            </p:nvPr>
          </p:nvSpPr>
          <p:spPr>
            <a:xfrm>
              <a:off x="6773" y="6885"/>
              <a:ext cx="680" cy="680"/>
            </a:xfrm>
            <a:prstGeom prst="flowChartSummingJunction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>
              <p:custDataLst>
                <p:tags r:id="rId22"/>
              </p:custDataLst>
            </p:nvPr>
          </p:nvCxnSpPr>
          <p:spPr>
            <a:xfrm>
              <a:off x="7453" y="7236"/>
              <a:ext cx="68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24" name="图片 23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r="39493"/>
          <a:stretch>
            <a:fillRect/>
          </a:stretch>
        </p:blipFill>
        <p:spPr>
          <a:xfrm>
            <a:off x="4778460" y="2634705"/>
            <a:ext cx="3130284" cy="2164501"/>
          </a:xfrm>
          <a:prstGeom prst="rect">
            <a:avLst/>
          </a:prstGeom>
        </p:spPr>
      </p:pic>
      <p:grpSp>
        <p:nvGrpSpPr>
          <p:cNvPr id="25" name="组合 24" title=""/>
          <p:cNvGrpSpPr/>
          <p:nvPr>
            <p:custDataLst>
              <p:tags r:id="rId25"/>
            </p:custDataLst>
          </p:nvPr>
        </p:nvGrpSpPr>
        <p:grpSpPr>
          <a:xfrm>
            <a:off x="1548898" y="4260653"/>
            <a:ext cx="379095" cy="522605"/>
            <a:chOff x="3089" y="6837"/>
            <a:chExt cx="597" cy="823"/>
          </a:xfrm>
        </p:grpSpPr>
        <p:sp>
          <p:nvSpPr>
            <p:cNvPr id="26" name="椭圆 25"/>
            <p:cNvSpPr/>
            <p:nvPr>
              <p:custDataLst>
                <p:tags r:id="rId26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27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A</a:t>
              </a:r>
              <a:endParaRPr lang="en-US" altLang="zh-CN" sz="2400" b="1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28" name="组合 27" title=""/>
          <p:cNvGrpSpPr/>
          <p:nvPr>
            <p:custDataLst>
              <p:tags r:id="rId28"/>
            </p:custDataLst>
          </p:nvPr>
        </p:nvGrpSpPr>
        <p:grpSpPr>
          <a:xfrm>
            <a:off x="2467743" y="4260653"/>
            <a:ext cx="379095" cy="522605"/>
            <a:chOff x="3089" y="6837"/>
            <a:chExt cx="597" cy="823"/>
          </a:xfrm>
        </p:grpSpPr>
        <p:sp>
          <p:nvSpPr>
            <p:cNvPr id="29" name="椭圆 28"/>
            <p:cNvSpPr/>
            <p:nvPr>
              <p:custDataLst>
                <p:tags r:id="rId29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30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B</a:t>
              </a:r>
              <a:endParaRPr lang="en-US" altLang="zh-CN" sz="2400" b="1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31" name="组合 30" title=""/>
          <p:cNvGrpSpPr/>
          <p:nvPr>
            <p:custDataLst>
              <p:tags r:id="rId31"/>
            </p:custDataLst>
          </p:nvPr>
        </p:nvGrpSpPr>
        <p:grpSpPr>
          <a:xfrm>
            <a:off x="3387223" y="4260653"/>
            <a:ext cx="379095" cy="522605"/>
            <a:chOff x="3089" y="6837"/>
            <a:chExt cx="597" cy="823"/>
          </a:xfrm>
        </p:grpSpPr>
        <p:sp>
          <p:nvSpPr>
            <p:cNvPr id="32" name="椭圆 31"/>
            <p:cNvSpPr/>
            <p:nvPr>
              <p:custDataLst>
                <p:tags r:id="rId32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33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C</a:t>
              </a:r>
              <a:endParaRPr lang="en-US" altLang="zh-CN" sz="2400" b="1">
                <a:latin typeface="Times New Roman"/>
                <a:cs typeface="Times New Roman" panose="02020603050405020304" charset="0"/>
              </a:endParaRPr>
            </a:p>
          </p:txBody>
        </p:sp>
      </p:grpSp>
      <p:pic>
        <p:nvPicPr>
          <p:cNvPr id="34" name="串联的开关" title="">
            <a:hlinkClick action="ppaction://media"/>
          </p:cNvPr>
          <p:cNvPicPr>
            <a:picLocks noChangeAspect="1"/>
          </p:cNvPicPr>
          <p:nvPr>
            <a:videoFile r:link="rId36"/>
            <p:custDataLst>
              <p:tags r:id="rId35"/>
            </p:custDataLst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6142165" y="737172"/>
            <a:ext cx="2655286" cy="1489892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5" name="文本框 34" title=""/>
          <p:cNvSpPr txBox="1"/>
          <p:nvPr>
            <p:custDataLst>
              <p:tags r:id="rId38"/>
            </p:custDataLst>
          </p:nvPr>
        </p:nvSpPr>
        <p:spPr>
          <a:xfrm>
            <a:off x="6353730" y="2227064"/>
            <a:ext cx="2232155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连接串联电路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99135" y="1261110"/>
          <a:ext cx="5680667" cy="21837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76705"/>
                <a:gridCol w="2051962"/>
                <a:gridCol w="2052000"/>
              </a:tblGrid>
              <a:tr h="459740">
                <a:tc row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开关位置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8989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开关的控制情况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8989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59740">
                <a:tc vMerge="1">
                  <a:txBody>
                    <a:bodyPr vert="horz" wrap="square"/>
                    <a:lstStyle/>
                    <a:p/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闭合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断开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41084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C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62833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17550" y="4163695"/>
            <a:ext cx="817753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在串联电路中，开关可以控制所有用电器，开关位置的改变并不影响它对用电器的控制作用。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699135" y="36845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6678930" y="1534795"/>
            <a:ext cx="2226510" cy="1668780"/>
            <a:chOff x="4627" y="4937"/>
            <a:chExt cx="3506" cy="2628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4627" y="4937"/>
              <a:ext cx="3497" cy="2628"/>
              <a:chOff x="1862" y="5370"/>
              <a:chExt cx="3497" cy="2628"/>
            </a:xfrm>
          </p:grpSpPr>
          <p:grpSp>
            <p:nvGrpSpPr>
              <p:cNvPr id="13" name="组合 12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1862" y="5638"/>
                <a:ext cx="3497" cy="2360"/>
                <a:chOff x="8346" y="3246"/>
                <a:chExt cx="3497" cy="2360"/>
              </a:xfrm>
            </p:grpSpPr>
            <p:sp>
              <p:nvSpPr>
                <p:cNvPr id="19" name="流程图: 汇总连接 18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8901" y="4926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20" name="直接连接符 19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9586" y="5277"/>
                  <a:ext cx="90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8346" y="5277"/>
                  <a:ext cx="55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 flipV="1">
                  <a:off x="8355" y="3246"/>
                  <a:ext cx="0" cy="204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18"/>
                  </p:custDataLst>
                </p:nvPr>
              </p:nvCxnSpPr>
              <p:spPr>
                <a:xfrm>
                  <a:off x="8368" y="3257"/>
                  <a:ext cx="1191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4" name="直接连接符 23"/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9461" y="3257"/>
                  <a:ext cx="53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5" name="直接连接符 24"/>
                <p:cNvCxnSpPr/>
                <p:nvPr>
                  <p:custDataLst>
                    <p:tags r:id="rId20"/>
                  </p:custDataLst>
                </p:nvPr>
              </p:nvCxnSpPr>
              <p:spPr>
                <a:xfrm>
                  <a:off x="10154" y="3257"/>
                  <a:ext cx="168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6" name="直接连接符 25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11836" y="3270"/>
                  <a:ext cx="0" cy="20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4" name="直接连接符 13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3518" y="5370"/>
                <a:ext cx="0" cy="53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5" name="直接连接符 14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3679" y="5450"/>
                <a:ext cx="0" cy="39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" name="流程图: 汇总连接 10"/>
            <p:cNvSpPr/>
            <p:nvPr>
              <p:custDataLst>
                <p:tags r:id="rId24"/>
              </p:custDataLst>
            </p:nvPr>
          </p:nvSpPr>
          <p:spPr>
            <a:xfrm>
              <a:off x="6773" y="6885"/>
              <a:ext cx="680" cy="680"/>
            </a:xfrm>
            <a:prstGeom prst="flowChartSummingJunction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/>
            <p:nvPr>
              <p:custDataLst>
                <p:tags r:id="rId25"/>
              </p:custDataLst>
            </p:nvPr>
          </p:nvCxnSpPr>
          <p:spPr>
            <a:xfrm>
              <a:off x="7453" y="7236"/>
              <a:ext cx="68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7" name="组合 26" title=""/>
          <p:cNvGrpSpPr/>
          <p:nvPr>
            <p:custDataLst>
              <p:tags r:id="rId26"/>
            </p:custDataLst>
          </p:nvPr>
        </p:nvGrpSpPr>
        <p:grpSpPr>
          <a:xfrm>
            <a:off x="6656705" y="2943860"/>
            <a:ext cx="378460" cy="521970"/>
            <a:chOff x="3089" y="6837"/>
            <a:chExt cx="596" cy="822"/>
          </a:xfrm>
        </p:grpSpPr>
        <p:sp>
          <p:nvSpPr>
            <p:cNvPr id="28" name="椭圆 27"/>
            <p:cNvSpPr/>
            <p:nvPr>
              <p:custDataLst>
                <p:tags r:id="rId27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28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A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30" name="组合 29" title=""/>
          <p:cNvGrpSpPr/>
          <p:nvPr>
            <p:custDataLst>
              <p:tags r:id="rId29"/>
            </p:custDataLst>
          </p:nvPr>
        </p:nvGrpSpPr>
        <p:grpSpPr>
          <a:xfrm>
            <a:off x="7575550" y="2943860"/>
            <a:ext cx="379095" cy="522605"/>
            <a:chOff x="3089" y="6837"/>
            <a:chExt cx="597" cy="823"/>
          </a:xfrm>
        </p:grpSpPr>
        <p:sp>
          <p:nvSpPr>
            <p:cNvPr id="31" name="椭圆 30"/>
            <p:cNvSpPr/>
            <p:nvPr>
              <p:custDataLst>
                <p:tags r:id="rId30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31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B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33" name="组合 32" title=""/>
          <p:cNvGrpSpPr/>
          <p:nvPr>
            <p:custDataLst>
              <p:tags r:id="rId32"/>
            </p:custDataLst>
          </p:nvPr>
        </p:nvGrpSpPr>
        <p:grpSpPr>
          <a:xfrm>
            <a:off x="8495030" y="2943860"/>
            <a:ext cx="379095" cy="522605"/>
            <a:chOff x="3089" y="6837"/>
            <a:chExt cx="597" cy="823"/>
          </a:xfrm>
        </p:grpSpPr>
        <p:sp>
          <p:nvSpPr>
            <p:cNvPr id="34" name="椭圆 33"/>
            <p:cNvSpPr/>
            <p:nvPr>
              <p:custDataLst>
                <p:tags r:id="rId33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34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C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  <p:tag name="KSO_WM_BEAUTIFY_FLAG" val="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  <p:tag name="KSO_WM_BEAUTIFY_FLAG" val=""/>
</p:tagLst>
</file>

<file path=ppt/tags/tag264.xml><?xml version="1.0" encoding="utf-8"?>
<p:tagLst xmlns:p="http://schemas.openxmlformats.org/presentationml/2006/main">
  <p:tag name="AS_UNIQUEID" val="759"/>
  <p:tag name="KSO_WM_BEAUTIFY_FLAG" val="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  <p:tag name="KSO_WM_BEAUTIFY_FLAG" val=""/>
  <p:tag name="KSO_WM_UNIT_TABLE_BEAUTIFY" val="smartTable{d1b28a71-2d22-4d00-8f3a-6d9269ef7014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75.xml><?xml version="1.0" encoding="utf-8"?>
<p:tagLst xmlns:p="http://schemas.openxmlformats.org/presentationml/2006/main">
  <p:tag name="AS_UNIQUEID" val="770"/>
  <p:tag name="KSO_WM_BEAUTIFY_FLAG" val="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  <p:tag name="KSO_WM_BEAUTIFY_FLAG" val="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  <p:tag name="KSO_WM_BEAUTIFY_FLAG" val=""/>
</p:tagLst>
</file>

<file path=ppt/tags/tag282.xml><?xml version="1.0" encoding="utf-8"?>
<p:tagLst xmlns:p="http://schemas.openxmlformats.org/presentationml/2006/main">
  <p:tag name="AS_UNIQUEID" val="777"/>
  <p:tag name="KSO_WM_BEAUTIFY_FLAG" val="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  <p:tag name="KSO_WM_BEAUTIFY_FLAG" val="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  <p:tag name="KSO_WM_BEAUTIFY_FLAG" val="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  <p:tag name="KSO_WM_BEAUTIFY_FLAG" val="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  <p:tag name="KSO_WM_BEAUTIFY_FLAG" val="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  <p:tag name="KSO_WM_BEAUTIFY_FLAG" val="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  <p:tag name="KSO_WM_BEAUTIFY_FLAG" val=""/>
</p:tagLst>
</file>

<file path=ppt/tags/tag317.xml><?xml version="1.0" encoding="utf-8"?>
<p:tagLst xmlns:p="http://schemas.openxmlformats.org/presentationml/2006/main">
  <p:tag name="AS_UNIQUEID" val="812"/>
  <p:tag name="KSO_WM_BEAUTIFY_FLAG" val=""/>
</p:tagLst>
</file>

<file path=ppt/tags/tag318.xml><?xml version="1.0" encoding="utf-8"?>
<p:tagLst xmlns:p="http://schemas.openxmlformats.org/presentationml/2006/main">
  <p:tag name="AS_UNIQUEID" val="813"/>
  <p:tag name="KSO_WM_BEAUTIFY_FLAG" val="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  <p:tag name="KSO_WM_BEAUTIFY_FLAG" val=""/>
</p:tagLst>
</file>

<file path=ppt/tags/tag322.xml><?xml version="1.0" encoding="utf-8"?>
<p:tagLst xmlns:p="http://schemas.openxmlformats.org/presentationml/2006/main">
  <p:tag name="AS_UNIQUEID" val="817"/>
  <p:tag name="KSO_WM_BEAUTIFY_FLAG" val=""/>
</p:tagLst>
</file>

<file path=ppt/tags/tag323.xml><?xml version="1.0" encoding="utf-8"?>
<p:tagLst xmlns:p="http://schemas.openxmlformats.org/presentationml/2006/main">
  <p:tag name="AS_UNIQUEID" val="818"/>
  <p:tag name="KSO_WM_BEAUTIFY_FLAG" val=""/>
</p:tagLst>
</file>

<file path=ppt/tags/tag324.xml><?xml version="1.0" encoding="utf-8"?>
<p:tagLst xmlns:p="http://schemas.openxmlformats.org/presentationml/2006/main">
  <p:tag name="AS_UNIQUEID" val="819"/>
  <p:tag name="KSO_WM_BEAUTIFY_FLAG" val=""/>
</p:tagLst>
</file>

<file path=ppt/tags/tag325.xml><?xml version="1.0" encoding="utf-8"?>
<p:tagLst xmlns:p="http://schemas.openxmlformats.org/presentationml/2006/main">
  <p:tag name="AS_UNIQUEID" val="820"/>
  <p:tag name="KSO_WM_BEAUTIFY_FLAG" val=""/>
</p:tagLst>
</file>

<file path=ppt/tags/tag326.xml><?xml version="1.0" encoding="utf-8"?>
<p:tagLst xmlns:p="http://schemas.openxmlformats.org/presentationml/2006/main">
  <p:tag name="AS_UNIQUEID" val="821"/>
  <p:tag name="KSO_WM_BEAUTIFY_FLAG" val=""/>
</p:tagLst>
</file>

<file path=ppt/tags/tag327.xml><?xml version="1.0" encoding="utf-8"?>
<p:tagLst xmlns:p="http://schemas.openxmlformats.org/presentationml/2006/main">
  <p:tag name="AS_UNIQUEID" val="822"/>
  <p:tag name="KSO_WM_BEAUTIFY_FLAG" val=""/>
</p:tagLst>
</file>

<file path=ppt/tags/tag328.xml><?xml version="1.0" encoding="utf-8"?>
<p:tagLst xmlns:p="http://schemas.openxmlformats.org/presentationml/2006/main">
  <p:tag name="AS_UNIQUEID" val="823"/>
  <p:tag name="KSO_WM_BEAUTIFY_FLAG" val=""/>
</p:tagLst>
</file>

<file path=ppt/tags/tag329.xml><?xml version="1.0" encoding="utf-8"?>
<p:tagLst xmlns:p="http://schemas.openxmlformats.org/presentationml/2006/main">
  <p:tag name="AS_UNIQUEID" val="824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  <p:tag name="KSO_WM_BEAUTIFY_FLAG" val=""/>
</p:tagLst>
</file>

<file path=ppt/tags/tag331.xml><?xml version="1.0" encoding="utf-8"?>
<p:tagLst xmlns:p="http://schemas.openxmlformats.org/presentationml/2006/main">
  <p:tag name="AS_UNIQUEID" val="826"/>
  <p:tag name="KSO_WM_BEAUTIFY_FLAG" val=""/>
</p:tagLst>
</file>

<file path=ppt/tags/tag332.xml><?xml version="1.0" encoding="utf-8"?>
<p:tagLst xmlns:p="http://schemas.openxmlformats.org/presentationml/2006/main">
  <p:tag name="AS_UNIQUEID" val="827"/>
  <p:tag name="KSO_WM_BEAUTIFY_FLAG" val=""/>
</p:tagLst>
</file>

<file path=ppt/tags/tag333.xml><?xml version="1.0" encoding="utf-8"?>
<p:tagLst xmlns:p="http://schemas.openxmlformats.org/presentationml/2006/main">
  <p:tag name="AS_UNIQUEID" val="828"/>
  <p:tag name="KSO_WM_BEAUTIFY_FLAG" val=""/>
</p:tagLst>
</file>

<file path=ppt/tags/tag334.xml><?xml version="1.0" encoding="utf-8"?>
<p:tagLst xmlns:p="http://schemas.openxmlformats.org/presentationml/2006/main">
  <p:tag name="AS_UNIQUEID" val="829"/>
  <p:tag name="KSO_WM_BEAUTIFY_FLAG" val=""/>
</p:tagLst>
</file>

<file path=ppt/tags/tag335.xml><?xml version="1.0" encoding="utf-8"?>
<p:tagLst xmlns:p="http://schemas.openxmlformats.org/presentationml/2006/main">
  <p:tag name="AS_UNIQUEID" val="830"/>
  <p:tag name="KSO_WM_BEAUTIFY_FLAG" val="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  <p:tag name="KSO_WM_BEAUTIFY_FLAG" val="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  <p:tag name="KSO_WM_BEAUTIFY_FLAG" val=""/>
</p:tagLst>
</file>

<file path=ppt/tags/tag341.xml><?xml version="1.0" encoding="utf-8"?>
<p:tagLst xmlns:p="http://schemas.openxmlformats.org/presentationml/2006/main">
  <p:tag name="AS_UNIQUEID" val="836"/>
  <p:tag name="KSO_WM_BEAUTIFY_FLAG" val=""/>
</p:tagLst>
</file>

<file path=ppt/tags/tag342.xml><?xml version="1.0" encoding="utf-8"?>
<p:tagLst xmlns:p="http://schemas.openxmlformats.org/presentationml/2006/main">
  <p:tag name="AS_UNIQUEID" val="837"/>
  <p:tag name="KSO_WM_BEAUTIFY_FLAG" val=""/>
</p:tagLst>
</file>

<file path=ppt/tags/tag343.xml><?xml version="1.0" encoding="utf-8"?>
<p:tagLst xmlns:p="http://schemas.openxmlformats.org/presentationml/2006/main">
  <p:tag name="AS_UNIQUEID" val="838"/>
  <p:tag name="KSO_WM_BEAUTIFY_FLAG" val=""/>
</p:tagLst>
</file>

<file path=ppt/tags/tag344.xml><?xml version="1.0" encoding="utf-8"?>
<p:tagLst xmlns:p="http://schemas.openxmlformats.org/presentationml/2006/main">
  <p:tag name="AS_UNIQUEID" val="839"/>
  <p:tag name="KSO_WM_BEAUTIFY_FLAG" val="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  <p:tag name="KSO_WM_BEAUTIFY_FLAG" val=""/>
</p:tagLst>
</file>

<file path=ppt/tags/tag361.xml><?xml version="1.0" encoding="utf-8"?>
<p:tagLst xmlns:p="http://schemas.openxmlformats.org/presentationml/2006/main">
  <p:tag name="AS_UNIQUEID" val="856"/>
  <p:tag name="KSO_WM_BEAUTIFY_FLAG" val=""/>
</p:tagLst>
</file>

<file path=ppt/tags/tag362.xml><?xml version="1.0" encoding="utf-8"?>
<p:tagLst xmlns:p="http://schemas.openxmlformats.org/presentationml/2006/main">
  <p:tag name="AS_UNIQUEID" val="857"/>
  <p:tag name="KSO_WM_BEAUTIFY_FLAG" val=""/>
  <p:tag name="KSO_WM_UNIT_TABLE_BEAUTIFY" val="smartTable{d1b28a71-2d22-4d00-8f3a-6d9269ef7014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363.xml><?xml version="1.0" encoding="utf-8"?>
<p:tagLst xmlns:p="http://schemas.openxmlformats.org/presentationml/2006/main">
  <p:tag name="AS_UNIQUEID" val="858"/>
  <p:tag name="KSO_WM_BEAUTIFY_FLAG" val="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  <p:tag name="KSO_WM_BEAUTIFY_FLAG" val="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  <p:tag name="KSO_WM_BEAUTIFY_FLAG" val=""/>
</p:tagLst>
</file>

<file path=ppt/tags/tag371.xml><?xml version="1.0" encoding="utf-8"?>
<p:tagLst xmlns:p="http://schemas.openxmlformats.org/presentationml/2006/main">
  <p:tag name="AS_UNIQUEID" val="866"/>
  <p:tag name="KSO_WM_BEAUTIFY_FLAG" val=""/>
</p:tagLst>
</file>

<file path=ppt/tags/tag372.xml><?xml version="1.0" encoding="utf-8"?>
<p:tagLst xmlns:p="http://schemas.openxmlformats.org/presentationml/2006/main">
  <p:tag name="AS_UNIQUEID" val="867"/>
  <p:tag name="KSO_WM_BEAUTIFY_FLAG" val=""/>
</p:tagLst>
</file>

<file path=ppt/tags/tag373.xml><?xml version="1.0" encoding="utf-8"?>
<p:tagLst xmlns:p="http://schemas.openxmlformats.org/presentationml/2006/main">
  <p:tag name="AS_UNIQUEID" val="868"/>
  <p:tag name="KSO_WM_BEAUTIFY_FLAG" val=""/>
</p:tagLst>
</file>

<file path=ppt/tags/tag374.xml><?xml version="1.0" encoding="utf-8"?>
<p:tagLst xmlns:p="http://schemas.openxmlformats.org/presentationml/2006/main">
  <p:tag name="AS_UNIQUEID" val="869"/>
  <p:tag name="KSO_WM_BEAUTIFY_FLAG" val=""/>
</p:tagLst>
</file>

<file path=ppt/tags/tag375.xml><?xml version="1.0" encoding="utf-8"?>
<p:tagLst xmlns:p="http://schemas.openxmlformats.org/presentationml/2006/main">
  <p:tag name="AS_UNIQUEID" val="870"/>
  <p:tag name="KSO_WM_BEAUTIFY_FLAG" val=""/>
</p:tagLst>
</file>

<file path=ppt/tags/tag376.xml><?xml version="1.0" encoding="utf-8"?>
<p:tagLst xmlns:p="http://schemas.openxmlformats.org/presentationml/2006/main">
  <p:tag name="AS_UNIQUEID" val="871"/>
  <p:tag name="KSO_WM_BEAUTIFY_FLAG" val=""/>
</p:tagLst>
</file>

<file path=ppt/tags/tag377.xml><?xml version="1.0" encoding="utf-8"?>
<p:tagLst xmlns:p="http://schemas.openxmlformats.org/presentationml/2006/main">
  <p:tag name="AS_UNIQUEID" val="872"/>
  <p:tag name="KSO_WM_BEAUTIFY_FLAG" val=""/>
</p:tagLst>
</file>

<file path=ppt/tags/tag378.xml><?xml version="1.0" encoding="utf-8"?>
<p:tagLst xmlns:p="http://schemas.openxmlformats.org/presentationml/2006/main">
  <p:tag name="AS_UNIQUEID" val="873"/>
  <p:tag name="KSO_WM_BEAUTIFY_FLAG" val=""/>
</p:tagLst>
</file>

<file path=ppt/tags/tag379.xml><?xml version="1.0" encoding="utf-8"?>
<p:tagLst xmlns:p="http://schemas.openxmlformats.org/presentationml/2006/main">
  <p:tag name="AS_UNIQUEID" val="874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  <p:tag name="KSO_WM_BEAUTIFY_FLAG" val=""/>
</p:tagLst>
</file>

<file path=ppt/tags/tag381.xml><?xml version="1.0" encoding="utf-8"?>
<p:tagLst xmlns:p="http://schemas.openxmlformats.org/presentationml/2006/main">
  <p:tag name="AS_UNIQUEID" val="876"/>
  <p:tag name="KSO_WM_BEAUTIFY_FLAG" val=""/>
</p:tagLst>
</file>

<file path=ppt/tags/tag382.xml><?xml version="1.0" encoding="utf-8"?>
<p:tagLst xmlns:p="http://schemas.openxmlformats.org/presentationml/2006/main">
  <p:tag name="AS_UNIQUEID" val="877"/>
  <p:tag name="KSO_WM_BEAUTIFY_FLAG" val=""/>
</p:tagLst>
</file>

<file path=ppt/tags/tag383.xml><?xml version="1.0" encoding="utf-8"?>
<p:tagLst xmlns:p="http://schemas.openxmlformats.org/presentationml/2006/main">
  <p:tag name="AS_UNIQUEID" val="878"/>
  <p:tag name="KSO_WM_BEAUTIFY_FLAG" val=""/>
</p:tagLst>
</file>

<file path=ppt/tags/tag384.xml><?xml version="1.0" encoding="utf-8"?>
<p:tagLst xmlns:p="http://schemas.openxmlformats.org/presentationml/2006/main">
  <p:tag name="AS_UNIQUEID" val="879"/>
  <p:tag name="KSO_WM_BEAUTIFY_FLAG" val=""/>
</p:tagLst>
</file>

<file path=ppt/tags/tag385.xml><?xml version="1.0" encoding="utf-8"?>
<p:tagLst xmlns:p="http://schemas.openxmlformats.org/presentationml/2006/main">
  <p:tag name="AS_UNIQUEID" val="880"/>
  <p:tag name="KSO_WM_BEAUTIFY_FLAG" val=""/>
</p:tagLst>
</file>

<file path=ppt/tags/tag386.xml><?xml version="1.0" encoding="utf-8"?>
<p:tagLst xmlns:p="http://schemas.openxmlformats.org/presentationml/2006/main">
  <p:tag name="AS_UNIQUEID" val="881"/>
  <p:tag name="KSO_WM_BEAUTIFY_FLAG" val=""/>
</p:tagLst>
</file>

<file path=ppt/tags/tag387.xml><?xml version="1.0" encoding="utf-8"?>
<p:tagLst xmlns:p="http://schemas.openxmlformats.org/presentationml/2006/main">
  <p:tag name="AS_UNIQUEID" val="882"/>
  <p:tag name="KSO_WM_BEAUTIFY_FLAG" val=""/>
</p:tagLst>
</file>

<file path=ppt/tags/tag388.xml><?xml version="1.0" encoding="utf-8"?>
<p:tagLst xmlns:p="http://schemas.openxmlformats.org/presentationml/2006/main">
  <p:tag name="AS_UNIQUEID" val="883"/>
  <p:tag name="KSO_WM_BEAUTIFY_FLAG" val=""/>
</p:tagLst>
</file>

<file path=ppt/tags/tag389.xml><?xml version="1.0" encoding="utf-8"?>
<p:tagLst xmlns:p="http://schemas.openxmlformats.org/presentationml/2006/main">
  <p:tag name="AS_UNIQUEID" val="884"/>
  <p:tag name="KSO_WM_BEAUTIFY_FLAG" val="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  <p:tag name="KSO_WM_BEAUTIFY_FLAG" val=""/>
</p:tagLst>
</file>

<file path=ppt/tags/tag391.xml><?xml version="1.0" encoding="utf-8"?>
<p:tagLst xmlns:p="http://schemas.openxmlformats.org/presentationml/2006/main">
  <p:tag name="AS_UNIQUEID" val="886"/>
  <p:tag name="KSO_WM_BEAUTIFY_FLAG" val=""/>
</p:tagLst>
</file>

<file path=ppt/tags/tag392.xml><?xml version="1.0" encoding="utf-8"?>
<p:tagLst xmlns:p="http://schemas.openxmlformats.org/presentationml/2006/main">
  <p:tag name="AS_UNIQUEID" val="887"/>
  <p:tag name="KSO_WM_BEAUTIFY_FLAG" val=""/>
</p:tagLst>
</file>

<file path=ppt/tags/tag393.xml><?xml version="1.0" encoding="utf-8"?>
<p:tagLst xmlns:p="http://schemas.openxmlformats.org/presentationml/2006/main">
  <p:tag name="AS_UNIQUEID" val="888"/>
  <p:tag name="KSO_WM_BEAUTIFY_FLAG" val=""/>
</p:tagLst>
</file>

<file path=ppt/tags/tag394.xml><?xml version="1.0" encoding="utf-8"?>
<p:tagLst xmlns:p="http://schemas.openxmlformats.org/presentationml/2006/main">
  <p:tag name="AS_UNIQUEID" val="889"/>
  <p:tag name="KSO_WM_BEAUTIFY_FLAG" val="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  <p:tag name="KSO_WM_BEAUTIFY_FLAG" val="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  <p:tag name="KSO_WM_BEAUTIFY_FLAG" val=""/>
</p:tagLst>
</file>

<file path=ppt/tags/tag401.xml><?xml version="1.0" encoding="utf-8"?>
<p:tagLst xmlns:p="http://schemas.openxmlformats.org/presentationml/2006/main">
  <p:tag name="AS_UNIQUEID" val="896"/>
  <p:tag name="KSO_WM_BEAUTIFY_FLAG" val=""/>
</p:tagLst>
</file>

<file path=ppt/tags/tag402.xml><?xml version="1.0" encoding="utf-8"?>
<p:tagLst xmlns:p="http://schemas.openxmlformats.org/presentationml/2006/main">
  <p:tag name="AS_UNIQUEID" val="897"/>
  <p:tag name="KSO_WM_BEAUTIFY_FLAG" val=""/>
  <p:tag name="KSO_WM_UNIT_TABLE_BEAUTIFY" val="smartTable{ac386cdb-a5f0-41f4-97b9-81987e0a7982}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  <p:tag name="KSO_WM_BEAUTIFY_FLAG" val=""/>
</p:tagLst>
</file>

<file path=ppt/tags/tag408.xml><?xml version="1.0" encoding="utf-8"?>
<p:tagLst xmlns:p="http://schemas.openxmlformats.org/presentationml/2006/main">
  <p:tag name="AS_UNIQUEID" val="903"/>
  <p:tag name="KSO_WM_BEAUTIFY_FLAG" val=""/>
</p:tagLst>
</file>

<file path=ppt/tags/tag409.xml><?xml version="1.0" encoding="utf-8"?>
<p:tagLst xmlns:p="http://schemas.openxmlformats.org/presentationml/2006/main">
  <p:tag name="AS_UNIQUEID" val="904"/>
  <p:tag name="KSO_WM_BEAUTIFY_FLAG" val="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  <p:tag name="KSO_WM_BEAUTIFY_FLAG" val=""/>
</p:tagLst>
</file>

<file path=ppt/tags/tag411.xml><?xml version="1.0" encoding="utf-8"?>
<p:tagLst xmlns:p="http://schemas.openxmlformats.org/presentationml/2006/main">
  <p:tag name="AS_UNIQUEID" val="906"/>
  <p:tag name="KSO_WM_BEAUTIFY_FLAG" val=""/>
</p:tagLst>
</file>

<file path=ppt/tags/tag412.xml><?xml version="1.0" encoding="utf-8"?>
<p:tagLst xmlns:p="http://schemas.openxmlformats.org/presentationml/2006/main">
  <p:tag name="AS_UNIQUEID" val="907"/>
  <p:tag name="KSO_WM_BEAUTIFY_FLAG" val=""/>
</p:tagLst>
</file>

<file path=ppt/tags/tag413.xml><?xml version="1.0" encoding="utf-8"?>
<p:tagLst xmlns:p="http://schemas.openxmlformats.org/presentationml/2006/main">
  <p:tag name="AS_UNIQUEID" val="908"/>
  <p:tag name="KSO_WM_BEAUTIFY_FLAG" val=""/>
</p:tagLst>
</file>

<file path=ppt/tags/tag414.xml><?xml version="1.0" encoding="utf-8"?>
<p:tagLst xmlns:p="http://schemas.openxmlformats.org/presentationml/2006/main">
  <p:tag name="AS_UNIQUEID" val="909"/>
  <p:tag name="KSO_WM_BEAUTIFY_FLAG" val=""/>
</p:tagLst>
</file>

<file path=ppt/tags/tag415.xml><?xml version="1.0" encoding="utf-8"?>
<p:tagLst xmlns:p="http://schemas.openxmlformats.org/presentationml/2006/main">
  <p:tag name="AS_UNIQUEID" val="910"/>
  <p:tag name="KSO_WM_BEAUTIFY_FLAG" val=""/>
</p:tagLst>
</file>

<file path=ppt/tags/tag416.xml><?xml version="1.0" encoding="utf-8"?>
<p:tagLst xmlns:p="http://schemas.openxmlformats.org/presentationml/2006/main">
  <p:tag name="AS_UNIQUEID" val="911"/>
  <p:tag name="KSO_WM_BEAUTIFY_FLAG" val=""/>
</p:tagLst>
</file>

<file path=ppt/tags/tag417.xml><?xml version="1.0" encoding="utf-8"?>
<p:tagLst xmlns:p="http://schemas.openxmlformats.org/presentationml/2006/main">
  <p:tag name="AS_UNIQUEID" val="912"/>
  <p:tag name="KSO_WM_BEAUTIFY_FLAG" val=""/>
</p:tagLst>
</file>

<file path=ppt/tags/tag418.xml><?xml version="1.0" encoding="utf-8"?>
<p:tagLst xmlns:p="http://schemas.openxmlformats.org/presentationml/2006/main">
  <p:tag name="AS_UNIQUEID" val="913"/>
  <p:tag name="KSO_WM_BEAUTIFY_FLAG" val=""/>
</p:tagLst>
</file>

<file path=ppt/tags/tag419.xml><?xml version="1.0" encoding="utf-8"?>
<p:tagLst xmlns:p="http://schemas.openxmlformats.org/presentationml/2006/main">
  <p:tag name="AS_UNIQUEID" val="914"/>
  <p:tag name="KSO_WM_BEAUTIFY_FLAG" val="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  <p:tag name="KSO_WM_BEAUTIFY_FLAG" val=""/>
</p:tagLst>
</file>

<file path=ppt/tags/tag425.xml><?xml version="1.0" encoding="utf-8"?>
<p:tagLst xmlns:p="http://schemas.openxmlformats.org/presentationml/2006/main">
  <p:tag name="AS_UNIQUEID" val="920"/>
  <p:tag name="KSO_WM_BEAUTIFY_FLAG" val=""/>
</p:tagLst>
</file>

<file path=ppt/tags/tag426.xml><?xml version="1.0" encoding="utf-8"?>
<p:tagLst xmlns:p="http://schemas.openxmlformats.org/presentationml/2006/main">
  <p:tag name="AS_UNIQUEID" val="921"/>
  <p:tag name="KSO_WM_BEAUTIFY_FLAG" val=""/>
</p:tagLst>
</file>

<file path=ppt/tags/tag427.xml><?xml version="1.0" encoding="utf-8"?>
<p:tagLst xmlns:p="http://schemas.openxmlformats.org/presentationml/2006/main">
  <p:tag name="AS_UNIQUEID" val="922"/>
  <p:tag name="KSO_WM_BEAUTIFY_FLAG" val=""/>
</p:tagLst>
</file>

<file path=ppt/tags/tag428.xml><?xml version="1.0" encoding="utf-8"?>
<p:tagLst xmlns:p="http://schemas.openxmlformats.org/presentationml/2006/main">
  <p:tag name="AS_UNIQUEID" val="923"/>
  <p:tag name="KSO_WM_BEAUTIFY_FLAG" val=""/>
</p:tagLst>
</file>

<file path=ppt/tags/tag429.xml><?xml version="1.0" encoding="utf-8"?>
<p:tagLst xmlns:p="http://schemas.openxmlformats.org/presentationml/2006/main">
  <p:tag name="AS_UNIQUEID" val="924"/>
  <p:tag name="KSO_WM_BEAUTIFY_FLAG" val="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  <p:tag name="KSO_WM_BEAUTIFY_FLAG" val=""/>
</p:tagLst>
</file>

<file path=ppt/tags/tag431.xml><?xml version="1.0" encoding="utf-8"?>
<p:tagLst xmlns:p="http://schemas.openxmlformats.org/presentationml/2006/main">
  <p:tag name="AS_UNIQUEID" val="926"/>
  <p:tag name="KSO_WM_BEAUTIFY_FLAG" val=""/>
</p:tagLst>
</file>

<file path=ppt/tags/tag432.xml><?xml version="1.0" encoding="utf-8"?>
<p:tagLst xmlns:p="http://schemas.openxmlformats.org/presentationml/2006/main">
  <p:tag name="AS_UNIQUEID" val="927"/>
  <p:tag name="KSO_WM_BEAUTIFY_FLAG" val=""/>
</p:tagLst>
</file>

<file path=ppt/tags/tag433.xml><?xml version="1.0" encoding="utf-8"?>
<p:tagLst xmlns:p="http://schemas.openxmlformats.org/presentationml/2006/main">
  <p:tag name="AS_UNIQUEID" val="928"/>
  <p:tag name="KSO_WM_BEAUTIFY_FLAG" val=""/>
</p:tagLst>
</file>

<file path=ppt/tags/tag434.xml><?xml version="1.0" encoding="utf-8"?>
<p:tagLst xmlns:p="http://schemas.openxmlformats.org/presentationml/2006/main">
  <p:tag name="AS_UNIQUEID" val="929"/>
  <p:tag name="KSO_WM_BEAUTIFY_FLAG" val=""/>
</p:tagLst>
</file>

<file path=ppt/tags/tag435.xml><?xml version="1.0" encoding="utf-8"?>
<p:tagLst xmlns:p="http://schemas.openxmlformats.org/presentationml/2006/main">
  <p:tag name="AS_UNIQUEID" val="930"/>
  <p:tag name="KSO_WM_BEAUTIFY_FLAG" val=""/>
</p:tagLst>
</file>

<file path=ppt/tags/tag436.xml><?xml version="1.0" encoding="utf-8"?>
<p:tagLst xmlns:p="http://schemas.openxmlformats.org/presentationml/2006/main">
  <p:tag name="AS_UNIQUEID" val="931"/>
  <p:tag name="KSO_WM_BEAUTIFY_FLAG" val=""/>
</p:tagLst>
</file>

<file path=ppt/tags/tag437.xml><?xml version="1.0" encoding="utf-8"?>
<p:tagLst xmlns:p="http://schemas.openxmlformats.org/presentationml/2006/main">
  <p:tag name="AS_UNIQUEID" val="932"/>
  <p:tag name="KSO_WM_BEAUTIFY_FLAG" val=""/>
</p:tagLst>
</file>

<file path=ppt/tags/tag438.xml><?xml version="1.0" encoding="utf-8"?>
<p:tagLst xmlns:p="http://schemas.openxmlformats.org/presentationml/2006/main">
  <p:tag name="AS_UNIQUEID" val="933"/>
  <p:tag name="KSO_WM_BEAUTIFY_FLAG" val=""/>
</p:tagLst>
</file>

<file path=ppt/tags/tag439.xml><?xml version="1.0" encoding="utf-8"?>
<p:tagLst xmlns:p="http://schemas.openxmlformats.org/presentationml/2006/main">
  <p:tag name="AS_UNIQUEID" val="934"/>
  <p:tag name="KSO_WM_BEAUTIFY_FLAG" val="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  <p:tag name="KSO_WM_BEAUTIFY_FLAG" val=""/>
</p:tagLst>
</file>

<file path=ppt/tags/tag441.xml><?xml version="1.0" encoding="utf-8"?>
<p:tagLst xmlns:p="http://schemas.openxmlformats.org/presentationml/2006/main">
  <p:tag name="AS_UNIQUEID" val="936"/>
  <p:tag name="KSO_WM_BEAUTIFY_FLAG" val=""/>
</p:tagLst>
</file>

<file path=ppt/tags/tag442.xml><?xml version="1.0" encoding="utf-8"?>
<p:tagLst xmlns:p="http://schemas.openxmlformats.org/presentationml/2006/main">
  <p:tag name="AS_UNIQUEID" val="937"/>
  <p:tag name="KSO_WM_BEAUTIFY_FLAG" val=""/>
</p:tagLst>
</file>

<file path=ppt/tags/tag443.xml><?xml version="1.0" encoding="utf-8"?>
<p:tagLst xmlns:p="http://schemas.openxmlformats.org/presentationml/2006/main">
  <p:tag name="AS_UNIQUEID" val="938"/>
  <p:tag name="KSO_WM_BEAUTIFY_FLAG" val=""/>
</p:tagLst>
</file>

<file path=ppt/tags/tag444.xml><?xml version="1.0" encoding="utf-8"?>
<p:tagLst xmlns:p="http://schemas.openxmlformats.org/presentationml/2006/main">
  <p:tag name="AS_UNIQUEID" val="939"/>
  <p:tag name="KSO_WM_BEAUTIFY_FLAG" val=""/>
</p:tagLst>
</file>

<file path=ppt/tags/tag445.xml><?xml version="1.0" encoding="utf-8"?>
<p:tagLst xmlns:p="http://schemas.openxmlformats.org/presentationml/2006/main">
  <p:tag name="AS_UNIQUEID" val="940"/>
  <p:tag name="KSO_WM_BEAUTIFY_FLAG" val="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  <p:tag name="KSO_WM_BEAUTIFY_FLAG" val=""/>
</p:tagLst>
</file>

<file path=ppt/tags/tag451.xml><?xml version="1.0" encoding="utf-8"?>
<p:tagLst xmlns:p="http://schemas.openxmlformats.org/presentationml/2006/main">
  <p:tag name="AS_UNIQUEID" val="946"/>
  <p:tag name="KSO_WM_BEAUTIFY_FLAG" val=""/>
</p:tagLst>
</file>

<file path=ppt/tags/tag452.xml><?xml version="1.0" encoding="utf-8"?>
<p:tagLst xmlns:p="http://schemas.openxmlformats.org/presentationml/2006/main">
  <p:tag name="AS_UNIQUEID" val="947"/>
  <p:tag name="KSO_WM_BEAUTIFY_FLAG" val="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951"/>
</p:tagLst>
</file>

<file path=ppt/tags/tag457.xml><?xml version="1.0" encoding="utf-8"?>
<p:tagLst xmlns:p="http://schemas.openxmlformats.org/presentationml/2006/main">
  <p:tag name="AS_UNIQUEID" val="952"/>
  <p:tag name="KSO_WM_UNIT_PLACING_PICTURE_USER_VIEWPORT" val="{&quot;height&quot;:2834.6456692913384,&quot;width&quot;:4108.700787401574}"/>
</p:tagLst>
</file>

<file path=ppt/tags/tag458.xml><?xml version="1.0" encoding="utf-8"?>
<p:tagLst xmlns:p="http://schemas.openxmlformats.org/presentationml/2006/main">
  <p:tag name="AS_UNIQUEID" val="953"/>
</p:tagLst>
</file>

<file path=ppt/tags/tag459.xml><?xml version="1.0" encoding="utf-8"?>
<p:tagLst xmlns:p="http://schemas.openxmlformats.org/presentationml/2006/main">
  <p:tag name="AS_UNIQUEID" val="954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  <p:tag name="KSO_WM_BEAUTIFY_FLAG" val=""/>
</p:tagLst>
</file>

<file path=ppt/tags/tag463.xml><?xml version="1.0" encoding="utf-8"?>
<p:tagLst xmlns:p="http://schemas.openxmlformats.org/presentationml/2006/main">
  <p:tag name="AS_UNIQUEID" val="958"/>
  <p:tag name="KSO_WM_BEAUTIFY_FLAG" val=""/>
</p:tagLst>
</file>

<file path=ppt/tags/tag464.xml><?xml version="1.0" encoding="utf-8"?>
<p:tagLst xmlns:p="http://schemas.openxmlformats.org/presentationml/2006/main">
  <p:tag name="AS_UNIQUEID" val="959"/>
  <p:tag name="KSO_WM_BEAUTIFY_FLAG" val=""/>
</p:tagLst>
</file>

<file path=ppt/tags/tag465.xml><?xml version="1.0" encoding="utf-8"?>
<p:tagLst xmlns:p="http://schemas.openxmlformats.org/presentationml/2006/main">
  <p:tag name="AS_UNIQUEID" val="960"/>
  <p:tag name="KSO_WM_BEAUTIFY_FLAG" val=""/>
</p:tagLst>
</file>

<file path=ppt/tags/tag466.xml><?xml version="1.0" encoding="utf-8"?>
<p:tagLst xmlns:p="http://schemas.openxmlformats.org/presentationml/2006/main">
  <p:tag name="AS_UNIQUEID" val="961"/>
</p:tagLst>
</file>

<file path=ppt/tags/tag467.xml><?xml version="1.0" encoding="utf-8"?>
<p:tagLst xmlns:p="http://schemas.openxmlformats.org/presentationml/2006/main">
  <p:tag name="AS_UNIQUEID" val="962"/>
</p:tagLst>
</file>

<file path=ppt/tags/tag468.xml><?xml version="1.0" encoding="utf-8"?>
<p:tagLst xmlns:p="http://schemas.openxmlformats.org/presentationml/2006/main">
  <p:tag name="AS_UNIQUEID" val="963"/>
  <p:tag name="KSO_WM_BEAUTIFY_FLAG" val=""/>
</p:tagLst>
</file>

<file path=ppt/tags/tag469.xml><?xml version="1.0" encoding="utf-8"?>
<p:tagLst xmlns:p="http://schemas.openxmlformats.org/presentationml/2006/main">
  <p:tag name="AS_UNIQUEID" val="964"/>
  <p:tag name="KSO_WM_BEAUTIFY_FLAG" val="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  <p:tag name="KSO_WM_BEAUTIFY_FLAG" val=""/>
</p:tagLst>
</file>

<file path=ppt/tags/tag474.xml><?xml version="1.0" encoding="utf-8"?>
<p:tagLst xmlns:p="http://schemas.openxmlformats.org/presentationml/2006/main">
  <p:tag name="AS_UNIQUEID" val="969"/>
  <p:tag name="KSO_WM_BEAUTIFY_FLAG" val=""/>
</p:tagLst>
</file>

<file path=ppt/tags/tag475.xml><?xml version="1.0" encoding="utf-8"?>
<p:tagLst xmlns:p="http://schemas.openxmlformats.org/presentationml/2006/main">
  <p:tag name="AS_UNIQUEID" val="970"/>
  <p:tag name="KSO_WM_BEAUTIFY_FLAG" val=""/>
</p:tagLst>
</file>

<file path=ppt/tags/tag476.xml><?xml version="1.0" encoding="utf-8"?>
<p:tagLst xmlns:p="http://schemas.openxmlformats.org/presentationml/2006/main">
  <p:tag name="AS_UNIQUEID" val="971"/>
  <p:tag name="KSO_WM_BEAUTIFY_FLAG" val=""/>
</p:tagLst>
</file>

<file path=ppt/tags/tag477.xml><?xml version="1.0" encoding="utf-8"?>
<p:tagLst xmlns:p="http://schemas.openxmlformats.org/presentationml/2006/main">
  <p:tag name="AS_UNIQUEID" val="972"/>
  <p:tag name="KSO_WM_BEAUTIFY_FLAG" val=""/>
</p:tagLst>
</file>

<file path=ppt/tags/tag478.xml><?xml version="1.0" encoding="utf-8"?>
<p:tagLst xmlns:p="http://schemas.openxmlformats.org/presentationml/2006/main">
  <p:tag name="AS_UNIQUEID" val="973"/>
  <p:tag name="KSO_WM_BEAUTIFY_FLAG" val=""/>
</p:tagLst>
</file>

<file path=ppt/tags/tag479.xml><?xml version="1.0" encoding="utf-8"?>
<p:tagLst xmlns:p="http://schemas.openxmlformats.org/presentationml/2006/main">
  <p:tag name="AS_UNIQUEID" val="974"/>
  <p:tag name="KSO_WM_BEAUTIFY_FLAG" val="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5"/>
  <p:tag name="KSO_WM_BEAUTIFY_FLAG" val=""/>
</p:tagLst>
</file>

<file path=ppt/tags/tag481.xml><?xml version="1.0" encoding="utf-8"?>
<p:tagLst xmlns:p="http://schemas.openxmlformats.org/presentationml/2006/main">
  <p:tag name="AS_UNIQUEID" val="976"/>
  <p:tag name="KSO_WM_BEAUTIFY_FLAG" val=""/>
</p:tagLst>
</file>

<file path=ppt/tags/tag482.xml><?xml version="1.0" encoding="utf-8"?>
<p:tagLst xmlns:p="http://schemas.openxmlformats.org/presentationml/2006/main">
  <p:tag name="AS_UNIQUEID" val="977"/>
  <p:tag name="KSO_WM_BEAUTIFY_FLAG" val=""/>
</p:tagLst>
</file>

<file path=ppt/tags/tag483.xml><?xml version="1.0" encoding="utf-8"?>
<p:tagLst xmlns:p="http://schemas.openxmlformats.org/presentationml/2006/main">
  <p:tag name="AS_UNIQUEID" val="978"/>
  <p:tag name="KSO_WM_BEAUTIFY_FLAG" val="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  <p:tag name="KSO_WM_BEAUTIFY_FLAG" val=""/>
</p:tagLst>
</file>

<file path=ppt/tags/tag486.xml><?xml version="1.0" encoding="utf-8"?>
<p:tagLst xmlns:p="http://schemas.openxmlformats.org/presentationml/2006/main">
  <p:tag name="AS_UNIQUEID" val="981"/>
  <p:tag name="KSO_WM_BEAUTIFY_FLAG" val=""/>
</p:tagLst>
</file>

<file path=ppt/tags/tag487.xml><?xml version="1.0" encoding="utf-8"?>
<p:tagLst xmlns:p="http://schemas.openxmlformats.org/presentationml/2006/main">
  <p:tag name="AS_UNIQUEID" val="982"/>
  <p:tag name="KSO_WM_BEAUTIFY_FLAG" val=""/>
</p:tagLst>
</file>

<file path=ppt/tags/tag488.xml><?xml version="1.0" encoding="utf-8"?>
<p:tagLst xmlns:p="http://schemas.openxmlformats.org/presentationml/2006/main">
  <p:tag name="AS_UNIQUEID" val="983"/>
  <p:tag name="KSO_WM_BEAUTIFY_FLAG" val=""/>
</p:tagLst>
</file>

<file path=ppt/tags/tag489.xml><?xml version="1.0" encoding="utf-8"?>
<p:tagLst xmlns:p="http://schemas.openxmlformats.org/presentationml/2006/main">
  <p:tag name="AS_UNIQUEID" val="984"/>
  <p:tag name="KSO_WM_BEAUTIFY_FLAG" val="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5"/>
  <p:tag name="KSO_WM_BEAUTIFY_FLAG" val=""/>
</p:tagLst>
</file>

<file path=ppt/tags/tag491.xml><?xml version="1.0" encoding="utf-8"?>
<p:tagLst xmlns:p="http://schemas.openxmlformats.org/presentationml/2006/main">
  <p:tag name="AS_UNIQUEID" val="986"/>
  <p:tag name="KSO_WM_BEAUTIFY_FLAG" val=""/>
</p:tagLst>
</file>

<file path=ppt/tags/tag492.xml><?xml version="1.0" encoding="utf-8"?>
<p:tagLst xmlns:p="http://schemas.openxmlformats.org/presentationml/2006/main">
  <p:tag name="AS_UNIQUEID" val="987"/>
  <p:tag name="KSO_WM_BEAUTIFY_FLAG" val=""/>
</p:tagLst>
</file>

<file path=ppt/tags/tag493.xml><?xml version="1.0" encoding="utf-8"?>
<p:tagLst xmlns:p="http://schemas.openxmlformats.org/presentationml/2006/main">
  <p:tag name="AS_UNIQUEID" val="988"/>
  <p:tag name="KSO_WM_BEAUTIFY_FLAG" val=""/>
</p:tagLst>
</file>

<file path=ppt/tags/tag494.xml><?xml version="1.0" encoding="utf-8"?>
<p:tagLst xmlns:p="http://schemas.openxmlformats.org/presentationml/2006/main">
  <p:tag name="AS_UNIQUEID" val="989"/>
  <p:tag name="KSO_WM_BEAUTIFY_FLAG" val=""/>
</p:tagLst>
</file>

<file path=ppt/tags/tag495.xml><?xml version="1.0" encoding="utf-8"?>
<p:tagLst xmlns:p="http://schemas.openxmlformats.org/presentationml/2006/main">
  <p:tag name="AS_UNIQUEID" val="990"/>
  <p:tag name="KSO_WM_BEAUTIFY_FLAG" val="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</p:tagLst>
</file>

<file path=ppt/tags/tag498.xml><?xml version="1.0" encoding="utf-8"?>
<p:tagLst xmlns:p="http://schemas.openxmlformats.org/presentationml/2006/main">
  <p:tag name="AS_UNIQUEID" val="993"/>
  <p:tag name="KSO_WM_BEAUTIFY_FLAG" val=""/>
</p:tagLst>
</file>

<file path=ppt/tags/tag499.xml><?xml version="1.0" encoding="utf-8"?>
<p:tagLst xmlns:p="http://schemas.openxmlformats.org/presentationml/2006/main">
  <p:tag name="AS_UNIQUEID" val="994"/>
  <p:tag name="KSO_WM_BEAUTIFY_FLAG" val="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5"/>
  <p:tag name="KSO_WM_BEAUTIFY_FLAG" val=""/>
</p:tagLst>
</file>

<file path=ppt/tags/tag501.xml><?xml version="1.0" encoding="utf-8"?>
<p:tagLst xmlns:p="http://schemas.openxmlformats.org/presentationml/2006/main">
  <p:tag name="AS_UNIQUEID" val="996"/>
  <p:tag name="KSO_WM_BEAUTIFY_FLAG" val=""/>
</p:tagLst>
</file>

<file path=ppt/tags/tag502.xml><?xml version="1.0" encoding="utf-8"?>
<p:tagLst xmlns:p="http://schemas.openxmlformats.org/presentationml/2006/main">
  <p:tag name="AS_UNIQUEID" val="997"/>
  <p:tag name="KSO_WM_BEAUTIFY_FLAG" val=""/>
</p:tagLst>
</file>

<file path=ppt/tags/tag503.xml><?xml version="1.0" encoding="utf-8"?>
<p:tagLst xmlns:p="http://schemas.openxmlformats.org/presentationml/2006/main">
  <p:tag name="AS_UNIQUEID" val="998"/>
  <p:tag name="KSO_WM_BEAUTIFY_FLAG" val=""/>
</p:tagLst>
</file>

<file path=ppt/tags/tag504.xml><?xml version="1.0" encoding="utf-8"?>
<p:tagLst xmlns:p="http://schemas.openxmlformats.org/presentationml/2006/main">
  <p:tag name="AS_UNIQUEID" val="999"/>
  <p:tag name="KSO_WM_BEAUTIFY_FLAG" val=""/>
</p:tagLst>
</file>

<file path=ppt/tags/tag505.xml><?xml version="1.0" encoding="utf-8"?>
<p:tagLst xmlns:p="http://schemas.openxmlformats.org/presentationml/2006/main">
  <p:tag name="AS_UNIQUEID" val="1000"/>
  <p:tag name="KSO_WM_BEAUTIFY_FLAG" val=""/>
</p:tagLst>
</file>

<file path=ppt/tags/tag506.xml><?xml version="1.0" encoding="utf-8"?>
<p:tagLst xmlns:p="http://schemas.openxmlformats.org/presentationml/2006/main">
  <p:tag name="AS_UNIQUEID" val="1001"/>
  <p:tag name="KSO_WM_BEAUTIFY_FLAG" val=""/>
</p:tagLst>
</file>

<file path=ppt/tags/tag507.xml><?xml version="1.0" encoding="utf-8"?>
<p:tagLst xmlns:p="http://schemas.openxmlformats.org/presentationml/2006/main">
  <p:tag name="AS_UNIQUEID" val="1002"/>
  <p:tag name="KSO_WM_BEAUTIFY_FLAG" val=""/>
</p:tagLst>
</file>

<file path=ppt/tags/tag508.xml><?xml version="1.0" encoding="utf-8"?>
<p:tagLst xmlns:p="http://schemas.openxmlformats.org/presentationml/2006/main">
  <p:tag name="AS_UNIQUEID" val="1003"/>
  <p:tag name="KSO_WM_BEAUTIFY_FLAG" val=""/>
</p:tagLst>
</file>

<file path=ppt/tags/tag509.xml><?xml version="1.0" encoding="utf-8"?>
<p:tagLst xmlns:p="http://schemas.openxmlformats.org/presentationml/2006/main">
  <p:tag name="AS_UNIQUEID" val="1004"/>
  <p:tag name="KSO_WM_BEAUTIFY_FLAG" val="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5"/>
  <p:tag name="KSO_WM_BEAUTIFY_FLAG" val=""/>
</p:tagLst>
</file>

<file path=ppt/tags/tag511.xml><?xml version="1.0" encoding="utf-8"?>
<p:tagLst xmlns:p="http://schemas.openxmlformats.org/presentationml/2006/main">
  <p:tag name="AS_UNIQUEID" val="1006"/>
</p:tagLst>
</file>

<file path=ppt/tags/tag512.xml><?xml version="1.0" encoding="utf-8"?>
<p:tagLst xmlns:p="http://schemas.openxmlformats.org/presentationml/2006/main">
  <p:tag name="AS_UNIQUEID" val="1007"/>
</p:tagLst>
</file>

<file path=ppt/tags/tag513.xml><?xml version="1.0" encoding="utf-8"?>
<p:tagLst xmlns:p="http://schemas.openxmlformats.org/presentationml/2006/main">
  <p:tag name="AS_UNIQUEID" val="1008"/>
  <p:tag name="KSO_WM_BEAUTIFY_FLAG" val=""/>
</p:tagLst>
</file>

<file path=ppt/tags/tag514.xml><?xml version="1.0" encoding="utf-8"?>
<p:tagLst xmlns:p="http://schemas.openxmlformats.org/presentationml/2006/main">
  <p:tag name="AS_UNIQUEID" val="1009"/>
  <p:tag name="KSO_WM_BEAUTIFY_FLAG" val=""/>
</p:tagLst>
</file>

<file path=ppt/tags/tag515.xml><?xml version="1.0" encoding="utf-8"?>
<p:tagLst xmlns:p="http://schemas.openxmlformats.org/presentationml/2006/main">
  <p:tag name="AS_UNIQUEID" val="1010"/>
  <p:tag name="KSO_WM_BEAUTIFY_FLAG" val=""/>
</p:tagLst>
</file>

<file path=ppt/tags/tag516.xml><?xml version="1.0" encoding="utf-8"?>
<p:tagLst xmlns:p="http://schemas.openxmlformats.org/presentationml/2006/main">
  <p:tag name="AS_UNIQUEID" val="1011"/>
  <p:tag name="KSO_WM_BEAUTIFY_FLAG" val=""/>
</p:tagLst>
</file>

<file path=ppt/tags/tag517.xml><?xml version="1.0" encoding="utf-8"?>
<p:tagLst xmlns:p="http://schemas.openxmlformats.org/presentationml/2006/main">
  <p:tag name="AS_UNIQUEID" val="1012"/>
  <p:tag name="KSO_WM_BEAUTIFY_FLAG" val=""/>
</p:tagLst>
</file>

<file path=ppt/tags/tag518.xml><?xml version="1.0" encoding="utf-8"?>
<p:tagLst xmlns:p="http://schemas.openxmlformats.org/presentationml/2006/main">
  <p:tag name="AS_UNIQUEID" val="1013"/>
  <p:tag name="KSO_WM_BEAUTIFY_FLAG" val=""/>
</p:tagLst>
</file>

<file path=ppt/tags/tag519.xml><?xml version="1.0" encoding="utf-8"?>
<p:tagLst xmlns:p="http://schemas.openxmlformats.org/presentationml/2006/main">
  <p:tag name="AS_UNIQUEID" val="1014"/>
  <p:tag name="KSO_WM_BEAUTIFY_FLAG" val="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5"/>
  <p:tag name="KSO_WM_BEAUTIFY_FLAG" val=""/>
</p:tagLst>
</file>

<file path=ppt/tags/tag521.xml><?xml version="1.0" encoding="utf-8"?>
<p:tagLst xmlns:p="http://schemas.openxmlformats.org/presentationml/2006/main">
  <p:tag name="AS_UNIQUEID" val="1016"/>
  <p:tag name="KSO_WM_BEAUTIFY_FLAG" val=""/>
</p:tagLst>
</file>

<file path=ppt/tags/tag522.xml><?xml version="1.0" encoding="utf-8"?>
<p:tagLst xmlns:p="http://schemas.openxmlformats.org/presentationml/2006/main">
  <p:tag name="AS_UNIQUEID" val="1017"/>
  <p:tag name="KSO_WM_BEAUTIFY_FLAG" val=""/>
</p:tagLst>
</file>

<file path=ppt/tags/tag523.xml><?xml version="1.0" encoding="utf-8"?>
<p:tagLst xmlns:p="http://schemas.openxmlformats.org/presentationml/2006/main">
  <p:tag name="AS_UNIQUEID" val="1018"/>
  <p:tag name="KSO_WM_BEAUTIFY_FLAG" val=""/>
</p:tagLst>
</file>

<file path=ppt/tags/tag524.xml><?xml version="1.0" encoding="utf-8"?>
<p:tagLst xmlns:p="http://schemas.openxmlformats.org/presentationml/2006/main">
  <p:tag name="AS_UNIQUEID" val="1019"/>
  <p:tag name="KSO_WM_BEAUTIFY_FLAG" val=""/>
</p:tagLst>
</file>

<file path=ppt/tags/tag525.xml><?xml version="1.0" encoding="utf-8"?>
<p:tagLst xmlns:p="http://schemas.openxmlformats.org/presentationml/2006/main">
  <p:tag name="AS_UNIQUEID" val="1020"/>
  <p:tag name="KSO_WM_BEAUTIFY_FLAG" val=""/>
</p:tagLst>
</file>

<file path=ppt/tags/tag526.xml><?xml version="1.0" encoding="utf-8"?>
<p:tagLst xmlns:p="http://schemas.openxmlformats.org/presentationml/2006/main">
  <p:tag name="AS_UNIQUEID" val="1021"/>
</p:tagLst>
</file>

<file path=ppt/tags/tag527.xml><?xml version="1.0" encoding="utf-8"?>
<p:tagLst xmlns:p="http://schemas.openxmlformats.org/presentationml/2006/main">
  <p:tag name="AS_UNIQUEID" val="1022"/>
  <p:tag name="KSO_WM_BEAUTIFY_FLAG" val=""/>
</p:tagLst>
</file>

<file path=ppt/tags/tag528.xml><?xml version="1.0" encoding="utf-8"?>
<p:tagLst xmlns:p="http://schemas.openxmlformats.org/presentationml/2006/main">
  <p:tag name="AS_UNIQUEID" val="1023"/>
</p:tagLst>
</file>

<file path=ppt/tags/tag529.xml><?xml version="1.0" encoding="utf-8"?>
<p:tagLst xmlns:p="http://schemas.openxmlformats.org/presentationml/2006/main">
  <p:tag name="AS_UNIQUEID" val="1024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5"/>
  <p:tag name="KSO_WM_BEAUTIFY_FLAG" val=""/>
</p:tagLst>
</file>

<file path=ppt/tags/tag531.xml><?xml version="1.0" encoding="utf-8"?>
<p:tagLst xmlns:p="http://schemas.openxmlformats.org/presentationml/2006/main">
  <p:tag name="AS_UNIQUEID" val="1026"/>
  <p:tag name="KSO_WM_BEAUTIFY_FLAG" val=""/>
</p:tagLst>
</file>

<file path=ppt/tags/tag532.xml><?xml version="1.0" encoding="utf-8"?>
<p:tagLst xmlns:p="http://schemas.openxmlformats.org/presentationml/2006/main">
  <p:tag name="AS_UNIQUEID" val="1027"/>
  <p:tag name="KSO_WM_BEAUTIFY_FLAG" val=""/>
</p:tagLst>
</file>

<file path=ppt/tags/tag533.xml><?xml version="1.0" encoding="utf-8"?>
<p:tagLst xmlns:p="http://schemas.openxmlformats.org/presentationml/2006/main">
  <p:tag name="AS_UNIQUEID" val="1028"/>
  <p:tag name="KSO_WM_BEAUTIFY_FLAG" val=""/>
</p:tagLst>
</file>

<file path=ppt/tags/tag534.xml><?xml version="1.0" encoding="utf-8"?>
<p:tagLst xmlns:p="http://schemas.openxmlformats.org/presentationml/2006/main">
  <p:tag name="AS_UNIQUEID" val="1029"/>
  <p:tag name="KSO_WM_BEAUTIFY_FLAG" val=""/>
</p:tagLst>
</file>

<file path=ppt/tags/tag535.xml><?xml version="1.0" encoding="utf-8"?>
<p:tagLst xmlns:p="http://schemas.openxmlformats.org/presentationml/2006/main">
  <p:tag name="AS_UNIQUEID" val="1030"/>
  <p:tag name="KSO_WM_BEAUTIFY_FLAG" val=""/>
</p:tagLst>
</file>

<file path=ppt/tags/tag536.xml><?xml version="1.0" encoding="utf-8"?>
<p:tagLst xmlns:p="http://schemas.openxmlformats.org/presentationml/2006/main">
  <p:tag name="AS_UNIQUEID" val="1031"/>
  <p:tag name="KSO_WM_BEAUTIFY_FLAG" val=""/>
</p:tagLst>
</file>

<file path=ppt/tags/tag537.xml><?xml version="1.0" encoding="utf-8"?>
<p:tagLst xmlns:p="http://schemas.openxmlformats.org/presentationml/2006/main">
  <p:tag name="AS_UNIQUEID" val="1032"/>
  <p:tag name="KSO_WM_BEAUTIFY_FLAG" val=""/>
</p:tagLst>
</file>

<file path=ppt/tags/tag538.xml><?xml version="1.0" encoding="utf-8"?>
<p:tagLst xmlns:p="http://schemas.openxmlformats.org/presentationml/2006/main">
  <p:tag name="AS_UNIQUEID" val="1033"/>
</p:tagLst>
</file>

<file path=ppt/tags/tag539.xml><?xml version="1.0" encoding="utf-8"?>
<p:tagLst xmlns:p="http://schemas.openxmlformats.org/presentationml/2006/main">
  <p:tag name="AS_UNIQUEID" val="1034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35"/>
</p:tagLst>
</file>

<file path=ppt/tags/tag541.xml><?xml version="1.0" encoding="utf-8"?>
<p:tagLst xmlns:p="http://schemas.openxmlformats.org/presentationml/2006/main">
  <p:tag name="AS_UNIQUEID" val="1036"/>
</p:tagLst>
</file>

<file path=ppt/tags/tag542.xml><?xml version="1.0" encoding="utf-8"?>
<p:tagLst xmlns:p="http://schemas.openxmlformats.org/presentationml/2006/main">
  <p:tag name="AS_UNIQUEID" val="1037"/>
  <p:tag name="KSO_WM_BEAUTIFY_FLAG" val=""/>
</p:tagLst>
</file>

<file path=ppt/tags/tag543.xml><?xml version="1.0" encoding="utf-8"?>
<p:tagLst xmlns:p="http://schemas.openxmlformats.org/presentationml/2006/main">
  <p:tag name="AS_UNIQUEID" val="1038"/>
  <p:tag name="KSO_WM_BEAUTIFY_FLAG" val=""/>
</p:tagLst>
</file>

<file path=ppt/tags/tag544.xml><?xml version="1.0" encoding="utf-8"?>
<p:tagLst xmlns:p="http://schemas.openxmlformats.org/presentationml/2006/main">
  <p:tag name="AS_UNIQUEID" val="1039"/>
  <p:tag name="KSO_WM_BEAUTIFY_FLAG" val=""/>
</p:tagLst>
</file>

<file path=ppt/tags/tag545.xml><?xml version="1.0" encoding="utf-8"?>
<p:tagLst xmlns:p="http://schemas.openxmlformats.org/presentationml/2006/main">
  <p:tag name="AS_UNIQUEID" val="1040"/>
  <p:tag name="KSO_WM_BEAUTIFY_FLAG" val=""/>
</p:tagLst>
</file>

<file path=ppt/tags/tag546.xml><?xml version="1.0" encoding="utf-8"?>
<p:tagLst xmlns:p="http://schemas.openxmlformats.org/presentationml/2006/main">
  <p:tag name="AS_UNIQUEID" val="1041"/>
  <p:tag name="KSO_WM_BEAUTIFY_FLAG" val=""/>
</p:tagLst>
</file>

<file path=ppt/tags/tag547.xml><?xml version="1.0" encoding="utf-8"?>
<p:tagLst xmlns:p="http://schemas.openxmlformats.org/presentationml/2006/main">
  <p:tag name="AS_UNIQUEID" val="1042"/>
</p:tagLst>
</file>

<file path=ppt/tags/tag548.xml><?xml version="1.0" encoding="utf-8"?>
<p:tagLst xmlns:p="http://schemas.openxmlformats.org/presentationml/2006/main">
  <p:tag name="AS_UNIQUEID" val="1043"/>
</p:tagLst>
</file>

<file path=ppt/tags/tag549.xml><?xml version="1.0" encoding="utf-8"?>
<p:tagLst xmlns:p="http://schemas.openxmlformats.org/presentationml/2006/main">
  <p:tag name="AS_UNIQUEID" val="1044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45"/>
</p:tagLst>
</file>

<file path=ppt/tags/tag551.xml><?xml version="1.0" encoding="utf-8"?>
<p:tagLst xmlns:p="http://schemas.openxmlformats.org/presentationml/2006/main">
  <p:tag name="AS_UNIQUEID" val="1046"/>
  <p:tag name="KSO_WM_BEAUTIFY_FLAG" val=""/>
</p:tagLst>
</file>

<file path=ppt/tags/tag552.xml><?xml version="1.0" encoding="utf-8"?>
<p:tagLst xmlns:p="http://schemas.openxmlformats.org/presentationml/2006/main">
  <p:tag name="AS_UNIQUEID" val="1047"/>
  <p:tag name="KSO_WM_BEAUTIFY_FLAG" val=""/>
</p:tagLst>
</file>

<file path=ppt/tags/tag553.xml><?xml version="1.0" encoding="utf-8"?>
<p:tagLst xmlns:p="http://schemas.openxmlformats.org/presentationml/2006/main">
  <p:tag name="AS_UNIQUEID" val="1048"/>
  <p:tag name="KSO_WM_BEAUTIFY_FLAG" val=""/>
</p:tagLst>
</file>

<file path=ppt/tags/tag554.xml><?xml version="1.0" encoding="utf-8"?>
<p:tagLst xmlns:p="http://schemas.openxmlformats.org/presentationml/2006/main">
  <p:tag name="AS_UNIQUEID" val="1049"/>
  <p:tag name="KSO_WM_BEAUTIFY_FLAG" val=""/>
</p:tagLst>
</file>

<file path=ppt/tags/tag555.xml><?xml version="1.0" encoding="utf-8"?>
<p:tagLst xmlns:p="http://schemas.openxmlformats.org/presentationml/2006/main">
  <p:tag name="AS_UNIQUEID" val="1050"/>
  <p:tag name="KSO_WM_BEAUTIFY_FLAG" val=""/>
</p:tagLst>
</file>

<file path=ppt/tags/tag556.xml><?xml version="1.0" encoding="utf-8"?>
<p:tagLst xmlns:p="http://schemas.openxmlformats.org/presentationml/2006/main">
  <p:tag name="AS_UNIQUEID" val="1051"/>
  <p:tag name="KSO_WM_BEAUTIFY_FLAG" val=""/>
</p:tagLst>
</file>

<file path=ppt/tags/tag557.xml><?xml version="1.0" encoding="utf-8"?>
<p:tagLst xmlns:p="http://schemas.openxmlformats.org/presentationml/2006/main">
  <p:tag name="AS_UNIQUEID" val="1052"/>
  <p:tag name="KSO_WM_BEAUTIFY_FLAG" val=""/>
</p:tagLst>
</file>

<file path=ppt/tags/tag558.xml><?xml version="1.0" encoding="utf-8"?>
<p:tagLst xmlns:p="http://schemas.openxmlformats.org/presentationml/2006/main">
  <p:tag name="AS_UNIQUEID" val="1053"/>
  <p:tag name="KSO_WM_BEAUTIFY_FLAG" val=""/>
</p:tagLst>
</file>

<file path=ppt/tags/tag559.xml><?xml version="1.0" encoding="utf-8"?>
<p:tagLst xmlns:p="http://schemas.openxmlformats.org/presentationml/2006/main">
  <p:tag name="AS_UNIQUEID" val="1054"/>
  <p:tag name="KSO_WM_BEAUTIFY_FLAG" val="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55"/>
  <p:tag name="KSO_WM_BEAUTIFY_FLAG" val=""/>
</p:tagLst>
</file>

<file path=ppt/tags/tag561.xml><?xml version="1.0" encoding="utf-8"?>
<p:tagLst xmlns:p="http://schemas.openxmlformats.org/presentationml/2006/main">
  <p:tag name="AS_UNIQUEID" val="1056"/>
  <p:tag name="KSO_WM_BEAUTIFY_FLAG" val=""/>
</p:tagLst>
</file>

<file path=ppt/tags/tag562.xml><?xml version="1.0" encoding="utf-8"?>
<p:tagLst xmlns:p="http://schemas.openxmlformats.org/presentationml/2006/main">
  <p:tag name="AS_UNIQUEID" val="1057"/>
  <p:tag name="KSO_WM_BEAUTIFY_FLAG" val=""/>
</p:tagLst>
</file>

<file path=ppt/tags/tag563.xml><?xml version="1.0" encoding="utf-8"?>
<p:tagLst xmlns:p="http://schemas.openxmlformats.org/presentationml/2006/main">
  <p:tag name="AS_UNIQUEID" val="1058"/>
  <p:tag name="KSO_WM_BEAUTIFY_FLAG" val=""/>
</p:tagLst>
</file>

<file path=ppt/tags/tag564.xml><?xml version="1.0" encoding="utf-8"?>
<p:tagLst xmlns:p="http://schemas.openxmlformats.org/presentationml/2006/main">
  <p:tag name="AS_UNIQUEID" val="1059"/>
  <p:tag name="KSO_WM_BEAUTIFY_FLAG" val=""/>
</p:tagLst>
</file>

<file path=ppt/tags/tag565.xml><?xml version="1.0" encoding="utf-8"?>
<p:tagLst xmlns:p="http://schemas.openxmlformats.org/presentationml/2006/main">
  <p:tag name="AS_UNIQUEID" val="1060"/>
  <p:tag name="KSO_WM_BEAUTIFY_FLAG" val=""/>
</p:tagLst>
</file>

<file path=ppt/tags/tag566.xml><?xml version="1.0" encoding="utf-8"?>
<p:tagLst xmlns:p="http://schemas.openxmlformats.org/presentationml/2006/main">
  <p:tag name="AS_UNIQUEID" val="1061"/>
  <p:tag name="KSO_WM_BEAUTIFY_FLAG" val=""/>
</p:tagLst>
</file>

<file path=ppt/tags/tag567.xml><?xml version="1.0" encoding="utf-8"?>
<p:tagLst xmlns:p="http://schemas.openxmlformats.org/presentationml/2006/main">
  <p:tag name="AS_UNIQUEID" val="1062"/>
</p:tagLst>
</file>

<file path=ppt/tags/tag568.xml><?xml version="1.0" encoding="utf-8"?>
<p:tagLst xmlns:p="http://schemas.openxmlformats.org/presentationml/2006/main">
  <p:tag name="AS_UNIQUEID" val="1063"/>
</p:tagLst>
</file>

<file path=ppt/tags/tag569.xml><?xml version="1.0" encoding="utf-8"?>
<p:tagLst xmlns:p="http://schemas.openxmlformats.org/presentationml/2006/main">
  <p:tag name="AS_UNIQUEID" val="1064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65"/>
</p:tagLst>
</file>

<file path=ppt/tags/tag571.xml><?xml version="1.0" encoding="utf-8"?>
<p:tagLst xmlns:p="http://schemas.openxmlformats.org/presentationml/2006/main">
  <p:tag name="AS_UNIQUEID" val="1066"/>
</p:tagLst>
</file>

<file path=ppt/tags/tag572.xml><?xml version="1.0" encoding="utf-8"?>
<p:tagLst xmlns:p="http://schemas.openxmlformats.org/presentationml/2006/main">
  <p:tag name="AS_UNIQUEID" val="1067"/>
</p:tagLst>
</file>

<file path=ppt/tags/tag573.xml><?xml version="1.0" encoding="utf-8"?>
<p:tagLst xmlns:p="http://schemas.openxmlformats.org/presentationml/2006/main">
  <p:tag name="AS_UNIQUEID" val="1068"/>
</p:tagLst>
</file>

<file path=ppt/tags/tag574.xml><?xml version="1.0" encoding="utf-8"?>
<p:tagLst xmlns:p="http://schemas.openxmlformats.org/presentationml/2006/main">
  <p:tag name="AS_UNIQUEID" val="1069"/>
</p:tagLst>
</file>

<file path=ppt/tags/tag575.xml><?xml version="1.0" encoding="utf-8"?>
<p:tagLst xmlns:p="http://schemas.openxmlformats.org/presentationml/2006/main">
  <p:tag name="AS_UNIQUEID" val="1070"/>
</p:tagLst>
</file>

<file path=ppt/tags/tag576.xml><?xml version="1.0" encoding="utf-8"?>
<p:tagLst xmlns:p="http://schemas.openxmlformats.org/presentationml/2006/main">
  <p:tag name="AS_UNIQUEID" val="1071"/>
</p:tagLst>
</file>

<file path=ppt/tags/tag577.xml><?xml version="1.0" encoding="utf-8"?>
<p:tagLst xmlns:p="http://schemas.openxmlformats.org/presentationml/2006/main">
  <p:tag name="AS_UNIQUEID" val="1072"/>
</p:tagLst>
</file>

<file path=ppt/tags/tag578.xml><?xml version="1.0" encoding="utf-8"?>
<p:tagLst xmlns:p="http://schemas.openxmlformats.org/presentationml/2006/main">
  <p:tag name="AS_UNIQUEID" val="1073"/>
</p:tagLst>
</file>

<file path=ppt/tags/tag579.xml><?xml version="1.0" encoding="utf-8"?>
<p:tagLst xmlns:p="http://schemas.openxmlformats.org/presentationml/2006/main">
  <p:tag name="AS_UNIQUEID" val="1074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0.xml><?xml version="1.0" encoding="utf-8"?>
<p:tagLst xmlns:p="http://schemas.openxmlformats.org/presentationml/2006/main">
  <p:tag name="AS_UNIQUEID" val="1075"/>
</p:tagLst>
</file>

<file path=ppt/tags/tag581.xml><?xml version="1.0" encoding="utf-8"?>
<p:tagLst xmlns:p="http://schemas.openxmlformats.org/presentationml/2006/main">
  <p:tag name="AS_UNIQUEID" val="1076"/>
</p:tagLst>
</file>

<file path=ppt/tags/tag582.xml><?xml version="1.0" encoding="utf-8"?>
<p:tagLst xmlns:p="http://schemas.openxmlformats.org/presentationml/2006/main">
  <p:tag name="AS_UNIQUEID" val="1077"/>
</p:tagLst>
</file>

<file path=ppt/tags/tag583.xml><?xml version="1.0" encoding="utf-8"?>
<p:tagLst xmlns:p="http://schemas.openxmlformats.org/presentationml/2006/main">
  <p:tag name="AS_UNIQUEID" val="1078"/>
</p:tagLst>
</file>

<file path=ppt/tags/tag584.xml><?xml version="1.0" encoding="utf-8"?>
<p:tagLst xmlns:p="http://schemas.openxmlformats.org/presentationml/2006/main">
  <p:tag name="AS_UNIQUEID" val="1079"/>
</p:tagLst>
</file>

<file path=ppt/tags/tag585.xml><?xml version="1.0" encoding="utf-8"?>
<p:tagLst xmlns:p="http://schemas.openxmlformats.org/presentationml/2006/main">
  <p:tag name="AS_UNIQUEID" val="1080"/>
</p:tagLst>
</file>

<file path=ppt/tags/tag586.xml><?xml version="1.0" encoding="utf-8"?>
<p:tagLst xmlns:p="http://schemas.openxmlformats.org/presentationml/2006/main">
  <p:tag name="AS_UNIQUEID" val="1081"/>
</p:tagLst>
</file>

<file path=ppt/tags/tag587.xml><?xml version="1.0" encoding="utf-8"?>
<p:tagLst xmlns:p="http://schemas.openxmlformats.org/presentationml/2006/main">
  <p:tag name="AS_UNIQUEID" val="1082"/>
</p:tagLst>
</file>

<file path=ppt/tags/tag588.xml><?xml version="1.0" encoding="utf-8"?>
<p:tagLst xmlns:p="http://schemas.openxmlformats.org/presentationml/2006/main">
  <p:tag name="AS_UNIQUEID" val="1083"/>
</p:tagLst>
</file>

<file path=ppt/tags/tag589.xml><?xml version="1.0" encoding="utf-8"?>
<p:tagLst xmlns:p="http://schemas.openxmlformats.org/presentationml/2006/main">
  <p:tag name="AS_UNIQUEID" val="1084"/>
</p:tagLst>
</file>

<file path=ppt/tags/tag59.xml><?xml version="1.0" encoding="utf-8"?>
<p:tagLst xmlns:p="http://schemas.openxmlformats.org/presentationml/2006/main">
  <p:tag name="AS_UNIQUEID" val="557"/>
</p:tagLst>
</file>

<file path=ppt/tags/tag590.xml><?xml version="1.0" encoding="utf-8"?>
<p:tagLst xmlns:p="http://schemas.openxmlformats.org/presentationml/2006/main">
  <p:tag name="AS_UNIQUEID" val="1085"/>
</p:tagLst>
</file>

<file path=ppt/tags/tag591.xml><?xml version="1.0" encoding="utf-8"?>
<p:tagLst xmlns:p="http://schemas.openxmlformats.org/presentationml/2006/main">
  <p:tag name="AS_UNIQUEID" val="1086"/>
</p:tagLst>
</file>

<file path=ppt/tags/tag592.xml><?xml version="1.0" encoding="utf-8"?>
<p:tagLst xmlns:p="http://schemas.openxmlformats.org/presentationml/2006/main">
  <p:tag name="AS_UNIQUEID" val="1087"/>
</p:tagLst>
</file>

<file path=ppt/tags/tag593.xml><?xml version="1.0" encoding="utf-8"?>
<p:tagLst xmlns:p="http://schemas.openxmlformats.org/presentationml/2006/main">
  <p:tag name="AS_UNIQUEID" val="1088"/>
</p:tagLst>
</file>

<file path=ppt/tags/tag594.xml><?xml version="1.0" encoding="utf-8"?>
<p:tagLst xmlns:p="http://schemas.openxmlformats.org/presentationml/2006/main">
  <p:tag name="AS_UNIQUEID" val="1089"/>
</p:tagLst>
</file>

<file path=ppt/tags/tag595.xml><?xml version="1.0" encoding="utf-8"?>
<p:tagLst xmlns:p="http://schemas.openxmlformats.org/presentationml/2006/main">
  <p:tag name="AS_UNIQUEID" val="1090"/>
</p:tagLst>
</file>

<file path=ppt/tags/tag596.xml><?xml version="1.0" encoding="utf-8"?>
<p:tagLst xmlns:p="http://schemas.openxmlformats.org/presentationml/2006/main">
  <p:tag name="AS_UNIQUEID" val="1091"/>
</p:tagLst>
</file>

<file path=ppt/tags/tag597.xml><?xml version="1.0" encoding="utf-8"?>
<p:tagLst xmlns:p="http://schemas.openxmlformats.org/presentationml/2006/main">
  <p:tag name="AS_UNIQUEID" val="1092"/>
</p:tagLst>
</file>

<file path=ppt/tags/tag598.xml><?xml version="1.0" encoding="utf-8"?>
<p:tagLst xmlns:p="http://schemas.openxmlformats.org/presentationml/2006/main">
  <p:tag name="AS_UNIQUEID" val="1093"/>
</p:tagLst>
</file>

<file path=ppt/tags/tag599.xml><?xml version="1.0" encoding="utf-8"?>
<p:tagLst xmlns:p="http://schemas.openxmlformats.org/presentationml/2006/main">
  <p:tag name="AS_UNIQUEID" val="1094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00.xml><?xml version="1.0" encoding="utf-8"?>
<p:tagLst xmlns:p="http://schemas.openxmlformats.org/presentationml/2006/main">
  <p:tag name="AS_UNIQUEID" val="1095"/>
</p:tagLst>
</file>

<file path=ppt/tags/tag601.xml><?xml version="1.0" encoding="utf-8"?>
<p:tagLst xmlns:p="http://schemas.openxmlformats.org/presentationml/2006/main">
  <p:tag name="AS_UNIQUEID" val="1096"/>
</p:tagLst>
</file>

<file path=ppt/tags/tag602.xml><?xml version="1.0" encoding="utf-8"?>
<p:tagLst xmlns:p="http://schemas.openxmlformats.org/presentationml/2006/main">
  <p:tag name="AS_UNIQUEID" val="1097"/>
</p:tagLst>
</file>

<file path=ppt/tags/tag603.xml><?xml version="1.0" encoding="utf-8"?>
<p:tagLst xmlns:p="http://schemas.openxmlformats.org/presentationml/2006/main">
  <p:tag name="AS_UNIQUEID" val="1098"/>
</p:tagLst>
</file>

<file path=ppt/tags/tag604.xml><?xml version="1.0" encoding="utf-8"?>
<p:tagLst xmlns:p="http://schemas.openxmlformats.org/presentationml/2006/main">
  <p:tag name="AS_UNIQUEID" val="1099"/>
</p:tagLst>
</file>

<file path=ppt/tags/tag605.xml><?xml version="1.0" encoding="utf-8"?>
<p:tagLst xmlns:p="http://schemas.openxmlformats.org/presentationml/2006/main">
  <p:tag name="AS_UNIQUEID" val="1100"/>
</p:tagLst>
</file>

<file path=ppt/tags/tag606.xml><?xml version="1.0" encoding="utf-8"?>
<p:tagLst xmlns:p="http://schemas.openxmlformats.org/presentationml/2006/main">
  <p:tag name="AS_UNIQUEID" val="1101"/>
</p:tagLst>
</file>

<file path=ppt/tags/tag607.xml><?xml version="1.0" encoding="utf-8"?>
<p:tagLst xmlns:p="http://schemas.openxmlformats.org/presentationml/2006/main">
  <p:tag name="AS_UNIQUEID" val="1102"/>
</p:tagLst>
</file>

<file path=ppt/tags/tag608.xml><?xml version="1.0" encoding="utf-8"?>
<p:tagLst xmlns:p="http://schemas.openxmlformats.org/presentationml/2006/main">
  <p:tag name="AS_UNIQUEID" val="1103"/>
</p:tagLst>
</file>

<file path=ppt/tags/tag609.xml><?xml version="1.0" encoding="utf-8"?>
<p:tagLst xmlns:p="http://schemas.openxmlformats.org/presentationml/2006/main">
  <p:tag name="AS_UNIQUEID" val="1104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10.xml><?xml version="1.0" encoding="utf-8"?>
<p:tagLst xmlns:p="http://schemas.openxmlformats.org/presentationml/2006/main">
  <p:tag name="AS_UNIQUEID" val="1105"/>
</p:tagLst>
</file>

<file path=ppt/tags/tag611.xml><?xml version="1.0" encoding="utf-8"?>
<p:tagLst xmlns:p="http://schemas.openxmlformats.org/presentationml/2006/main">
  <p:tag name="AS_UNIQUEID" val="1106"/>
</p:tagLst>
</file>

<file path=ppt/tags/tag612.xml><?xml version="1.0" encoding="utf-8"?>
<p:tagLst xmlns:p="http://schemas.openxmlformats.org/presentationml/2006/main">
  <p:tag name="AS_UNIQUEID" val="1107"/>
</p:tagLst>
</file>

<file path=ppt/tags/tag613.xml><?xml version="1.0" encoding="utf-8"?>
<p:tagLst xmlns:p="http://schemas.openxmlformats.org/presentationml/2006/main">
  <p:tag name="AS_UNIQUEID" val="1108"/>
</p:tagLst>
</file>

<file path=ppt/tags/tag614.xml><?xml version="1.0" encoding="utf-8"?>
<p:tagLst xmlns:p="http://schemas.openxmlformats.org/presentationml/2006/main">
  <p:tag name="AS_UNIQUEID" val="1109"/>
</p:tagLst>
</file>

<file path=ppt/tags/tag615.xml><?xml version="1.0" encoding="utf-8"?>
<p:tagLst xmlns:p="http://schemas.openxmlformats.org/presentationml/2006/main">
  <p:tag name="AS_UNIQUEID" val="1110"/>
</p:tagLst>
</file>

<file path=ppt/tags/tag616.xml><?xml version="1.0" encoding="utf-8"?>
<p:tagLst xmlns:p="http://schemas.openxmlformats.org/presentationml/2006/main">
  <p:tag name="AS_UNIQUEID" val="1111"/>
</p:tagLst>
</file>

<file path=ppt/tags/tag617.xml><?xml version="1.0" encoding="utf-8"?>
<p:tagLst xmlns:p="http://schemas.openxmlformats.org/presentationml/2006/main">
  <p:tag name="AS_UNIQUEID" val="1112"/>
</p:tagLst>
</file>

<file path=ppt/tags/tag618.xml><?xml version="1.0" encoding="utf-8"?>
<p:tagLst xmlns:p="http://schemas.openxmlformats.org/presentationml/2006/main">
  <p:tag name="AS_UNIQUEID" val="1113"/>
</p:tagLst>
</file>

<file path=ppt/tags/tag619.xml><?xml version="1.0" encoding="utf-8"?>
<p:tagLst xmlns:p="http://schemas.openxmlformats.org/presentationml/2006/main">
  <p:tag name="AS_UNIQUEID" val="1114"/>
</p:tagLst>
</file>

<file path=ppt/tags/tag62.xml><?xml version="1.0" encoding="utf-8"?>
<p:tagLst xmlns:p="http://schemas.openxmlformats.org/presentationml/2006/main">
  <p:tag name="AS_UNIQUEID" val="559"/>
</p:tagLst>
</file>

<file path=ppt/tags/tag620.xml><?xml version="1.0" encoding="utf-8"?>
<p:tagLst xmlns:p="http://schemas.openxmlformats.org/presentationml/2006/main">
  <p:tag name="AS_UNIQUEID" val="1115"/>
</p:tagLst>
</file>

<file path=ppt/tags/tag621.xml><?xml version="1.0" encoding="utf-8"?>
<p:tagLst xmlns:p="http://schemas.openxmlformats.org/presentationml/2006/main">
  <p:tag name="AS_UNIQUEID" val="1116"/>
</p:tagLst>
</file>

<file path=ppt/tags/tag622.xml><?xml version="1.0" encoding="utf-8"?>
<p:tagLst xmlns:p="http://schemas.openxmlformats.org/presentationml/2006/main">
  <p:tag name="AS_UNIQUEID" val="1117"/>
</p:tagLst>
</file>

<file path=ppt/tags/tag623.xml><?xml version="1.0" encoding="utf-8"?>
<p:tagLst xmlns:p="http://schemas.openxmlformats.org/presentationml/2006/main">
  <p:tag name="AS_UNIQUEID" val="1118"/>
</p:tagLst>
</file>

<file path=ppt/tags/tag624.xml><?xml version="1.0" encoding="utf-8"?>
<p:tagLst xmlns:p="http://schemas.openxmlformats.org/presentationml/2006/main">
  <p:tag name="AS_UNIQUEID" val="1119"/>
</p:tagLst>
</file>

<file path=ppt/tags/tag625.xml><?xml version="1.0" encoding="utf-8"?>
<p:tagLst xmlns:p="http://schemas.openxmlformats.org/presentationml/2006/main">
  <p:tag name="AS_UNIQUEID" val="1120"/>
</p:tagLst>
</file>

<file path=ppt/tags/tag626.xml><?xml version="1.0" encoding="utf-8"?>
<p:tagLst xmlns:p="http://schemas.openxmlformats.org/presentationml/2006/main">
  <p:tag name="AS_UNIQUEID" val="1121"/>
</p:tagLst>
</file>

<file path=ppt/tags/tag627.xml><?xml version="1.0" encoding="utf-8"?>
<p:tagLst xmlns:p="http://schemas.openxmlformats.org/presentationml/2006/main">
  <p:tag name="AS_UNIQUEID" val="1122"/>
</p:tagLst>
</file>

<file path=ppt/tags/tag628.xml><?xml version="1.0" encoding="utf-8"?>
<p:tagLst xmlns:p="http://schemas.openxmlformats.org/presentationml/2006/main">
  <p:tag name="AS_UNIQUEID" val="1123"/>
</p:tagLst>
</file>

<file path=ppt/tags/tag629.xml><?xml version="1.0" encoding="utf-8"?>
<p:tagLst xmlns:p="http://schemas.openxmlformats.org/presentationml/2006/main">
  <p:tag name="AS_UNIQUEID" val="1124"/>
</p:tagLst>
</file>

<file path=ppt/tags/tag63.xml><?xml version="1.0" encoding="utf-8"?>
<p:tagLst xmlns:p="http://schemas.openxmlformats.org/presentationml/2006/main">
  <p:tag name="AS_UNIQUEID" val="560"/>
</p:tagLst>
</file>

<file path=ppt/tags/tag630.xml><?xml version="1.0" encoding="utf-8"?>
<p:tagLst xmlns:p="http://schemas.openxmlformats.org/presentationml/2006/main">
  <p:tag name="AS_UNIQUEID" val="1125"/>
</p:tagLst>
</file>

<file path=ppt/tags/tag631.xml><?xml version="1.0" encoding="utf-8"?>
<p:tagLst xmlns:p="http://schemas.openxmlformats.org/presentationml/2006/main">
  <p:tag name="AS_UNIQUEID" val="1126"/>
</p:tagLst>
</file>

<file path=ppt/tags/tag632.xml><?xml version="1.0" encoding="utf-8"?>
<p:tagLst xmlns:p="http://schemas.openxmlformats.org/presentationml/2006/main">
  <p:tag name="AS_UNIQUEID" val="1127"/>
</p:tagLst>
</file>

<file path=ppt/tags/tag633.xml><?xml version="1.0" encoding="utf-8"?>
<p:tagLst xmlns:p="http://schemas.openxmlformats.org/presentationml/2006/main">
  <p:tag name="AS_UNIQUEID" val="1128"/>
</p:tagLst>
</file>

<file path=ppt/tags/tag634.xml><?xml version="1.0" encoding="utf-8"?>
<p:tagLst xmlns:p="http://schemas.openxmlformats.org/presentationml/2006/main">
  <p:tag name="AS_UNIQUEID" val="1129"/>
</p:tagLst>
</file>

<file path=ppt/tags/tag635.xml><?xml version="1.0" encoding="utf-8"?>
<p:tagLst xmlns:p="http://schemas.openxmlformats.org/presentationml/2006/main">
  <p:tag name="AS_UNIQUEID" val="1130"/>
</p:tagLst>
</file>

<file path=ppt/tags/tag636.xml><?xml version="1.0" encoding="utf-8"?>
<p:tagLst xmlns:p="http://schemas.openxmlformats.org/presentationml/2006/main">
  <p:tag name="AS_UNIQUEID" val="1131"/>
</p:tagLst>
</file>

<file path=ppt/tags/tag637.xml><?xml version="1.0" encoding="utf-8"?>
<p:tagLst xmlns:p="http://schemas.openxmlformats.org/presentationml/2006/main">
  <p:tag name="AS_UNIQUEID" val="1132"/>
</p:tagLst>
</file>

<file path=ppt/tags/tag638.xml><?xml version="1.0" encoding="utf-8"?>
<p:tagLst xmlns:p="http://schemas.openxmlformats.org/presentationml/2006/main">
  <p:tag name="AS_UNIQUEID" val="1133"/>
</p:tagLst>
</file>

<file path=ppt/tags/tag639.xml><?xml version="1.0" encoding="utf-8"?>
<p:tagLst xmlns:p="http://schemas.openxmlformats.org/presentationml/2006/main">
  <p:tag name="AS_UNIQUEID" val="1134"/>
</p:tagLst>
</file>

<file path=ppt/tags/tag64.xml><?xml version="1.0" encoding="utf-8"?>
<p:tagLst xmlns:p="http://schemas.openxmlformats.org/presentationml/2006/main">
  <p:tag name="AS_UNIQUEID" val="561"/>
</p:tagLst>
</file>

<file path=ppt/tags/tag640.xml><?xml version="1.0" encoding="utf-8"?>
<p:tagLst xmlns:p="http://schemas.openxmlformats.org/presentationml/2006/main">
  <p:tag name="AS_UNIQUEID" val="1135"/>
</p:tagLst>
</file>

<file path=ppt/tags/tag641.xml><?xml version="1.0" encoding="utf-8"?>
<p:tagLst xmlns:p="http://schemas.openxmlformats.org/presentationml/2006/main">
  <p:tag name="AS_UNIQUEID" val="1136"/>
</p:tagLst>
</file>

<file path=ppt/tags/tag642.xml><?xml version="1.0" encoding="utf-8"?>
<p:tagLst xmlns:p="http://schemas.openxmlformats.org/presentationml/2006/main">
  <p:tag name="AS_UNIQUEID" val="1137"/>
</p:tagLst>
</file>

<file path=ppt/tags/tag643.xml><?xml version="1.0" encoding="utf-8"?>
<p:tagLst xmlns:p="http://schemas.openxmlformats.org/presentationml/2006/main">
  <p:tag name="AS_UNIQUEID" val="1138"/>
</p:tagLst>
</file>

<file path=ppt/tags/tag644.xml><?xml version="1.0" encoding="utf-8"?>
<p:tagLst xmlns:p="http://schemas.openxmlformats.org/presentationml/2006/main">
  <p:tag name="AS_UNIQUEID" val="1139"/>
</p:tagLst>
</file>

<file path=ppt/tags/tag645.xml><?xml version="1.0" encoding="utf-8"?>
<p:tagLst xmlns:p="http://schemas.openxmlformats.org/presentationml/2006/main">
  <p:tag name="AS_UNIQUEID" val="1140"/>
</p:tagLst>
</file>

<file path=ppt/tags/tag646.xml><?xml version="1.0" encoding="utf-8"?>
<p:tagLst xmlns:p="http://schemas.openxmlformats.org/presentationml/2006/main">
  <p:tag name="AS_UNIQUEID" val="1141"/>
</p:tagLst>
</file>

<file path=ppt/tags/tag647.xml><?xml version="1.0" encoding="utf-8"?>
<p:tagLst xmlns:p="http://schemas.openxmlformats.org/presentationml/2006/main">
  <p:tag name="AS_UNIQUEID" val="1142"/>
</p:tagLst>
</file>

<file path=ppt/tags/tag648.xml><?xml version="1.0" encoding="utf-8"?>
<p:tagLst xmlns:p="http://schemas.openxmlformats.org/presentationml/2006/main">
  <p:tag name="AS_UNIQUEID" val="1143"/>
</p:tagLst>
</file>

<file path=ppt/tags/tag649.xml><?xml version="1.0" encoding="utf-8"?>
<p:tagLst xmlns:p="http://schemas.openxmlformats.org/presentationml/2006/main">
  <p:tag name="AS_UNIQUEID" val="1144"/>
</p:tagLst>
</file>

<file path=ppt/tags/tag65.xml><?xml version="1.0" encoding="utf-8"?>
<p:tagLst xmlns:p="http://schemas.openxmlformats.org/presentationml/2006/main">
  <p:tag name="AS_UNIQUEID" val="562"/>
</p:tagLst>
</file>

<file path=ppt/tags/tag650.xml><?xml version="1.0" encoding="utf-8"?>
<p:tagLst xmlns:p="http://schemas.openxmlformats.org/presentationml/2006/main">
  <p:tag name="AS_UNIQUEID" val="1145"/>
</p:tagLst>
</file>

<file path=ppt/tags/tag651.xml><?xml version="1.0" encoding="utf-8"?>
<p:tagLst xmlns:p="http://schemas.openxmlformats.org/presentationml/2006/main">
  <p:tag name="AS_UNIQUEID" val="1146"/>
</p:tagLst>
</file>

<file path=ppt/tags/tag652.xml><?xml version="1.0" encoding="utf-8"?>
<p:tagLst xmlns:p="http://schemas.openxmlformats.org/presentationml/2006/main">
  <p:tag name="AS_UNIQUEID" val="1147"/>
</p:tagLst>
</file>

<file path=ppt/tags/tag653.xml><?xml version="1.0" encoding="utf-8"?>
<p:tagLst xmlns:p="http://schemas.openxmlformats.org/presentationml/2006/main">
  <p:tag name="AS_UNIQUEID" val="1148"/>
</p:tagLst>
</file>

<file path=ppt/tags/tag654.xml><?xml version="1.0" encoding="utf-8"?>
<p:tagLst xmlns:p="http://schemas.openxmlformats.org/presentationml/2006/main">
  <p:tag name="AS_UNIQUEID" val="1149"/>
</p:tagLst>
</file>

<file path=ppt/tags/tag655.xml><?xml version="1.0" encoding="utf-8"?>
<p:tagLst xmlns:p="http://schemas.openxmlformats.org/presentationml/2006/main">
  <p:tag name="AS_UNIQUEID" val="1150"/>
</p:tagLst>
</file>

<file path=ppt/tags/tag656.xml><?xml version="1.0" encoding="utf-8"?>
<p:tagLst xmlns:p="http://schemas.openxmlformats.org/presentationml/2006/main">
  <p:tag name="AS_UNIQUEID" val="1151"/>
</p:tagLst>
</file>

<file path=ppt/tags/tag657.xml><?xml version="1.0" encoding="utf-8"?>
<p:tagLst xmlns:p="http://schemas.openxmlformats.org/presentationml/2006/main">
  <p:tag name="AS_UNIQUEID" val="1152"/>
</p:tagLst>
</file>

<file path=ppt/tags/tag658.xml><?xml version="1.0" encoding="utf-8"?>
<p:tagLst xmlns:p="http://schemas.openxmlformats.org/presentationml/2006/main">
  <p:tag name="AS_UNIQUEID" val="1153"/>
</p:tagLst>
</file>

<file path=ppt/tags/tag659.xml><?xml version="1.0" encoding="utf-8"?>
<p:tagLst xmlns:p="http://schemas.openxmlformats.org/presentationml/2006/main">
  <p:tag name="AS_UNIQUEID" val="1154"/>
</p:tagLst>
</file>

<file path=ppt/tags/tag66.xml><?xml version="1.0" encoding="utf-8"?>
<p:tagLst xmlns:p="http://schemas.openxmlformats.org/presentationml/2006/main">
  <p:tag name="AS_UNIQUEID" val="563"/>
</p:tagLst>
</file>

<file path=ppt/tags/tag660.xml><?xml version="1.0" encoding="utf-8"?>
<p:tagLst xmlns:p="http://schemas.openxmlformats.org/presentationml/2006/main">
  <p:tag name="AS_UNIQUEID" val="1155"/>
</p:tagLst>
</file>

<file path=ppt/tags/tag661.xml><?xml version="1.0" encoding="utf-8"?>
<p:tagLst xmlns:p="http://schemas.openxmlformats.org/presentationml/2006/main">
  <p:tag name="AS_UNIQUEID" val="1156"/>
</p:tagLst>
</file>

<file path=ppt/tags/tag662.xml><?xml version="1.0" encoding="utf-8"?>
<p:tagLst xmlns:p="http://schemas.openxmlformats.org/presentationml/2006/main">
  <p:tag name="AS_UNIQUEID" val="1172"/>
</p:tagLst>
</file>

<file path=ppt/tags/tag663.xml><?xml version="1.0" encoding="utf-8"?>
<p:tagLst xmlns:p="http://schemas.openxmlformats.org/presentationml/2006/main">
  <p:tag name="AS_UNIQUEID" val="1157"/>
</p:tagLst>
</file>

<file path=ppt/tags/tag664.xml><?xml version="1.0" encoding="utf-8"?>
<p:tagLst xmlns:p="http://schemas.openxmlformats.org/presentationml/2006/main">
  <p:tag name="AS_UNIQUEID" val="1158"/>
</p:tagLst>
</file>

<file path=ppt/tags/tag665.xml><?xml version="1.0" encoding="utf-8"?>
<p:tagLst xmlns:p="http://schemas.openxmlformats.org/presentationml/2006/main">
  <p:tag name="AS_UNIQUEID" val="1159"/>
</p:tagLst>
</file>

<file path=ppt/tags/tag666.xml><?xml version="1.0" encoding="utf-8"?>
<p:tagLst xmlns:p="http://schemas.openxmlformats.org/presentationml/2006/main">
  <p:tag name="AS_UNIQUEID" val="1160"/>
</p:tagLst>
</file>

<file path=ppt/tags/tag667.xml><?xml version="1.0" encoding="utf-8"?>
<p:tagLst xmlns:p="http://schemas.openxmlformats.org/presentationml/2006/main">
  <p:tag name="AS_UNIQUEID" val="1161"/>
  <p:tag name="KSO_WM_BEAUTIFY_FLAG" val=""/>
</p:tagLst>
</file>

<file path=ppt/tags/tag668.xml><?xml version="1.0" encoding="utf-8"?>
<p:tagLst xmlns:p="http://schemas.openxmlformats.org/presentationml/2006/main">
  <p:tag name="AS_UNIQUEID" val="1162"/>
  <p:tag name="KSO_WM_BEAUTIFY_FLAG" val=""/>
</p:tagLst>
</file>

<file path=ppt/tags/tag669.xml><?xml version="1.0" encoding="utf-8"?>
<p:tagLst xmlns:p="http://schemas.openxmlformats.org/presentationml/2006/main">
  <p:tag name="AS_UNIQUEID" val="1163"/>
  <p:tag name="KSO_WM_BEAUTIFY_FLAG" val=""/>
</p:tagLst>
</file>

<file path=ppt/tags/tag67.xml><?xml version="1.0" encoding="utf-8"?>
<p:tagLst xmlns:p="http://schemas.openxmlformats.org/presentationml/2006/main">
  <p:tag name="AS_UNIQUEID" val="564"/>
</p:tagLst>
</file>

<file path=ppt/tags/tag670.xml><?xml version="1.0" encoding="utf-8"?>
<p:tagLst xmlns:p="http://schemas.openxmlformats.org/presentationml/2006/main">
  <p:tag name="AS_UNIQUEID" val="1164"/>
  <p:tag name="KSO_WM_BEAUTIFY_FLAG" val=""/>
</p:tagLst>
</file>

<file path=ppt/tags/tag671.xml><?xml version="1.0" encoding="utf-8"?>
<p:tagLst xmlns:p="http://schemas.openxmlformats.org/presentationml/2006/main">
  <p:tag name="AS_UNIQUEID" val="1165"/>
  <p:tag name="KSO_WM_BEAUTIFY_FLAG" val=""/>
</p:tagLst>
</file>

<file path=ppt/tags/tag672.xml><?xml version="1.0" encoding="utf-8"?>
<p:tagLst xmlns:p="http://schemas.openxmlformats.org/presentationml/2006/main">
  <p:tag name="AS_UNIQUEID" val="1166"/>
  <p:tag name="KSO_WM_BEAUTIFY_FLAG" val=""/>
</p:tagLst>
</file>

<file path=ppt/tags/tag673.xml><?xml version="1.0" encoding="utf-8"?>
<p:tagLst xmlns:p="http://schemas.openxmlformats.org/presentationml/2006/main">
  <p:tag name="AS_UNIQUEID" val="1167"/>
  <p:tag name="KSO_WM_BEAUTIFY_FLAG" val=""/>
</p:tagLst>
</file>

<file path=ppt/tags/tag674.xml><?xml version="1.0" encoding="utf-8"?>
<p:tagLst xmlns:p="http://schemas.openxmlformats.org/presentationml/2006/main">
  <p:tag name="AS_UNIQUEID" val="1168"/>
  <p:tag name="KSO_WM_BEAUTIFY_FLAG" val=""/>
</p:tagLst>
</file>

<file path=ppt/tags/tag675.xml><?xml version="1.0" encoding="utf-8"?>
<p:tagLst xmlns:p="http://schemas.openxmlformats.org/presentationml/2006/main">
  <p:tag name="AS_UNIQUEID" val="1169"/>
  <p:tag name="KSO_WM_BEAUTIFY_FLAG" val=""/>
</p:tagLst>
</file>

<file path=ppt/tags/tag676.xml><?xml version="1.0" encoding="utf-8"?>
<p:tagLst xmlns:p="http://schemas.openxmlformats.org/presentationml/2006/main">
  <p:tag name="AS_UNIQUEID" val="1170"/>
  <p:tag name="KSO_WM_BEAUTIFY_FLAG" val=""/>
</p:tagLst>
</file>

<file path=ppt/tags/tag677.xml><?xml version="1.0" encoding="utf-8"?>
<p:tagLst xmlns:p="http://schemas.openxmlformats.org/presentationml/2006/main">
  <p:tag name="AS_UNIQUEID" val="1171"/>
  <p:tag name="KSO_WM_BEAUTIFY_FLAG" val=""/>
</p:tagLst>
</file>

<file path=ppt/tags/tag67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178</Paragraphs>
  <Slides>24</Slides>
  <Notes>22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2026-06-14T06:34:17Z</cp:lastPrinted>
  <dcterms:created xsi:type="dcterms:W3CDTF">2026-06-14T06:34:17Z</dcterms:created>
  <dcterms:modified xsi:type="dcterms:W3CDTF">2026-06-13T22:34:17Z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