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mp4" ContentType="video/mp4"/>
  <Default Extension="mp3" ContentType="audio/mp3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017" r:id="rId7"/>
    <p:sldId id="1059" r:id="rId8"/>
    <p:sldId id="1060" r:id="rId9"/>
    <p:sldId id="1061" r:id="rId10"/>
    <p:sldId id="1041" r:id="rId11"/>
    <p:sldId id="1062" r:id="rId12"/>
    <p:sldId id="1042" r:id="rId13"/>
    <p:sldId id="1063" r:id="rId14"/>
    <p:sldId id="991" r:id="rId15"/>
    <p:sldId id="1043" r:id="rId16"/>
    <p:sldId id="1064" r:id="rId17"/>
    <p:sldId id="1065" r:id="rId18"/>
    <p:sldId id="1067" r:id="rId19"/>
    <p:sldId id="1080" r:id="rId20"/>
    <p:sldId id="1082" r:id="rId21"/>
    <p:sldId id="1081" r:id="rId22"/>
    <p:sldId id="1083" r:id="rId23"/>
    <p:sldId id="1004" r:id="rId24"/>
    <p:sldId id="1005" r:id="rId25"/>
    <p:sldId id="797" r:id="rId26"/>
    <p:sldId id="1086" r:id="rId27"/>
    <p:sldId id="1085" r:id="rId28"/>
    <p:sldId id="1007" r:id="rId29"/>
  </p:sldIdLst>
  <p:sldSz cx="12192000" cy="6858000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9" userDrawn="1">
          <p15:clr>
            <a:srgbClr val="A4A3A4"/>
          </p15:clr>
        </p15:guide>
        <p15:guide id="2" pos="39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59"/>
        <p:guide pos="394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2.xml" /><Relationship Id="rId30" Type="http://schemas.openxmlformats.org/officeDocument/2006/relationships/tags" Target="tags/tag426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5C3DCF2-437D-4778-99AC-63A726948FA5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8.png" /><Relationship Id="rId11" Type="http://schemas.microsoft.com/office/2007/relationships/hdphoto" Target="../media/image19.wdp" /><Relationship Id="rId12" Type="http://schemas.openxmlformats.org/officeDocument/2006/relationships/tags" Target="../tags/tag201.xml" /><Relationship Id="rId13" Type="http://schemas.openxmlformats.org/officeDocument/2006/relationships/tags" Target="../tags/tag202.xml" /><Relationship Id="rId14" Type="http://schemas.openxmlformats.org/officeDocument/2006/relationships/tags" Target="../tags/tag203.xml" /><Relationship Id="rId15" Type="http://schemas.openxmlformats.org/officeDocument/2006/relationships/tags" Target="../tags/tag204.xml" /><Relationship Id="rId16" Type="http://schemas.openxmlformats.org/officeDocument/2006/relationships/tags" Target="../tags/tag205.xml" /><Relationship Id="rId17" Type="http://schemas.openxmlformats.org/officeDocument/2006/relationships/tags" Target="../tags/tag206.xml" /><Relationship Id="rId2" Type="http://schemas.openxmlformats.org/officeDocument/2006/relationships/tags" Target="../tags/tag194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hyperlink" Target="http://2008.sina.com.cn/bk/p/2008-08-19/0504228962.shtml" TargetMode="Ex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8.xml" /><Relationship Id="rId11" Type="http://schemas.openxmlformats.org/officeDocument/2006/relationships/tags" Target="../tags/tag219.xml" /><Relationship Id="rId12" Type="http://schemas.openxmlformats.org/officeDocument/2006/relationships/tags" Target="../tags/tag220.xml" /><Relationship Id="rId13" Type="http://schemas.openxmlformats.org/officeDocument/2006/relationships/tags" Target="../tags/tag221.xml" /><Relationship Id="rId14" Type="http://schemas.openxmlformats.org/officeDocument/2006/relationships/tags" Target="../tags/tag222.xml" /><Relationship Id="rId15" Type="http://schemas.openxmlformats.org/officeDocument/2006/relationships/image" Target="../media/image20.png" /><Relationship Id="rId16" Type="http://schemas.microsoft.com/office/2007/relationships/hdphoto" Target="../media/image21.wdp" /><Relationship Id="rId17" Type="http://schemas.openxmlformats.org/officeDocument/2006/relationships/tags" Target="../tags/tag223.xml" /><Relationship Id="rId18" Type="http://schemas.openxmlformats.org/officeDocument/2006/relationships/tags" Target="../tags/tag224.xml" /><Relationship Id="rId19" Type="http://schemas.openxmlformats.org/officeDocument/2006/relationships/tags" Target="../tags/tag225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226.xml" /><Relationship Id="rId21" Type="http://schemas.openxmlformats.org/officeDocument/2006/relationships/tags" Target="../tags/tag227.xml" /><Relationship Id="rId22" Type="http://schemas.openxmlformats.org/officeDocument/2006/relationships/tags" Target="../tags/tag228.xml" /><Relationship Id="rId23" Type="http://schemas.openxmlformats.org/officeDocument/2006/relationships/tags" Target="../tags/tag229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38.xml" /><Relationship Id="rId11" Type="http://schemas.openxmlformats.org/officeDocument/2006/relationships/image" Target="../media/image22.jpeg" /><Relationship Id="rId12" Type="http://schemas.openxmlformats.org/officeDocument/2006/relationships/tags" Target="../tags/tag239.xml" /><Relationship Id="rId13" Type="http://schemas.openxmlformats.org/officeDocument/2006/relationships/image" Target="../media/image23.jpeg" /><Relationship Id="rId14" Type="http://schemas.openxmlformats.org/officeDocument/2006/relationships/tags" Target="../tags/tag240.xml" /><Relationship Id="rId15" Type="http://schemas.openxmlformats.org/officeDocument/2006/relationships/image" Target="../media/image24.jpeg" /><Relationship Id="rId16" Type="http://schemas.openxmlformats.org/officeDocument/2006/relationships/tags" Target="../tags/tag241.xml" /><Relationship Id="rId17" Type="http://schemas.openxmlformats.org/officeDocument/2006/relationships/tags" Target="../tags/tag242.xml" /><Relationship Id="rId18" Type="http://schemas.openxmlformats.org/officeDocument/2006/relationships/tags" Target="../tags/tag243.xml" /><Relationship Id="rId19" Type="http://schemas.openxmlformats.org/officeDocument/2006/relationships/tags" Target="../tags/tag244.xml" /><Relationship Id="rId2" Type="http://schemas.openxmlformats.org/officeDocument/2006/relationships/tags" Target="../tags/tag230.xml" /><Relationship Id="rId20" Type="http://schemas.openxmlformats.org/officeDocument/2006/relationships/tags" Target="../tags/tag245.xml" /><Relationship Id="rId21" Type="http://schemas.openxmlformats.org/officeDocument/2006/relationships/tags" Target="../tags/tag246.xml" /><Relationship Id="rId22" Type="http://schemas.openxmlformats.org/officeDocument/2006/relationships/tags" Target="../tags/tag247.xml" /><Relationship Id="rId23" Type="http://schemas.openxmlformats.org/officeDocument/2006/relationships/tags" Target="../tags/tag248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Relationship Id="rId7" Type="http://schemas.openxmlformats.org/officeDocument/2006/relationships/tags" Target="../tags/tag235.xml" /><Relationship Id="rId8" Type="http://schemas.openxmlformats.org/officeDocument/2006/relationships/tags" Target="../tags/tag236.xml" /><Relationship Id="rId9" Type="http://schemas.openxmlformats.org/officeDocument/2006/relationships/tags" Target="../tags/tag23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5.png" /><Relationship Id="rId11" Type="http://schemas.openxmlformats.org/officeDocument/2006/relationships/tags" Target="../tags/tag257.xml" /><Relationship Id="rId12" Type="http://schemas.microsoft.com/office/2007/relationships/media" Target="../media/media2.mp3" /><Relationship Id="rId13" Type="http://schemas.microsoft.com/office/2007/relationships/media" Target="../media/media2.mp3" TargetMode="Internal" /><Relationship Id="rId14" Type="http://schemas.openxmlformats.org/officeDocument/2006/relationships/image" Target="../media/image23.jpeg" /><Relationship Id="rId15" Type="http://schemas.openxmlformats.org/officeDocument/2006/relationships/tags" Target="../tags/tag258.xml" /><Relationship Id="rId16" Type="http://schemas.openxmlformats.org/officeDocument/2006/relationships/image" Target="../media/image26.jpeg" /><Relationship Id="rId17" Type="http://schemas.openxmlformats.org/officeDocument/2006/relationships/tags" Target="../tags/tag259.xml" /><Relationship Id="rId18" Type="http://schemas.openxmlformats.org/officeDocument/2006/relationships/image" Target="../media/image27.png" /><Relationship Id="rId19" Type="http://schemas.openxmlformats.org/officeDocument/2006/relationships/tags" Target="../tags/tag260.xml" /><Relationship Id="rId2" Type="http://schemas.openxmlformats.org/officeDocument/2006/relationships/tags" Target="../tags/tag249.xml" /><Relationship Id="rId20" Type="http://schemas.openxmlformats.org/officeDocument/2006/relationships/tags" Target="../tags/tag261.xml" /><Relationship Id="rId21" Type="http://schemas.openxmlformats.org/officeDocument/2006/relationships/tags" Target="../tags/tag262.xml" /><Relationship Id="rId22" Type="http://schemas.openxmlformats.org/officeDocument/2006/relationships/tags" Target="../tags/tag263.xml" /><Relationship Id="rId23" Type="http://schemas.openxmlformats.org/officeDocument/2006/relationships/tags" Target="../tags/tag264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tags" Target="../tags/tag253.xml" /><Relationship Id="rId7" Type="http://schemas.openxmlformats.org/officeDocument/2006/relationships/tags" Target="../tags/tag254.xml" /><Relationship Id="rId8" Type="http://schemas.openxmlformats.org/officeDocument/2006/relationships/tags" Target="../tags/tag255.xml" /><Relationship Id="rId9" Type="http://schemas.openxmlformats.org/officeDocument/2006/relationships/tags" Target="../tags/tag25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72.xml" /><Relationship Id="rId11" Type="http://schemas.openxmlformats.org/officeDocument/2006/relationships/image" Target="../media/image29.png" /><Relationship Id="rId12" Type="http://schemas.openxmlformats.org/officeDocument/2006/relationships/tags" Target="../tags/tag273.xml" /><Relationship Id="rId13" Type="http://schemas.openxmlformats.org/officeDocument/2006/relationships/image" Target="../media/image30.png" /><Relationship Id="rId14" Type="http://schemas.openxmlformats.org/officeDocument/2006/relationships/tags" Target="../tags/tag274.xml" /><Relationship Id="rId15" Type="http://schemas.openxmlformats.org/officeDocument/2006/relationships/tags" Target="../tags/tag275.xml" /><Relationship Id="rId16" Type="http://schemas.openxmlformats.org/officeDocument/2006/relationships/tags" Target="../tags/tag276.xml" /><Relationship Id="rId17" Type="http://schemas.openxmlformats.org/officeDocument/2006/relationships/tags" Target="../tags/tag277.xml" /><Relationship Id="rId18" Type="http://schemas.openxmlformats.org/officeDocument/2006/relationships/tags" Target="../tags/tag278.xml" /><Relationship Id="rId19" Type="http://schemas.openxmlformats.org/officeDocument/2006/relationships/tags" Target="../tags/tag279.xml" /><Relationship Id="rId2" Type="http://schemas.openxmlformats.org/officeDocument/2006/relationships/tags" Target="../tags/tag265.xml" /><Relationship Id="rId20" Type="http://schemas.openxmlformats.org/officeDocument/2006/relationships/tags" Target="../tags/tag280.xml" /><Relationship Id="rId21" Type="http://schemas.openxmlformats.org/officeDocument/2006/relationships/tags" Target="../tags/tag281.xml" /><Relationship Id="rId22" Type="http://schemas.openxmlformats.org/officeDocument/2006/relationships/tags" Target="../tags/tag282.xml" /><Relationship Id="rId23" Type="http://schemas.openxmlformats.org/officeDocument/2006/relationships/tags" Target="../tags/tag283.xml" /><Relationship Id="rId24" Type="http://schemas.openxmlformats.org/officeDocument/2006/relationships/tags" Target="../tags/tag284.xml" /><Relationship Id="rId25" Type="http://schemas.openxmlformats.org/officeDocument/2006/relationships/tags" Target="../tags/tag285.xml" /><Relationship Id="rId26" Type="http://schemas.openxmlformats.org/officeDocument/2006/relationships/tags" Target="../tags/tag286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Relationship Id="rId7" Type="http://schemas.openxmlformats.org/officeDocument/2006/relationships/tags" Target="../tags/tag270.xml" /><Relationship Id="rId8" Type="http://schemas.openxmlformats.org/officeDocument/2006/relationships/tags" Target="../tags/tag271.xml" /><Relationship Id="rId9" Type="http://schemas.openxmlformats.org/officeDocument/2006/relationships/image" Target="../media/image28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94.xml" /><Relationship Id="rId11" Type="http://schemas.openxmlformats.org/officeDocument/2006/relationships/tags" Target="../tags/tag295.xml" /><Relationship Id="rId12" Type="http://schemas.openxmlformats.org/officeDocument/2006/relationships/tags" Target="../tags/tag296.xml" /><Relationship Id="rId13" Type="http://schemas.openxmlformats.org/officeDocument/2006/relationships/tags" Target="../tags/tag297.xml" /><Relationship Id="rId14" Type="http://schemas.openxmlformats.org/officeDocument/2006/relationships/tags" Target="../tags/tag298.xml" /><Relationship Id="rId15" Type="http://schemas.openxmlformats.org/officeDocument/2006/relationships/tags" Target="../tags/tag299.xml" /><Relationship Id="rId16" Type="http://schemas.openxmlformats.org/officeDocument/2006/relationships/tags" Target="../tags/tag300.xml" /><Relationship Id="rId17" Type="http://schemas.openxmlformats.org/officeDocument/2006/relationships/tags" Target="../tags/tag301.xml" /><Relationship Id="rId2" Type="http://schemas.openxmlformats.org/officeDocument/2006/relationships/tags" Target="../tags/tag287.xml" /><Relationship Id="rId3" Type="http://schemas.openxmlformats.org/officeDocument/2006/relationships/image" Target="../media/image31.jpeg" /><Relationship Id="rId4" Type="http://schemas.openxmlformats.org/officeDocument/2006/relationships/tags" Target="../tags/tag288.xml" /><Relationship Id="rId5" Type="http://schemas.openxmlformats.org/officeDocument/2006/relationships/tags" Target="../tags/tag289.xml" /><Relationship Id="rId6" Type="http://schemas.openxmlformats.org/officeDocument/2006/relationships/tags" Target="../tags/tag290.xml" /><Relationship Id="rId7" Type="http://schemas.openxmlformats.org/officeDocument/2006/relationships/tags" Target="../tags/tag291.xml" /><Relationship Id="rId8" Type="http://schemas.openxmlformats.org/officeDocument/2006/relationships/tags" Target="../tags/tag292.xml" /><Relationship Id="rId9" Type="http://schemas.openxmlformats.org/officeDocument/2006/relationships/tags" Target="../tags/tag29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10.xml" /><Relationship Id="rId11" Type="http://schemas.openxmlformats.org/officeDocument/2006/relationships/tags" Target="../tags/tag311.xml" /><Relationship Id="rId12" Type="http://schemas.openxmlformats.org/officeDocument/2006/relationships/tags" Target="../tags/tag312.xml" /><Relationship Id="rId13" Type="http://schemas.openxmlformats.org/officeDocument/2006/relationships/tags" Target="../tags/tag313.xml" /><Relationship Id="rId14" Type="http://schemas.openxmlformats.org/officeDocument/2006/relationships/tags" Target="../tags/tag314.xml" /><Relationship Id="rId15" Type="http://schemas.openxmlformats.org/officeDocument/2006/relationships/tags" Target="../tags/tag315.xml" /><Relationship Id="rId16" Type="http://schemas.openxmlformats.org/officeDocument/2006/relationships/image" Target="../media/image32.jpeg" /><Relationship Id="rId17" Type="http://schemas.openxmlformats.org/officeDocument/2006/relationships/tags" Target="../tags/tag316.xml" /><Relationship Id="rId18" Type="http://schemas.openxmlformats.org/officeDocument/2006/relationships/image" Target="../media/image33.jpeg" /><Relationship Id="rId19" Type="http://schemas.openxmlformats.org/officeDocument/2006/relationships/tags" Target="../tags/tag317.xml" /><Relationship Id="rId2" Type="http://schemas.openxmlformats.org/officeDocument/2006/relationships/tags" Target="../tags/tag302.xml" /><Relationship Id="rId20" Type="http://schemas.openxmlformats.org/officeDocument/2006/relationships/image" Target="../media/image34.jpeg" /><Relationship Id="rId21" Type="http://schemas.openxmlformats.org/officeDocument/2006/relationships/tags" Target="../tags/tag318.xml" /><Relationship Id="rId22" Type="http://schemas.openxmlformats.org/officeDocument/2006/relationships/image" Target="../media/image35.jpeg" /><Relationship Id="rId23" Type="http://schemas.openxmlformats.org/officeDocument/2006/relationships/tags" Target="../tags/tag319.xml" /><Relationship Id="rId24" Type="http://schemas.openxmlformats.org/officeDocument/2006/relationships/tags" Target="../tags/tag320.xml" /><Relationship Id="rId25" Type="http://schemas.openxmlformats.org/officeDocument/2006/relationships/tags" Target="../tags/tag321.xml" /><Relationship Id="rId26" Type="http://schemas.openxmlformats.org/officeDocument/2006/relationships/tags" Target="../tags/tag322.xml" /><Relationship Id="rId27" Type="http://schemas.openxmlformats.org/officeDocument/2006/relationships/tags" Target="../tags/tag323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tags" Target="../tags/tag306.xml" /><Relationship Id="rId7" Type="http://schemas.openxmlformats.org/officeDocument/2006/relationships/tags" Target="../tags/tag307.xml" /><Relationship Id="rId8" Type="http://schemas.openxmlformats.org/officeDocument/2006/relationships/tags" Target="../tags/tag308.xml" /><Relationship Id="rId9" Type="http://schemas.openxmlformats.org/officeDocument/2006/relationships/tags" Target="../tags/tag309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32.xml" /><Relationship Id="rId11" Type="http://schemas.openxmlformats.org/officeDocument/2006/relationships/tags" Target="../tags/tag333.xml" /><Relationship Id="rId12" Type="http://schemas.openxmlformats.org/officeDocument/2006/relationships/tags" Target="../tags/tag334.xml" /><Relationship Id="rId13" Type="http://schemas.openxmlformats.org/officeDocument/2006/relationships/tags" Target="../tags/tag335.xml" /><Relationship Id="rId14" Type="http://schemas.openxmlformats.org/officeDocument/2006/relationships/tags" Target="../tags/tag336.xml" /><Relationship Id="rId15" Type="http://schemas.openxmlformats.org/officeDocument/2006/relationships/tags" Target="../tags/tag337.xml" /><Relationship Id="rId16" Type="http://schemas.openxmlformats.org/officeDocument/2006/relationships/tags" Target="../tags/tag338.xml" /><Relationship Id="rId17" Type="http://schemas.openxmlformats.org/officeDocument/2006/relationships/tags" Target="../tags/tag339.xml" /><Relationship Id="rId18" Type="http://schemas.openxmlformats.org/officeDocument/2006/relationships/tags" Target="../tags/tag340.xml" /><Relationship Id="rId19" Type="http://schemas.openxmlformats.org/officeDocument/2006/relationships/tags" Target="../tags/tag341.xml" /><Relationship Id="rId2" Type="http://schemas.openxmlformats.org/officeDocument/2006/relationships/tags" Target="../tags/tag324.xml" /><Relationship Id="rId20" Type="http://schemas.openxmlformats.org/officeDocument/2006/relationships/image" Target="../media/image36.jpeg" /><Relationship Id="rId21" Type="http://schemas.openxmlformats.org/officeDocument/2006/relationships/tags" Target="../tags/tag342.xml" /><Relationship Id="rId22" Type="http://schemas.openxmlformats.org/officeDocument/2006/relationships/image" Target="../media/image37.jpeg" /><Relationship Id="rId23" Type="http://schemas.openxmlformats.org/officeDocument/2006/relationships/tags" Target="../tags/tag343.xml" /><Relationship Id="rId24" Type="http://schemas.openxmlformats.org/officeDocument/2006/relationships/image" Target="../media/image38.jpeg" /><Relationship Id="rId25" Type="http://schemas.openxmlformats.org/officeDocument/2006/relationships/tags" Target="../tags/tag344.xml" /><Relationship Id="rId26" Type="http://schemas.openxmlformats.org/officeDocument/2006/relationships/image" Target="../media/image39.jpeg" /><Relationship Id="rId27" Type="http://schemas.openxmlformats.org/officeDocument/2006/relationships/tags" Target="../tags/tag345.xml" /><Relationship Id="rId28" Type="http://schemas.openxmlformats.org/officeDocument/2006/relationships/tags" Target="../tags/tag346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tags" Target="../tags/tag329.xml" /><Relationship Id="rId8" Type="http://schemas.openxmlformats.org/officeDocument/2006/relationships/tags" Target="../tags/tag330.xml" /><Relationship Id="rId9" Type="http://schemas.openxmlformats.org/officeDocument/2006/relationships/tags" Target="../tags/tag331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55.xml" /><Relationship Id="rId11" Type="http://schemas.openxmlformats.org/officeDocument/2006/relationships/tags" Target="../tags/tag356.xml" /><Relationship Id="rId12" Type="http://schemas.openxmlformats.org/officeDocument/2006/relationships/tags" Target="../tags/tag357.xml" /><Relationship Id="rId13" Type="http://schemas.openxmlformats.org/officeDocument/2006/relationships/tags" Target="../tags/tag358.xml" /><Relationship Id="rId14" Type="http://schemas.openxmlformats.org/officeDocument/2006/relationships/tags" Target="../tags/tag359.xml" /><Relationship Id="rId15" Type="http://schemas.openxmlformats.org/officeDocument/2006/relationships/tags" Target="../tags/tag360.xml" /><Relationship Id="rId16" Type="http://schemas.openxmlformats.org/officeDocument/2006/relationships/image" Target="../media/image40.gif" /><Relationship Id="rId17" Type="http://schemas.openxmlformats.org/officeDocument/2006/relationships/tags" Target="../tags/tag361.xml" /><Relationship Id="rId18" Type="http://schemas.openxmlformats.org/officeDocument/2006/relationships/image" Target="../media/image41.gif" /><Relationship Id="rId19" Type="http://schemas.openxmlformats.org/officeDocument/2006/relationships/tags" Target="../tags/tag362.xml" /><Relationship Id="rId2" Type="http://schemas.openxmlformats.org/officeDocument/2006/relationships/tags" Target="../tags/tag347.xml" /><Relationship Id="rId20" Type="http://schemas.openxmlformats.org/officeDocument/2006/relationships/tags" Target="../tags/tag363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Relationship Id="rId7" Type="http://schemas.openxmlformats.org/officeDocument/2006/relationships/tags" Target="../tags/tag352.xml" /><Relationship Id="rId8" Type="http://schemas.openxmlformats.org/officeDocument/2006/relationships/tags" Target="../tags/tag353.xml" /><Relationship Id="rId9" Type="http://schemas.openxmlformats.org/officeDocument/2006/relationships/tags" Target="../tags/tag35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42.jpeg" /><Relationship Id="rId11" Type="http://schemas.openxmlformats.org/officeDocument/2006/relationships/tags" Target="../tags/tag372.xml" /><Relationship Id="rId12" Type="http://schemas.openxmlformats.org/officeDocument/2006/relationships/image" Target="../media/image43.png" /><Relationship Id="rId13" Type="http://schemas.openxmlformats.org/officeDocument/2006/relationships/tags" Target="../tags/tag373.xml" /><Relationship Id="rId2" Type="http://schemas.openxmlformats.org/officeDocument/2006/relationships/tags" Target="../tags/tag364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tags" Target="../tags/tag367.xml" /><Relationship Id="rId6" Type="http://schemas.openxmlformats.org/officeDocument/2006/relationships/tags" Target="../tags/tag368.xml" /><Relationship Id="rId7" Type="http://schemas.openxmlformats.org/officeDocument/2006/relationships/tags" Target="../tags/tag369.xml" /><Relationship Id="rId8" Type="http://schemas.openxmlformats.org/officeDocument/2006/relationships/tags" Target="../tags/tag370.xml" /><Relationship Id="rId9" Type="http://schemas.openxmlformats.org/officeDocument/2006/relationships/tags" Target="../tags/tag37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0.xml" /><Relationship Id="rId11" Type="http://schemas.openxmlformats.org/officeDocument/2006/relationships/tags" Target="../tags/tag71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image" Target="../media/image6.jpeg" /><Relationship Id="rId6" Type="http://schemas.openxmlformats.org/officeDocument/2006/relationships/tags" Target="../tags/tag67.xml" /><Relationship Id="rId7" Type="http://schemas.openxmlformats.org/officeDocument/2006/relationships/image" Target="../media/image7.jpeg" /><Relationship Id="rId8" Type="http://schemas.openxmlformats.org/officeDocument/2006/relationships/tags" Target="../tags/tag68.xml" /><Relationship Id="rId9" Type="http://schemas.openxmlformats.org/officeDocument/2006/relationships/tags" Target="../tags/tag6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44.png" /><Relationship Id="rId11" Type="http://schemas.openxmlformats.org/officeDocument/2006/relationships/tags" Target="../tags/tag382.xml" /><Relationship Id="rId12" Type="http://schemas.openxmlformats.org/officeDocument/2006/relationships/video" Target="../media/media3.mp4" /><Relationship Id="rId13" Type="http://schemas.microsoft.com/office/2007/relationships/media" Target="../media/media3.mp4" /><Relationship Id="rId2" Type="http://schemas.openxmlformats.org/officeDocument/2006/relationships/tags" Target="../tags/tag374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Relationship Id="rId7" Type="http://schemas.openxmlformats.org/officeDocument/2006/relationships/tags" Target="../tags/tag379.xml" /><Relationship Id="rId8" Type="http://schemas.openxmlformats.org/officeDocument/2006/relationships/tags" Target="../tags/tag380.xml" /><Relationship Id="rId9" Type="http://schemas.openxmlformats.org/officeDocument/2006/relationships/tags" Target="../tags/tag38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91.xml" /><Relationship Id="rId11" Type="http://schemas.openxmlformats.org/officeDocument/2006/relationships/tags" Target="../tags/tag392.xml" /><Relationship Id="rId12" Type="http://schemas.openxmlformats.org/officeDocument/2006/relationships/tags" Target="../tags/tag393.xml" /><Relationship Id="rId13" Type="http://schemas.openxmlformats.org/officeDocument/2006/relationships/tags" Target="../tags/tag394.xml" /><Relationship Id="rId14" Type="http://schemas.openxmlformats.org/officeDocument/2006/relationships/tags" Target="../tags/tag395.xml" /><Relationship Id="rId15" Type="http://schemas.openxmlformats.org/officeDocument/2006/relationships/tags" Target="../tags/tag396.xml" /><Relationship Id="rId16" Type="http://schemas.openxmlformats.org/officeDocument/2006/relationships/tags" Target="../tags/tag397.xml" /><Relationship Id="rId17" Type="http://schemas.openxmlformats.org/officeDocument/2006/relationships/tags" Target="../tags/tag398.xml" /><Relationship Id="rId18" Type="http://schemas.openxmlformats.org/officeDocument/2006/relationships/tags" Target="../tags/tag399.xml" /><Relationship Id="rId19" Type="http://schemas.openxmlformats.org/officeDocument/2006/relationships/tags" Target="../tags/tag400.xml" /><Relationship Id="rId2" Type="http://schemas.openxmlformats.org/officeDocument/2006/relationships/tags" Target="../tags/tag383.xml" /><Relationship Id="rId20" Type="http://schemas.openxmlformats.org/officeDocument/2006/relationships/tags" Target="../tags/tag401.xml" /><Relationship Id="rId21" Type="http://schemas.openxmlformats.org/officeDocument/2006/relationships/tags" Target="../tags/tag402.xml" /><Relationship Id="rId22" Type="http://schemas.openxmlformats.org/officeDocument/2006/relationships/tags" Target="../tags/tag403.xml" /><Relationship Id="rId23" Type="http://schemas.openxmlformats.org/officeDocument/2006/relationships/tags" Target="../tags/tag404.xml" /><Relationship Id="rId3" Type="http://schemas.openxmlformats.org/officeDocument/2006/relationships/tags" Target="../tags/tag384.xml" /><Relationship Id="rId4" Type="http://schemas.openxmlformats.org/officeDocument/2006/relationships/tags" Target="../tags/tag385.xml" /><Relationship Id="rId5" Type="http://schemas.openxmlformats.org/officeDocument/2006/relationships/tags" Target="../tags/tag386.xml" /><Relationship Id="rId6" Type="http://schemas.openxmlformats.org/officeDocument/2006/relationships/tags" Target="../tags/tag387.xml" /><Relationship Id="rId7" Type="http://schemas.openxmlformats.org/officeDocument/2006/relationships/tags" Target="../tags/tag388.xml" /><Relationship Id="rId8" Type="http://schemas.openxmlformats.org/officeDocument/2006/relationships/tags" Target="../tags/tag389.xml" /><Relationship Id="rId9" Type="http://schemas.openxmlformats.org/officeDocument/2006/relationships/tags" Target="../tags/tag39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05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tags" Target="../tags/tag40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09.xml" /><Relationship Id="rId3" Type="http://schemas.openxmlformats.org/officeDocument/2006/relationships/tags" Target="../tags/tag410.xml" /><Relationship Id="rId4" Type="http://schemas.openxmlformats.org/officeDocument/2006/relationships/tags" Target="../tags/tag411.xml" /><Relationship Id="rId5" Type="http://schemas.openxmlformats.org/officeDocument/2006/relationships/tags" Target="../tags/tag41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13.xml" /><Relationship Id="rId3" Type="http://schemas.openxmlformats.org/officeDocument/2006/relationships/tags" Target="../tags/tag414.xml" /><Relationship Id="rId4" Type="http://schemas.openxmlformats.org/officeDocument/2006/relationships/tags" Target="../tags/tag415.xml" /><Relationship Id="rId5" Type="http://schemas.openxmlformats.org/officeDocument/2006/relationships/tags" Target="../tags/tag416.xml" /><Relationship Id="rId6" Type="http://schemas.openxmlformats.org/officeDocument/2006/relationships/tags" Target="../tags/tag417.xml" /><Relationship Id="rId7" Type="http://schemas.openxmlformats.org/officeDocument/2006/relationships/tags" Target="../tags/tag418.xml" /><Relationship Id="rId8" Type="http://schemas.openxmlformats.org/officeDocument/2006/relationships/tags" Target="../tags/tag419.xml" /><Relationship Id="rId9" Type="http://schemas.openxmlformats.org/officeDocument/2006/relationships/tags" Target="../tags/tag42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21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image" Target="../media/image45.png" /><Relationship Id="rId6" Type="http://schemas.openxmlformats.org/officeDocument/2006/relationships/tags" Target="../tags/tag424.xml" /><Relationship Id="rId7" Type="http://schemas.openxmlformats.org/officeDocument/2006/relationships/tags" Target="../tags/tag42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8.jpeg" /><Relationship Id="rId11" Type="http://schemas.openxmlformats.org/officeDocument/2006/relationships/tags" Target="../tags/tag80.xml" /><Relationship Id="rId12" Type="http://schemas.openxmlformats.org/officeDocument/2006/relationships/image" Target="../media/image9.jpeg" /><Relationship Id="rId13" Type="http://schemas.openxmlformats.org/officeDocument/2006/relationships/tags" Target="../tags/tag81.xml" /><Relationship Id="rId14" Type="http://schemas.openxmlformats.org/officeDocument/2006/relationships/tags" Target="../tags/tag82.xml" /><Relationship Id="rId15" Type="http://schemas.openxmlformats.org/officeDocument/2006/relationships/tags" Target="../tags/tag83.xml" /><Relationship Id="rId16" Type="http://schemas.openxmlformats.org/officeDocument/2006/relationships/tags" Target="../tags/tag84.xml" /><Relationship Id="rId17" Type="http://schemas.openxmlformats.org/officeDocument/2006/relationships/tags" Target="../tags/tag85.xml" /><Relationship Id="rId18" Type="http://schemas.openxmlformats.org/officeDocument/2006/relationships/tags" Target="../tags/tag86.xml" /><Relationship Id="rId19" Type="http://schemas.openxmlformats.org/officeDocument/2006/relationships/tags" Target="../tags/tag87.xml" /><Relationship Id="rId2" Type="http://schemas.openxmlformats.org/officeDocument/2006/relationships/tags" Target="../tags/tag72.xml" /><Relationship Id="rId20" Type="http://schemas.openxmlformats.org/officeDocument/2006/relationships/tags" Target="../tags/tag88.xml" /><Relationship Id="rId21" Type="http://schemas.openxmlformats.org/officeDocument/2006/relationships/tags" Target="../tags/tag89.xml" /><Relationship Id="rId3" Type="http://schemas.openxmlformats.org/officeDocument/2006/relationships/tags" Target="../tags/tag73.xml" /><Relationship Id="rId4" Type="http://schemas.openxmlformats.org/officeDocument/2006/relationships/tags" Target="../tags/tag74.xml" /><Relationship Id="rId5" Type="http://schemas.openxmlformats.org/officeDocument/2006/relationships/tags" Target="../tags/tag75.xml" /><Relationship Id="rId6" Type="http://schemas.openxmlformats.org/officeDocument/2006/relationships/tags" Target="../tags/tag76.xml" /><Relationship Id="rId7" Type="http://schemas.openxmlformats.org/officeDocument/2006/relationships/tags" Target="../tags/tag77.xml" /><Relationship Id="rId8" Type="http://schemas.openxmlformats.org/officeDocument/2006/relationships/tags" Target="../tags/tag78.xml" /><Relationship Id="rId9" Type="http://schemas.openxmlformats.org/officeDocument/2006/relationships/tags" Target="../tags/tag7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98.xml" /><Relationship Id="rId11" Type="http://schemas.openxmlformats.org/officeDocument/2006/relationships/tags" Target="../tags/tag99.xml" /><Relationship Id="rId12" Type="http://schemas.openxmlformats.org/officeDocument/2006/relationships/image" Target="../media/image10.jpeg" /><Relationship Id="rId13" Type="http://schemas.openxmlformats.org/officeDocument/2006/relationships/tags" Target="../tags/tag100.xml" /><Relationship Id="rId14" Type="http://schemas.openxmlformats.org/officeDocument/2006/relationships/tags" Target="../tags/tag101.xml" /><Relationship Id="rId15" Type="http://schemas.openxmlformats.org/officeDocument/2006/relationships/hyperlink" Target="http://2008.sina.com.cn/bk/p/2008-08-19/0504228962.shtml" TargetMode="External" /><Relationship Id="rId16" Type="http://schemas.openxmlformats.org/officeDocument/2006/relationships/tags" Target="../tags/tag102.xml" /><Relationship Id="rId17" Type="http://schemas.openxmlformats.org/officeDocument/2006/relationships/tags" Target="../tags/tag103.xml" /><Relationship Id="rId18" Type="http://schemas.openxmlformats.org/officeDocument/2006/relationships/tags" Target="../tags/tag104.xml" /><Relationship Id="rId19" Type="http://schemas.openxmlformats.org/officeDocument/2006/relationships/tags" Target="../tags/tag105.xml" /><Relationship Id="rId2" Type="http://schemas.openxmlformats.org/officeDocument/2006/relationships/tags" Target="../tags/tag90.xml" /><Relationship Id="rId20" Type="http://schemas.openxmlformats.org/officeDocument/2006/relationships/tags" Target="../tags/tag106.xml" /><Relationship Id="rId21" Type="http://schemas.openxmlformats.org/officeDocument/2006/relationships/tags" Target="../tags/tag107.xml" /><Relationship Id="rId22" Type="http://schemas.openxmlformats.org/officeDocument/2006/relationships/tags" Target="../tags/tag108.xml" /><Relationship Id="rId23" Type="http://schemas.openxmlformats.org/officeDocument/2006/relationships/tags" Target="../tags/tag109.xml" /><Relationship Id="rId24" Type="http://schemas.openxmlformats.org/officeDocument/2006/relationships/tags" Target="../tags/tag110.xml" /><Relationship Id="rId25" Type="http://schemas.openxmlformats.org/officeDocument/2006/relationships/tags" Target="../tags/tag111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tags" Target="../tags/tag94.xml" /><Relationship Id="rId7" Type="http://schemas.openxmlformats.org/officeDocument/2006/relationships/tags" Target="../tags/tag95.xml" /><Relationship Id="rId8" Type="http://schemas.openxmlformats.org/officeDocument/2006/relationships/tags" Target="../tags/tag96.xml" /><Relationship Id="rId9" Type="http://schemas.openxmlformats.org/officeDocument/2006/relationships/tags" Target="../tags/tag9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19.xml" /><Relationship Id="rId11" Type="http://schemas.openxmlformats.org/officeDocument/2006/relationships/image" Target="../media/image11.jpeg" /><Relationship Id="rId12" Type="http://schemas.openxmlformats.org/officeDocument/2006/relationships/tags" Target="../tags/tag120.xml" /><Relationship Id="rId13" Type="http://schemas.openxmlformats.org/officeDocument/2006/relationships/tags" Target="../tags/tag121.xml" /><Relationship Id="rId14" Type="http://schemas.openxmlformats.org/officeDocument/2006/relationships/tags" Target="../tags/tag122.xml" /><Relationship Id="rId15" Type="http://schemas.openxmlformats.org/officeDocument/2006/relationships/tags" Target="../tags/tag123.xml" /><Relationship Id="rId16" Type="http://schemas.openxmlformats.org/officeDocument/2006/relationships/tags" Target="../tags/tag124.xml" /><Relationship Id="rId17" Type="http://schemas.openxmlformats.org/officeDocument/2006/relationships/tags" Target="../tags/tag125.xml" /><Relationship Id="rId18" Type="http://schemas.openxmlformats.org/officeDocument/2006/relationships/tags" Target="../tags/tag126.xml" /><Relationship Id="rId19" Type="http://schemas.openxmlformats.org/officeDocument/2006/relationships/tags" Target="../tags/tag127.xml" /><Relationship Id="rId2" Type="http://schemas.openxmlformats.org/officeDocument/2006/relationships/tags" Target="../tags/tag112.xml" /><Relationship Id="rId20" Type="http://schemas.openxmlformats.org/officeDocument/2006/relationships/tags" Target="../tags/tag128.xml" /><Relationship Id="rId21" Type="http://schemas.openxmlformats.org/officeDocument/2006/relationships/tags" Target="../tags/tag129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Relationship Id="rId7" Type="http://schemas.openxmlformats.org/officeDocument/2006/relationships/tags" Target="../tags/tag117.xml" /><Relationship Id="rId8" Type="http://schemas.openxmlformats.org/officeDocument/2006/relationships/tags" Target="../tags/tag118.xml" /><Relationship Id="rId9" Type="http://schemas.openxmlformats.org/officeDocument/2006/relationships/hyperlink" Target="http://2008.sina.com.cn/bk/p/2008-08-19/0504228962.shtml" TargetMode="Externa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37.xml" /><Relationship Id="rId11" Type="http://schemas.openxmlformats.org/officeDocument/2006/relationships/tags" Target="../tags/tag138.xml" /><Relationship Id="rId12" Type="http://schemas.openxmlformats.org/officeDocument/2006/relationships/tags" Target="../tags/tag139.xml" /><Relationship Id="rId13" Type="http://schemas.openxmlformats.org/officeDocument/2006/relationships/tags" Target="../tags/tag140.xml" /><Relationship Id="rId14" Type="http://schemas.openxmlformats.org/officeDocument/2006/relationships/tags" Target="../tags/tag141.xml" /><Relationship Id="rId15" Type="http://schemas.openxmlformats.org/officeDocument/2006/relationships/tags" Target="../tags/tag142.xml" /><Relationship Id="rId16" Type="http://schemas.openxmlformats.org/officeDocument/2006/relationships/tags" Target="../tags/tag143.xml" /><Relationship Id="rId17" Type="http://schemas.openxmlformats.org/officeDocument/2006/relationships/tags" Target="../tags/tag144.xml" /><Relationship Id="rId18" Type="http://schemas.openxmlformats.org/officeDocument/2006/relationships/tags" Target="../tags/tag145.xml" /><Relationship Id="rId19" Type="http://schemas.openxmlformats.org/officeDocument/2006/relationships/image" Target="../media/image12.png" /><Relationship Id="rId2" Type="http://schemas.openxmlformats.org/officeDocument/2006/relationships/tags" Target="../tags/tag130.xml" /><Relationship Id="rId20" Type="http://schemas.openxmlformats.org/officeDocument/2006/relationships/tags" Target="../tags/tag146.xml" /><Relationship Id="rId21" Type="http://schemas.openxmlformats.org/officeDocument/2006/relationships/video" Target="../media/media1.mp4" /><Relationship Id="rId22" Type="http://schemas.microsoft.com/office/2007/relationships/media" Target="../media/media1.mp4" /><Relationship Id="rId23" Type="http://schemas.openxmlformats.org/officeDocument/2006/relationships/tags" Target="../tags/tag147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Relationship Id="rId6" Type="http://schemas.openxmlformats.org/officeDocument/2006/relationships/tags" Target="../tags/tag134.xml" /><Relationship Id="rId7" Type="http://schemas.openxmlformats.org/officeDocument/2006/relationships/tags" Target="../tags/tag135.xml" /><Relationship Id="rId8" Type="http://schemas.openxmlformats.org/officeDocument/2006/relationships/tags" Target="../tags/tag136.xml" /><Relationship Id="rId9" Type="http://schemas.openxmlformats.org/officeDocument/2006/relationships/hyperlink" Target="http://2008.sina.com.cn/bk/p/2008-08-19/0504228962.shtml" TargetMode="Ex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5.xml" /><Relationship Id="rId11" Type="http://schemas.openxmlformats.org/officeDocument/2006/relationships/tags" Target="../tags/tag156.xml" /><Relationship Id="rId12" Type="http://schemas.openxmlformats.org/officeDocument/2006/relationships/hyperlink" Target="http://2008.sina.com.cn/bk/p/2008-08-19/0504228962.shtml" TargetMode="External" /><Relationship Id="rId13" Type="http://schemas.openxmlformats.org/officeDocument/2006/relationships/tags" Target="../tags/tag157.xml" /><Relationship Id="rId14" Type="http://schemas.openxmlformats.org/officeDocument/2006/relationships/tags" Target="../tags/tag158.xml" /><Relationship Id="rId15" Type="http://schemas.openxmlformats.org/officeDocument/2006/relationships/tags" Target="../tags/tag159.xml" /><Relationship Id="rId16" Type="http://schemas.openxmlformats.org/officeDocument/2006/relationships/tags" Target="../tags/tag160.xml" /><Relationship Id="rId17" Type="http://schemas.openxmlformats.org/officeDocument/2006/relationships/tags" Target="../tags/tag161.xml" /><Relationship Id="rId18" Type="http://schemas.openxmlformats.org/officeDocument/2006/relationships/tags" Target="../tags/tag162.xml" /><Relationship Id="rId19" Type="http://schemas.openxmlformats.org/officeDocument/2006/relationships/tags" Target="../tags/tag163.xml" /><Relationship Id="rId2" Type="http://schemas.openxmlformats.org/officeDocument/2006/relationships/tags" Target="../tags/tag148.xml" /><Relationship Id="rId20" Type="http://schemas.openxmlformats.org/officeDocument/2006/relationships/tags" Target="../tags/tag164.xml" /><Relationship Id="rId3" Type="http://schemas.openxmlformats.org/officeDocument/2006/relationships/image" Target="../media/image13.jpeg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tags" Target="../tags/tag153.xml" /><Relationship Id="rId9" Type="http://schemas.openxmlformats.org/officeDocument/2006/relationships/tags" Target="../tags/tag15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4.jpeg" /><Relationship Id="rId11" Type="http://schemas.openxmlformats.org/officeDocument/2006/relationships/tags" Target="../tags/tag172.xml" /><Relationship Id="rId12" Type="http://schemas.openxmlformats.org/officeDocument/2006/relationships/image" Target="../media/image15.jpeg" /><Relationship Id="rId13" Type="http://schemas.openxmlformats.org/officeDocument/2006/relationships/tags" Target="../tags/tag173.xml" /><Relationship Id="rId14" Type="http://schemas.openxmlformats.org/officeDocument/2006/relationships/tags" Target="../tags/tag174.xml" /><Relationship Id="rId15" Type="http://schemas.openxmlformats.org/officeDocument/2006/relationships/tags" Target="../tags/tag175.xml" /><Relationship Id="rId16" Type="http://schemas.openxmlformats.org/officeDocument/2006/relationships/tags" Target="../tags/tag176.xml" /><Relationship Id="rId17" Type="http://schemas.openxmlformats.org/officeDocument/2006/relationships/tags" Target="../tags/tag177.xml" /><Relationship Id="rId2" Type="http://schemas.openxmlformats.org/officeDocument/2006/relationships/tags" Target="../tags/tag165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Relationship Id="rId6" Type="http://schemas.openxmlformats.org/officeDocument/2006/relationships/tags" Target="../tags/tag169.xml" /><Relationship Id="rId7" Type="http://schemas.openxmlformats.org/officeDocument/2006/relationships/tags" Target="../tags/tag170.xml" /><Relationship Id="rId8" Type="http://schemas.openxmlformats.org/officeDocument/2006/relationships/tags" Target="../tags/tag171.xml" /><Relationship Id="rId9" Type="http://schemas.openxmlformats.org/officeDocument/2006/relationships/hyperlink" Target="http://2008.sina.com.cn/bk/p/2008-08-19/0504228962.shtml" TargetMode="Ex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6.png" /><Relationship Id="rId11" Type="http://schemas.microsoft.com/office/2007/relationships/hdphoto" Target="../media/image17.wdp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tags" Target="../tags/tag187.xml" /><Relationship Id="rId15" Type="http://schemas.openxmlformats.org/officeDocument/2006/relationships/tags" Target="../tags/tag188.xml" /><Relationship Id="rId16" Type="http://schemas.openxmlformats.org/officeDocument/2006/relationships/tags" Target="../tags/tag189.xml" /><Relationship Id="rId17" Type="http://schemas.openxmlformats.org/officeDocument/2006/relationships/tags" Target="../tags/tag190.xml" /><Relationship Id="rId18" Type="http://schemas.openxmlformats.org/officeDocument/2006/relationships/tags" Target="../tags/tag191.xml" /><Relationship Id="rId19" Type="http://schemas.openxmlformats.org/officeDocument/2006/relationships/tags" Target="../tags/tag192.xml" /><Relationship Id="rId2" Type="http://schemas.openxmlformats.org/officeDocument/2006/relationships/tags" Target="../tags/tag178.xml" /><Relationship Id="rId20" Type="http://schemas.openxmlformats.org/officeDocument/2006/relationships/tags" Target="../tags/tag193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Relationship Id="rId6" Type="http://schemas.openxmlformats.org/officeDocument/2006/relationships/tags" Target="../tags/tag182.xml" /><Relationship Id="rId7" Type="http://schemas.openxmlformats.org/officeDocument/2006/relationships/tags" Target="../tags/tag183.xml" /><Relationship Id="rId8" Type="http://schemas.openxmlformats.org/officeDocument/2006/relationships/tags" Target="../tags/tag184.xml" /><Relationship Id="rId9" Type="http://schemas.openxmlformats.org/officeDocument/2006/relationships/hyperlink" Target="http://2008.sina.com.cn/bk/p/2008-08-19/0504228962.shtml" TargetMode="Externa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51815" y="256476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3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响度与音色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>
            <a:hlinkClick r:id="rId9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883265" cy="80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kern="1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在声学上，人们通常用</a:t>
            </a:r>
            <a:r>
              <a:rPr lang="zh-CN" altLang="en-US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分贝（符号</a:t>
            </a:r>
            <a:r>
              <a:rPr lang="en-US" altLang="zh-CN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dB</a:t>
            </a:r>
            <a:r>
              <a:rPr lang="zh-CN" altLang="en-US" sz="2800" kern="1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2800" kern="1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作为单位来计量声音的强弱。</a:t>
            </a:r>
            <a:endParaRPr lang="zh-CN" altLang="en-US" sz="2800" kern="1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" y="1917065"/>
            <a:ext cx="4239260" cy="4124325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5591738" y="2132889"/>
            <a:ext cx="5482811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5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0dB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是人耳能听见的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最弱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声音，是听觉下限。</a:t>
            </a:r>
            <a:endParaRPr lang="zh-CN" altLang="en-US" sz="3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5000"/>
              </a:lnSpc>
            </a:pP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10dB</a:t>
            </a:r>
            <a:r>
              <a:rPr lang="zh-CN" altLang="en-US" sz="32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相当于微风吹拂树叶的沙沙声。</a:t>
            </a:r>
            <a:endParaRPr lang="zh-CN" altLang="en-US" sz="3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25000"/>
              </a:lnSpc>
            </a:pP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分贝数越大，声音越强。</a:t>
            </a:r>
            <a:endParaRPr lang="en-US" altLang="zh-CN" sz="32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5000"/>
              </a:lnSpc>
            </a:pP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endParaRPr lang="zh-CN" altLang="en-US" sz="3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4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用波形比较振幅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 title=""/>
          <p:cNvGrpSpPr/>
          <p:nvPr>
            <p:custDataLst>
              <p:tags r:id="rId15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479425" y="2493010"/>
            <a:ext cx="10820400" cy="17024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．如图所示是甲、乙、丙、丁四种声音输入示波器时示波器显示的波形，其中声音音调相同的是图</a:t>
            </a:r>
            <a:r>
              <a:rPr lang="zh-CN" altLang="zh-CN" sz="2800" u="sng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</a:t>
            </a:r>
            <a:r>
              <a:rPr lang="zh-CN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，响度相同的是图</a:t>
            </a:r>
            <a:r>
              <a:rPr lang="zh-CN" altLang="zh-CN" sz="2800" u="sng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</a:t>
            </a:r>
            <a:r>
              <a:rPr lang="zh-CN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9959340" y="1628775"/>
            <a:ext cx="1149985" cy="74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响度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文本框 1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 flipH="1">
            <a:off x="5231765" y="5517515"/>
            <a:ext cx="769620" cy="70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2"/>
            </p:custDataLst>
          </p:nvPr>
        </p:nvSpPr>
        <p:spPr>
          <a:xfrm>
            <a:off x="479425" y="1772920"/>
            <a:ext cx="11187430" cy="587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“引吭高歌”、“低声细语”里的“高”、“低”指的是</a:t>
            </a:r>
            <a:r>
              <a:rPr lang="zh-CN" altLang="en-US" sz="28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u="sng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 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 flipH="1">
            <a:off x="5447665" y="2997200"/>
            <a:ext cx="138303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甲、乙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 flipH="1">
            <a:off x="7320280" y="5013325"/>
            <a:ext cx="1373505" cy="69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endParaRPr lang="en-US" altLang="zh-C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370" y="3861435"/>
            <a:ext cx="9264015" cy="1894840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9768101" y="3069048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乙、丙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矩形 1" title=""/>
          <p:cNvSpPr/>
          <p:nvPr>
            <p:custDataLst>
              <p:tags r:id="rId19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用波形比较振幅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20"/>
            </p:custDataLst>
          </p:nvPr>
        </p:nvGrpSpPr>
        <p:grpSpPr>
          <a:xfrm>
            <a:off x="356490" y="116811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 title=""/>
          <p:cNvSpPr txBox="1"/>
          <p:nvPr>
            <p:custDataLst>
              <p:tags r:id="rId23"/>
            </p:custDataLst>
          </p:nvPr>
        </p:nvSpPr>
        <p:spPr>
          <a:xfrm>
            <a:off x="767080" y="951230"/>
            <a:ext cx="1668780" cy="5518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随堂练习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/>
      <p:bldP spid="3" grpId="1"/>
      <p:bldP spid="6" grpId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Rectangle 5" title=""/>
          <p:cNvSpPr/>
          <p:nvPr>
            <p:custDataLst>
              <p:tags r:id="rId8"/>
            </p:custDataLst>
          </p:nvPr>
        </p:nvSpPr>
        <p:spPr>
          <a:xfrm>
            <a:off x="774065" y="981075"/>
            <a:ext cx="10665460" cy="12388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平时我们闭上眼睛，就能听出是谁在说话，也能分辨不同乐器发声，这是因为它们的音色不同。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818" name="Text Box 2" title=""/>
          <p:cNvSpPr txBox="1"/>
          <p:nvPr>
            <p:custDataLst>
              <p:tags r:id="rId9"/>
            </p:custDataLst>
          </p:nvPr>
        </p:nvSpPr>
        <p:spPr>
          <a:xfrm>
            <a:off x="839470" y="5445125"/>
            <a:ext cx="896556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音色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：反映声音的品质与特色。也叫音品。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1415415" y="2348865"/>
            <a:ext cx="8167370" cy="2863215"/>
            <a:chOff x="2229" y="4293"/>
            <a:chExt cx="12862" cy="4509"/>
          </a:xfrm>
        </p:grpSpPr>
        <p:pic>
          <p:nvPicPr>
            <p:cNvPr id="3" name="http://photo-static-api.fotomore.com/creative/vcg/400/version23/VCG41509643903.jpg?uid=386&amp;timestamp=1695601982&amp;sign=48d5703d1ce8dcfad798e46a2b7ea18c" descr="templates\picture_hover\&amp;pky120_sjzg_VCG41509643903&amp;2&amp;src_toppic_inpsrchzd1&amp;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301" y="4453"/>
              <a:ext cx="3790" cy="4262"/>
            </a:xfrm>
            <a:prstGeom prst="rect">
              <a:avLst/>
            </a:prstGeom>
          </p:spPr>
        </p:pic>
        <p:pic>
          <p:nvPicPr>
            <p:cNvPr id="8" name="http://photo-static-api.fotomore.com/creative/vcg/veer/400/new/VCG41N166066385.jpg?uid=386&amp;timestamp=1695602057&amp;sign=7d97d05aed850ab95a9a27490d5ca700" descr="templates\picture_hover\&amp;pky240_sjzg_VCG41N166066385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29" y="4378"/>
              <a:ext cx="2955" cy="4251"/>
            </a:xfrm>
            <a:prstGeom prst="rect">
              <a:avLst/>
            </a:prstGeom>
          </p:spPr>
        </p:pic>
        <p:pic>
          <p:nvPicPr>
            <p:cNvPr id="9" name="http://photo-static-api.fotomore.com/creative/vcg/veer/400/new/VCG41N147709614.jpg?uid=386&amp;timestamp=1695602083&amp;sign=65639a2b80a1914191f1f8fc5b314911" descr="templates\picture_hover\&amp;pky220_sjzg_VCG41N147709614&amp;2&amp;src_toppic_inpsrchzd1&amp;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78" y="4293"/>
              <a:ext cx="3004" cy="4509"/>
            </a:xfrm>
            <a:prstGeom prst="rect">
              <a:avLst/>
            </a:prstGeom>
          </p:spPr>
        </p:pic>
      </p:grpSp>
      <p:sp>
        <p:nvSpPr>
          <p:cNvPr id="4" name="矩形 3" title=""/>
          <p:cNvSpPr/>
          <p:nvPr>
            <p:custDataLst>
              <p:tags r:id="rId17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声音的品质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音色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18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21"/>
            </p:custDataLst>
          </p:nvPr>
        </p:nvGrpSpPr>
        <p:grpSpPr>
          <a:xfrm>
            <a:off x="408560" y="577694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8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908685"/>
            <a:ext cx="5883910" cy="7429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：辨别不同物体的声音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767080" y="1834515"/>
            <a:ext cx="9726295" cy="656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）欣赏一段器乐合奏曲，你能听出其中有哪几种乐器吗？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pic>
        <p:nvPicPr>
          <p:cNvPr id="5" name="乐器音色展示音频" title="">
            <a:hlinkClick action="ppaction://media"/>
          </p:cNvPr>
          <p:cNvPicPr>
            <a:picLocks noChangeAspect="1"/>
          </p:cNvPicPr>
          <p:nvPr>
            <a:audi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47850" y="2636933"/>
            <a:ext cx="609600" cy="609600"/>
          </a:xfrm>
          <a:prstGeom prst="rect">
            <a:avLst/>
          </a:prstGeom>
        </p:spPr>
      </p:pic>
      <p:pic>
        <p:nvPicPr>
          <p:cNvPr id="7" name="http://photo-static-api.fotomore.com/creative/vcg/veer/400/new/VCG41N166066385.jpg?uid=386&amp;timestamp=1695689107&amp;sign=20bea45681adfe7bc30a840a90132dca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5290" y="3429000"/>
            <a:ext cx="1889125" cy="2717165"/>
          </a:xfrm>
          <a:prstGeom prst="rect">
            <a:avLst/>
          </a:prstGeom>
        </p:spPr>
      </p:pic>
      <p:pic>
        <p:nvPicPr>
          <p:cNvPr id="8" name="http://photo-static-api.fotomore.com/creative/vcg/400/version23/VCG210ae6e4978.jpg?uid=386&amp;timestamp=1695689121&amp;sign=70286d149e723178c29c0fa4a659a2c4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9875" y="3429000"/>
            <a:ext cx="3740785" cy="2493010"/>
          </a:xfrm>
          <a:prstGeom prst="rect">
            <a:avLst/>
          </a:prstGeom>
        </p:spPr>
      </p:pic>
      <p:pic>
        <p:nvPicPr>
          <p:cNvPr id="9" name="http://photo-static-api.fotomore.com/creative/vcg/400/new/VCG211353729676.png?uid=386&amp;timestamp=1695689142&amp;sign=111981922c93f8d06ebe4d6b7466a865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256270" y="3427730"/>
            <a:ext cx="2718435" cy="2718435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20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声音的品质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音色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21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911225" y="1772920"/>
            <a:ext cx="1083373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）下图是音叉、钢琴、长笛所发出的声音在示波器上显示的波形，比较它们的异同。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pic>
        <p:nvPicPr>
          <p:cNvPr id="44036" name="Picture 3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9875" y="3110865"/>
            <a:ext cx="241236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4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1150" y="3111500"/>
            <a:ext cx="253619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5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1335" y="3111500"/>
            <a:ext cx="253238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Text Box 6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423160" y="4509135"/>
            <a:ext cx="820420" cy="37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音叉</a:t>
            </a:r>
            <a:endParaRPr lang="zh-CN" altLang="en-US" sz="2000" b="1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4040" name="Text Box 7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088255" y="4509135"/>
            <a:ext cx="876935" cy="40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钢琴</a:t>
            </a:r>
            <a:endParaRPr lang="zh-CN" altLang="en-US" sz="2000" b="1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4041" name="Text Box 8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809865" y="4472305"/>
            <a:ext cx="868680" cy="41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长笛</a:t>
            </a:r>
            <a:endParaRPr lang="zh-CN" altLang="en-US" sz="2000" b="1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5364" name="Rectangle 4" title="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74065" y="4940935"/>
            <a:ext cx="10636885" cy="11620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R="0" lvl="0" algn="l" defTabSz="914400" rtl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各组波形的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幅度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和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疏密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基本相同，这是因为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响度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和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音调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都基本相同；而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音色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不同，所以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rgbClr val="FF0000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波形的形状</a:t>
            </a:r>
            <a:r>
              <a:rPr kumimoji="1" lang="zh-CN" altLang="en-US" sz="2800" i="0" u="none" kern="1200" cap="none" spc="0" normalizeH="0" baseline="0" noProof="0">
                <a:ln>
                  <a:noFill/>
                </a:ln>
                <a:solidFill>
                  <a:schemeClr val="tx1"/>
                </a:solidFill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不同。</a:t>
            </a:r>
            <a:endParaRPr kumimoji="1" lang="zh-CN" altLang="en-US" sz="2800" i="0" u="none" kern="1200" cap="none" spc="0" normalizeH="0" baseline="0" noProof="0">
              <a:ln>
                <a:noFill/>
              </a:ln>
              <a:solidFill>
                <a:schemeClr val="tx1"/>
              </a:solidFill>
              <a:uLnTx/>
              <a:uFillTx/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/>
          <p:nvPr>
            <p:custDataLst>
              <p:tags r:id="rId19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声音的品质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音色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20"/>
            </p:custDataLst>
          </p:nvPr>
        </p:nvSpPr>
        <p:spPr>
          <a:xfrm>
            <a:off x="774065" y="908685"/>
            <a:ext cx="5883910" cy="7429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：辨别不同物体的声音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21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 title=""/>
          <p:cNvGrpSpPr/>
          <p:nvPr>
            <p:custDataLst>
              <p:tags r:id="rId24"/>
            </p:custDataLst>
          </p:nvPr>
        </p:nvGrpSpPr>
        <p:grpSpPr>
          <a:xfrm>
            <a:off x="366015" y="520099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https://photo-static-api.fotomore.com/creative/vcg/veer/400/new/VCG41N629734410.jpg?uid=386&amp;timestamp=1717051149&amp;sign=3b6405af6fde8470e9bd8a3486d99f1e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alphaModFix amt="32000"/>
          </a:blip>
          <a:srcRect b="14407"/>
          <a:stretch>
            <a:fillRect/>
          </a:stretch>
        </p:blipFill>
        <p:spPr>
          <a:xfrm>
            <a:off x="0" y="-27305"/>
            <a:ext cx="12333605" cy="690562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604" name="文本框 1" title=""/>
          <p:cNvSpPr txBox="1"/>
          <p:nvPr>
            <p:custDataLst>
              <p:tags r:id="rId10"/>
            </p:custDataLst>
          </p:nvPr>
        </p:nvSpPr>
        <p:spPr>
          <a:xfrm>
            <a:off x="767080" y="908685"/>
            <a:ext cx="10435590" cy="33966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不同物体所发出的声音的音色是不同的，音色是由发声体的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材料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结构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及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发声方式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等因素决定的。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音调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响度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音色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是声音的三个主要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特性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，人们就是根据它们来区分声音的。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声音的品质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音色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2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 title=""/>
          <p:cNvGrpSpPr/>
          <p:nvPr>
            <p:custDataLst>
              <p:tags r:id="rId15"/>
            </p:custDataLst>
          </p:nvPr>
        </p:nvGrpSpPr>
        <p:grpSpPr>
          <a:xfrm>
            <a:off x="353315" y="318487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管乐器和弦乐器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5604" name="文本框 1" title=""/>
          <p:cNvSpPr txBox="1"/>
          <p:nvPr>
            <p:custDataLst>
              <p:tags r:id="rId9"/>
            </p:custDataLst>
          </p:nvPr>
        </p:nvSpPr>
        <p:spPr>
          <a:xfrm>
            <a:off x="767080" y="981075"/>
            <a:ext cx="10362565" cy="18002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每种乐器产生声音的材料、结构和部件都不同。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有些乐器的发声体是管状的，如笛子、唢呐、小号、单簧管等，被称为管乐器。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13"/>
            </p:custDataLst>
          </p:nvPr>
        </p:nvGrpSpPr>
        <p:grpSpPr>
          <a:xfrm>
            <a:off x="366015" y="174469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https://photo-static-api.fotomore.com/creative/vcg/veer/400/new/VCG41N682528626.jpg?uid=386&amp;timestamp=1717036370&amp;sign=6b657dbfa00c26d5e4ef36ded897e663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79070" y="3441700"/>
            <a:ext cx="3540125" cy="1931035"/>
          </a:xfrm>
          <a:prstGeom prst="rect">
            <a:avLst/>
          </a:prstGeom>
        </p:spPr>
      </p:pic>
      <p:pic>
        <p:nvPicPr>
          <p:cNvPr id="100" name="图片 99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9785" y="2709545"/>
            <a:ext cx="2426335" cy="3232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4245" y="2637155"/>
            <a:ext cx="2303780" cy="3455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8025" y="2687320"/>
            <a:ext cx="2299970" cy="325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24"/>
            </p:custDataLst>
          </p:nvPr>
        </p:nvSpPr>
        <p:spPr>
          <a:xfrm>
            <a:off x="1394460" y="5877560"/>
            <a:ext cx="863600" cy="49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笛子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5"/>
            </p:custDataLst>
          </p:nvPr>
        </p:nvSpPr>
        <p:spPr>
          <a:xfrm>
            <a:off x="4079875" y="5877560"/>
            <a:ext cx="863600" cy="49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唢呐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26"/>
            </p:custDataLst>
          </p:nvPr>
        </p:nvSpPr>
        <p:spPr>
          <a:xfrm>
            <a:off x="6743700" y="5877560"/>
            <a:ext cx="863600" cy="49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小号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27"/>
            </p:custDataLst>
          </p:nvPr>
        </p:nvSpPr>
        <p:spPr>
          <a:xfrm>
            <a:off x="8688070" y="5850890"/>
            <a:ext cx="1143000" cy="524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单簧管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10" grpId="0"/>
      <p:bldP spid="14" grpId="0"/>
      <p:bldP spid="15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管乐器和弦乐器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5604" name="文本框 1" title=""/>
          <p:cNvSpPr txBox="1"/>
          <p:nvPr>
            <p:custDataLst>
              <p:tags r:id="rId9"/>
            </p:custDataLst>
          </p:nvPr>
        </p:nvSpPr>
        <p:spPr>
          <a:xfrm>
            <a:off x="767080" y="981075"/>
            <a:ext cx="9648190" cy="648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每种乐器产生声音的材料、结构和部件都不同。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13"/>
            </p:custDataLst>
          </p:nvPr>
        </p:nvGrpSpPr>
        <p:grpSpPr>
          <a:xfrm>
            <a:off x="366015" y="174469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16"/>
            </p:custDataLst>
          </p:nvPr>
        </p:nvSpPr>
        <p:spPr>
          <a:xfrm>
            <a:off x="1467485" y="5850890"/>
            <a:ext cx="863600" cy="49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二胡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7"/>
            </p:custDataLst>
          </p:nvPr>
        </p:nvSpPr>
        <p:spPr>
          <a:xfrm>
            <a:off x="3935730" y="5850890"/>
            <a:ext cx="863600" cy="49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竖琴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8"/>
            </p:custDataLst>
          </p:nvPr>
        </p:nvSpPr>
        <p:spPr>
          <a:xfrm>
            <a:off x="6599555" y="5877560"/>
            <a:ext cx="863600" cy="49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吉他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9"/>
            </p:custDataLst>
          </p:nvPr>
        </p:nvSpPr>
        <p:spPr>
          <a:xfrm>
            <a:off x="8832215" y="5877560"/>
            <a:ext cx="1143000" cy="524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宋体" panose="02010600030101010101" pitchFamily="2" charset="-122"/>
              </a:rPr>
              <a:t>小提琴</a:t>
            </a:r>
            <a:endParaRPr lang="zh-CN" altLang="en-US" sz="2400" b="1">
              <a:latin typeface="宋体" panose="02010600030101010101" pitchFamily="2" charset="-122"/>
            </a:endParaRPr>
          </a:p>
        </p:txBody>
      </p:sp>
      <p:pic>
        <p:nvPicPr>
          <p:cNvPr id="104" name="图片 103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190" y="2566670"/>
            <a:ext cx="2282825" cy="34347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9785" y="2538730"/>
            <a:ext cx="2496820" cy="3368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47665" y="2708910"/>
            <a:ext cx="3198495" cy="31984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图片 10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6105" y="2493010"/>
            <a:ext cx="2649855" cy="3749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1" title=""/>
          <p:cNvSpPr txBox="1"/>
          <p:nvPr>
            <p:custDataLst>
              <p:tags r:id="rId28"/>
            </p:custDataLst>
          </p:nvPr>
        </p:nvSpPr>
        <p:spPr>
          <a:xfrm>
            <a:off x="758190" y="1494790"/>
            <a:ext cx="9685655" cy="13201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有些乐器上面安装有琴弦，如二胡、竖琴、吉他、小提琴等，被称为弦乐器。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管乐器和弦乐器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5604" name="文本框 1" title=""/>
          <p:cNvSpPr txBox="1"/>
          <p:nvPr>
            <p:custDataLst>
              <p:tags r:id="rId9"/>
            </p:custDataLst>
          </p:nvPr>
        </p:nvSpPr>
        <p:spPr>
          <a:xfrm>
            <a:off x="767080" y="908685"/>
            <a:ext cx="6350000" cy="88011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sz="2800">
                <a:latin typeface="宋体" panose="02010600030101010101" pitchFamily="2" charset="-122"/>
                <a:cs typeface="微软雅黑" panose="020b0503020204020204" charset="-122"/>
              </a:rPr>
              <a:t>那么管乐器和弦乐器是如何发声的呢？</a:t>
            </a:r>
            <a:endParaRPr lang="zh-CN" sz="2800"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 title=""/>
          <p:cNvGrpSpPr/>
          <p:nvPr>
            <p:custDataLst>
              <p:tags r:id="rId13"/>
            </p:custDataLst>
          </p:nvPr>
        </p:nvGrpSpPr>
        <p:grpSpPr>
          <a:xfrm>
            <a:off x="366015" y="541689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4" name="图片 103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11225" y="1917065"/>
            <a:ext cx="3819525" cy="2865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60010" y="1911350"/>
            <a:ext cx="4894580" cy="2871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 title=""/>
          <p:cNvSpPr txBox="1"/>
          <p:nvPr>
            <p:custDataLst>
              <p:tags r:id="rId20"/>
            </p:custDataLst>
          </p:nvPr>
        </p:nvSpPr>
        <p:spPr>
          <a:xfrm>
            <a:off x="774065" y="5157470"/>
            <a:ext cx="8227695" cy="1229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管乐器是通过激发管内空气柱的振动来产生声音；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弦乐器是通过摩擦或弹拨琴弦来产生声音。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管乐器和弦乐器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911225" y="1709420"/>
            <a:ext cx="4225290" cy="37884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管乐器和弦乐器本来属于两个不同的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家族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，但在音乐家的巧妙安排下，能够互相配合，演奏出悦耳、动听的乐曲。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10" name="图片 10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20055" y="1557020"/>
            <a:ext cx="6017895" cy="40049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087100" y="11823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065" y="1038860"/>
            <a:ext cx="10709275" cy="11950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t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生活中我们常用音响和喇叭增大音量，那么音量指的是声音的哪个特征呢？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0" name="图片 99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3660" y="2277110"/>
            <a:ext cx="3890645" cy="32467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http://photo-static-api.fotomore.com/creative/vcg/400/version23/VCG21gic18603376.jpg?uid=386&amp;timestamp=1695362599&amp;sign=95dc1a6e0520e91c4c3123821bb9b9cc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0535" r="3702"/>
          <a:stretch>
            <a:fillRect/>
          </a:stretch>
        </p:blipFill>
        <p:spPr>
          <a:xfrm>
            <a:off x="5663565" y="2277110"/>
            <a:ext cx="4177217" cy="3247200"/>
          </a:xfrm>
          <a:prstGeom prst="rect">
            <a:avLst/>
          </a:prstGeom>
        </p:spPr>
      </p:pic>
      <p:grpSp>
        <p:nvGrpSpPr>
          <p:cNvPr id="11" name="组合 10" title=""/>
          <p:cNvGrpSpPr/>
          <p:nvPr>
            <p:custDataLst>
              <p:tags r:id="rId9"/>
            </p:custDataLst>
          </p:nvPr>
        </p:nvGrpSpPr>
        <p:grpSpPr>
          <a:xfrm>
            <a:off x="366015" y="12405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5087620" y="836930"/>
            <a:ext cx="1845945" cy="6026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贾湖骨笛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矩形 4" title=""/>
          <p:cNvSpPr/>
          <p:nvPr>
            <p:custDataLst>
              <p:tags r:id="rId9"/>
            </p:custDataLst>
          </p:nvPr>
        </p:nvSpPr>
        <p:spPr>
          <a:xfrm>
            <a:off x="343757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en-US" alt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6" name="【唐宫夜宴中的国宝(五)—贾湖骨笛_】悠扬的骨笛声,属于礼乐之邦的浪漫…….贾湖骨笛_有台标.303099800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47215" y="1539875"/>
            <a:ext cx="8036560" cy="45173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graphicFrame>
        <p:nvGraphicFramePr>
          <p:cNvPr id="11" name="表格 10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263208" y="1052830"/>
          <a:ext cx="11783060" cy="4980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9140"/>
                <a:gridCol w="3950970"/>
                <a:gridCol w="3048635"/>
                <a:gridCol w="2774315"/>
              </a:tblGrid>
              <a:tr h="97790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声音的特性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音调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响度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音色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5311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定义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92773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影响因素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51320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改变方法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0835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  <a:sym typeface="+mn-ea"/>
                        </a:rPr>
                        <a:t>描述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l" fontAlgn="auto">
                        <a:lnSpc>
                          <a:spcPct val="150000"/>
                        </a:lnSpc>
                        <a:buNone/>
                      </a:pP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3152140" y="2132965"/>
            <a:ext cx="2085340" cy="436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声音的高低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0"/>
            </p:custDataLst>
          </p:nvPr>
        </p:nvSpPr>
        <p:spPr>
          <a:xfrm>
            <a:off x="6717030" y="2132965"/>
            <a:ext cx="2131060" cy="4635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声音的强弱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1"/>
            </p:custDataLst>
          </p:nvPr>
        </p:nvSpPr>
        <p:spPr>
          <a:xfrm>
            <a:off x="9732645" y="2132965"/>
            <a:ext cx="2005330" cy="499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声音的品质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2"/>
            </p:custDataLst>
          </p:nvPr>
        </p:nvSpPr>
        <p:spPr>
          <a:xfrm>
            <a:off x="3648710" y="2961640"/>
            <a:ext cx="1024890" cy="584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频率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3"/>
            </p:custDataLst>
          </p:nvPr>
        </p:nvSpPr>
        <p:spPr>
          <a:xfrm>
            <a:off x="6744335" y="2719070"/>
            <a:ext cx="2295525" cy="1017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振幅</a:t>
            </a:r>
            <a:endParaRPr lang="zh-CN" altLang="en-US" sz="20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距声源的远近</a:t>
            </a:r>
            <a:endParaRPr lang="zh-CN" altLang="en-US" sz="20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声音的发散程度</a:t>
            </a:r>
            <a:endParaRPr lang="zh-CN" altLang="en-US" sz="20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4"/>
            </p:custDataLst>
          </p:nvPr>
        </p:nvSpPr>
        <p:spPr>
          <a:xfrm>
            <a:off x="9415780" y="2907665"/>
            <a:ext cx="260858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声源的材料、结构、发声方式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5"/>
            </p:custDataLst>
          </p:nvPr>
        </p:nvSpPr>
        <p:spPr>
          <a:xfrm>
            <a:off x="3556635" y="4475480"/>
            <a:ext cx="28111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空气柱长短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16"/>
            </p:custDataLst>
          </p:nvPr>
        </p:nvSpPr>
        <p:spPr>
          <a:xfrm>
            <a:off x="6540500" y="3717290"/>
            <a:ext cx="2654300" cy="248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30000"/>
              </a:lnSpc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改变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用力的大小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  <a:p>
            <a:pPr algn="l" fontAlgn="auto">
              <a:lnSpc>
                <a:spcPct val="130000"/>
              </a:lnSpc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改变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距声源的距离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  <a:p>
            <a:pPr algn="l" fontAlgn="auto">
              <a:lnSpc>
                <a:spcPct val="130000"/>
              </a:lnSpc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改变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声音发散程度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7"/>
            </p:custDataLst>
          </p:nvPr>
        </p:nvSpPr>
        <p:spPr>
          <a:xfrm>
            <a:off x="9368790" y="3929380"/>
            <a:ext cx="29102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改变发声体的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材料、结构、发声方式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18"/>
            </p:custDataLst>
          </p:nvPr>
        </p:nvSpPr>
        <p:spPr>
          <a:xfrm>
            <a:off x="2613025" y="5373370"/>
            <a:ext cx="3260725" cy="625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 fontAlgn="auto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尖细、低沉、高(低)音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9"/>
            </p:custDataLst>
          </p:nvPr>
        </p:nvSpPr>
        <p:spPr>
          <a:xfrm>
            <a:off x="6320155" y="5281930"/>
            <a:ext cx="2875915" cy="7353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 fontAlgn="auto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轻声、响(洪)亮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0"/>
            </p:custDataLst>
          </p:nvPr>
        </p:nvSpPr>
        <p:spPr>
          <a:xfrm>
            <a:off x="9642475" y="5373370"/>
            <a:ext cx="1915795" cy="5289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模仿、分辨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1"/>
            </p:custDataLst>
          </p:nvPr>
        </p:nvSpPr>
        <p:spPr>
          <a:xfrm>
            <a:off x="2423795" y="4009390"/>
            <a:ext cx="13868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弦乐器：</a:t>
            </a:r>
            <a:endParaRPr lang="zh-CN" altLang="en-US" sz="2400"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2"/>
            </p:custDataLst>
          </p:nvPr>
        </p:nvSpPr>
        <p:spPr>
          <a:xfrm>
            <a:off x="2423795" y="4612640"/>
            <a:ext cx="13868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管乐器：</a:t>
            </a:r>
            <a:endParaRPr lang="zh-CN" altLang="en-US" sz="2400"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23"/>
            </p:custDataLst>
          </p:nvPr>
        </p:nvSpPr>
        <p:spPr>
          <a:xfrm>
            <a:off x="3556635" y="3827780"/>
            <a:ext cx="2763520" cy="9613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 fontAlgn="auto"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张紧、长度、粗细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32" grpId="0"/>
      <p:bldP spid="34" grpId="0"/>
      <p:bldP spid="33" grpId="0"/>
      <p:bldP spid="26" grpId="0"/>
      <p:bldP spid="29" grpId="0"/>
      <p:bldP spid="15" grpId="0"/>
      <p:bldP spid="19" grpId="0"/>
      <p:bldP spid="27" grpId="0"/>
      <p:bldP spid="30" grpId="0"/>
      <p:bldP spid="16" grpId="0"/>
      <p:bldP spid="24" grpId="0"/>
      <p:bldP spid="28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7347" name="Text 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70000" y="2061210"/>
            <a:ext cx="9651365" cy="232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indent="539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83058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123825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646555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1. 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人们常用“震耳欲聋”来形容物体发出的声音，这是描述声音的(  </a:t>
            </a: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)。</a:t>
            </a:r>
            <a:endParaRPr sz="280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A.音调</a:t>
            </a: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B.响度</a:t>
            </a: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C.音色</a:t>
            </a:r>
            <a:r>
              <a:rPr 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D.以上三个特性</a:t>
            </a:r>
            <a:endParaRPr sz="280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51405" y="2781300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415415" y="1268730"/>
            <a:ext cx="9465310" cy="40874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2.“高音嘹亮”“低音浑厚”和“高声呼叫”“低声细语”,这两组词语中的“高”和“低”的物理含义(  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)。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A.相同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B.不同，前者指音调，后者指响度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C.不同，前者指响度，后者指音调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D.不同，前者指音色，后者指响度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83880" y="2061210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705" y="1484630"/>
            <a:ext cx="1357630" cy="6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47" name="Text Box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9470" y="1341120"/>
            <a:ext cx="11115040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539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1pPr>
            <a:lvl2pPr marL="83058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marL="123825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marL="1646555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我们能分辨出歌手的声音，主要是依据声音的（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   </a:t>
            </a:r>
            <a:r>
              <a:rPr 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）。</a:t>
            </a:r>
            <a:endParaRPr lang="zh-CN" sz="280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A.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响度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B.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音调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C.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音色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cs typeface="微软雅黑" panose="020b0503020204020204" charset="-122"/>
              </a:rPr>
              <a:t>         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839470" y="2997200"/>
            <a:ext cx="9949180" cy="21945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4.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用大小不同的力弹同一个琴键，发出的声音的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不同。弹不同琴键，发出的声音的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不同。在不同的乐器上演奏同一个音，发出的声音的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不同。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8759825" y="2997200"/>
            <a:ext cx="1048385" cy="574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响度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5520055" y="3717290"/>
            <a:ext cx="1048385" cy="574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音调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5520055" y="4364990"/>
            <a:ext cx="1048385" cy="5740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音色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5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839470" y="981075"/>
            <a:ext cx="9518650" cy="51708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5. </a:t>
            </a:r>
            <a:r>
              <a:rPr lang="zh-CN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如图所示声波的波形图，下列说法正确的是（</a:t>
            </a: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　）</a:t>
            </a:r>
            <a:endParaRPr lang="en-US" altLang="zh-CN" sz="28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2800" kern="1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2800" kern="1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A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．甲、乙的音色、响度相同，音调不同</a:t>
            </a:r>
            <a:endParaRPr lang="zh-CN" altLang="zh-CN" sz="2800" kern="1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B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．甲、丙的音色、音调相同，响度不同</a:t>
            </a:r>
            <a:endParaRPr lang="zh-CN" altLang="zh-CN" sz="2800" kern="1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C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．乙、丁的音色，音调，响度都不同</a:t>
            </a:r>
            <a:endParaRPr lang="zh-CN" altLang="zh-CN" sz="2800" kern="100">
              <a:effectLst/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D</a:t>
            </a:r>
            <a:r>
              <a:rPr lang="zh-CN" altLang="zh-CN" sz="28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．丙、丁的音色相同，音调和响度不相同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3660" y="1628775"/>
            <a:ext cx="7494270" cy="188214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8688705" y="909320"/>
            <a:ext cx="603250" cy="625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279" name="文本框 11278" title=""/>
          <p:cNvSpPr txBox="1"/>
          <p:nvPr>
            <p:custDataLst>
              <p:tags r:id="rId8"/>
            </p:custDataLst>
          </p:nvPr>
        </p:nvSpPr>
        <p:spPr>
          <a:xfrm>
            <a:off x="774065" y="4653280"/>
            <a:ext cx="10833735" cy="780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 b="1">
                <a:latin typeface="微软雅黑" panose="020b0503020204020204" charset="-122"/>
                <a:ea typeface="微软雅黑"/>
              </a:rPr>
              <a:t>定义：物理学中把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声音的强弱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叫做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响度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，也叫做音量。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声音的强弱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响度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2" name="http://photo-static-api.fotomore.com/creative/vcg/veer/400/new/VCG41N511648317.jpg?uid=386&amp;timestamp=1695363595&amp;sign=cb3a624d1a8f78c2f68f92d6b81646e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1860" y="1865630"/>
            <a:ext cx="3447415" cy="2298065"/>
          </a:xfrm>
          <a:prstGeom prst="rect">
            <a:avLst/>
          </a:prstGeom>
        </p:spPr>
      </p:pic>
      <p:pic>
        <p:nvPicPr>
          <p:cNvPr id="15" name="http://photo-static-api.fotomore.com/creative/vcg/veer/400/new/VCG41N527319731.jpg?uid=386&amp;timestamp=1695363676&amp;sign=30d40a4b71534c0c9f2d89df30e5cc7a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584065" y="1865630"/>
            <a:ext cx="3445510" cy="2296795"/>
          </a:xfrm>
          <a:prstGeom prst="rect">
            <a:avLst/>
          </a:prstGeom>
        </p:spPr>
      </p:pic>
      <p:sp>
        <p:nvSpPr>
          <p:cNvPr id="16" name="文本框 15" title=""/>
          <p:cNvSpPr txBox="1"/>
          <p:nvPr>
            <p:custDataLst>
              <p:tags r:id="rId14"/>
            </p:custDataLst>
          </p:nvPr>
        </p:nvSpPr>
        <p:spPr>
          <a:xfrm>
            <a:off x="767715" y="981075"/>
            <a:ext cx="6840855" cy="585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声音不仅有高有低，还有强有弱。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5"/>
            </p:custDataLst>
          </p:nvPr>
        </p:nvSpPr>
        <p:spPr>
          <a:xfrm>
            <a:off x="8400415" y="2781300"/>
            <a:ext cx="3376930" cy="1478915"/>
          </a:xfrm>
          <a:prstGeom prst="wedgeEllipseCallout">
            <a:avLst>
              <a:gd name="adj1" fmla="val -34279"/>
              <a:gd name="adj2" fmla="val 81515"/>
            </a:avLst>
          </a:prstGeom>
          <a:solidFill>
            <a:srgbClr val="BDD7EE"/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zh-CN" altLang="en-US" sz="2400"/>
              <a:t>那么响度大小与什么因素有关呢？</a:t>
            </a:r>
            <a:endParaRPr lang="zh-CN" altLang="en-US" sz="2400"/>
          </a:p>
        </p:txBody>
      </p:sp>
      <p:grpSp>
        <p:nvGrpSpPr>
          <p:cNvPr id="11" name="组合 10" title=""/>
          <p:cNvGrpSpPr/>
          <p:nvPr>
            <p:custDataLst>
              <p:tags r:id="rId16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 title=""/>
          <p:cNvGrpSpPr/>
          <p:nvPr>
            <p:custDataLst>
              <p:tags r:id="rId19"/>
            </p:custDataLst>
          </p:nvPr>
        </p:nvGrpSpPr>
        <p:grpSpPr>
          <a:xfrm>
            <a:off x="366650" y="502383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279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836930"/>
            <a:ext cx="10833735" cy="780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：探究影响声音响度的因素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839470" y="2421255"/>
            <a:ext cx="10833735" cy="6940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猜想：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声音响度的大小与物体振动幅度有关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839470" y="3213100"/>
            <a:ext cx="7223125" cy="13779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实验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在鼓面上撒些小纸屑，改变敲鼓的用力大小，观察纸屑的跳动幅度，并比较鼓发出声音的响度大小。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774065" y="1772920"/>
            <a:ext cx="7823835" cy="606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" panose="02010600030101010101" pitchFamily="2" charset="-122"/>
              </a:rPr>
              <a:t>想一想：</a:t>
            </a:r>
            <a:r>
              <a:rPr lang="zh-CN" altLang="en-US" sz="2800">
                <a:latin typeface="宋体" panose="02010600030101010101" pitchFamily="2" charset="-122"/>
              </a:rPr>
              <a:t>敲鼓时，要想增大响度，你会怎么做？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8" name="http://photo-static-api.fotomore.com/creative/vcg/400/version23/VCG21gic3785501.jpg?uid=386&amp;timestamp=1695364737&amp;sign=e5413ada424193667854b81e862bf7d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062595" y="2637155"/>
            <a:ext cx="3418840" cy="2279015"/>
          </a:xfrm>
          <a:prstGeom prst="rect">
            <a:avLst/>
          </a:prstGeom>
        </p:spPr>
      </p:pic>
      <p:sp>
        <p:nvSpPr>
          <p:cNvPr id="18448" name="文本框 18447" title="">
            <a:hlinkClick r:id="rId15" action="ppaction://hlinkfile"/>
          </p:cNvPr>
          <p:cNvSpPr txBox="1"/>
          <p:nvPr>
            <p:custDataLst>
              <p:tags r:id="rId14"/>
            </p:custDataLst>
          </p:nvPr>
        </p:nvSpPr>
        <p:spPr>
          <a:xfrm>
            <a:off x="839470" y="4725035"/>
            <a:ext cx="817181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结论：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用力越大，纸屑跳动的幅度越大，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鼓面振动的幅度越大，鼓发出的声音的响度越大。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6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 title=""/>
          <p:cNvGrpSpPr/>
          <p:nvPr>
            <p:custDataLst>
              <p:tags r:id="rId19"/>
            </p:custDataLst>
          </p:nvPr>
        </p:nvGrpSpPr>
        <p:grpSpPr>
          <a:xfrm>
            <a:off x="366015" y="196059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 title=""/>
          <p:cNvGrpSpPr/>
          <p:nvPr>
            <p:custDataLst>
              <p:tags r:id="rId22"/>
            </p:custDataLst>
          </p:nvPr>
        </p:nvGrpSpPr>
        <p:grpSpPr>
          <a:xfrm>
            <a:off x="366650" y="275307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 title=""/>
          <p:cNvSpPr/>
          <p:nvPr>
            <p:custDataLst>
              <p:tags r:id="rId25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声音的强弱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响度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84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448" name="文本框 18447" title="">
            <a:hlinkClick r:id="rId9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839470" y="4300220"/>
            <a:ext cx="7102475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结论：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用力越大，琴弦振动的幅度越大，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琴弦发出的声音响度越大。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839470" y="2637155"/>
            <a:ext cx="7223125" cy="13779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实验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取一把弦乐器，用不同大小的力弹拨同一根琴弦，观察两次琴弦振动幅度的大小，并比较两次声音的响度大小。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9" name="http://photo-static-api.fotomore.com/creative/vcg/400/version23/VCG2125bc4afaf.jpg?uid=386&amp;timestamp=1695347324&amp;sign=9e9a76f0384b8fa157d84b728f8b3b7f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t="17661" b="16991"/>
          <a:stretch>
            <a:fillRect/>
          </a:stretch>
        </p:blipFill>
        <p:spPr>
          <a:xfrm>
            <a:off x="8544560" y="2564765"/>
            <a:ext cx="2716530" cy="2664460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774065" y="836930"/>
            <a:ext cx="10833735" cy="780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：探究影响声音响度的因素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8" name="组合 7" title=""/>
          <p:cNvGrpSpPr/>
          <p:nvPr>
            <p:custDataLst>
              <p:tags r:id="rId14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17"/>
            </p:custDataLst>
          </p:nvPr>
        </p:nvSpPr>
        <p:spPr>
          <a:xfrm>
            <a:off x="839470" y="1701165"/>
            <a:ext cx="10833735" cy="6940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猜想：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声音响度的大小与物体振动幅度有关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8"/>
            </p:custDataLst>
          </p:nvPr>
        </p:nvGrpSpPr>
        <p:grpSpPr>
          <a:xfrm>
            <a:off x="366650" y="203298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矩形 13" title=""/>
          <p:cNvSpPr/>
          <p:nvPr>
            <p:custDataLst>
              <p:tags r:id="rId21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声音的强弱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响度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4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448" name="文本框 18447" title="">
            <a:hlinkClick r:id="rId9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767080" y="4509135"/>
            <a:ext cx="565531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结论：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  <a:sym typeface="+mn-ea"/>
              </a:rPr>
              <a:t>用力越大，乒乓球被弹起的高度越大，音叉声音的响度越大。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774065" y="2564765"/>
            <a:ext cx="5708650" cy="2115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实验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用不同大小的力敲击音叉，使音叉发出不同响度的声音，观察乒乓球被弹起的高度。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774065" y="836930"/>
            <a:ext cx="10833735" cy="7804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：探究影响声音响度的因素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774065" y="1708150"/>
            <a:ext cx="7056755" cy="7569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猜想：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声音响度的大小与物体振动幅度有关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6"/>
            </p:custDataLst>
          </p:nvPr>
        </p:nvGrpSpPr>
        <p:grpSpPr>
          <a:xfrm>
            <a:off x="366650" y="203298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5" name="5月7日(3)" title="">
            <a:hlinkClick action="ppaction://media"/>
          </p:cNvPr>
          <p:cNvPicPr/>
          <p:nvPr>
            <a:videoFile r:link="rId21"/>
            <p:custDataLst>
              <p:tags r:id="rId20"/>
            </p:custDataLst>
            <p:extLst>
              <p:ext uri="{DAA4B4D4-6D71-4841-9C94-3DE7FCFB9230}">
                <p14:media xmlns:p14="http://schemas.microsoft.com/office/powerpoint/2010/main" r:embed="rId2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600190" y="2555875"/>
            <a:ext cx="5080635" cy="2772410"/>
          </a:xfrm>
          <a:prstGeom prst="rect">
            <a:avLst/>
          </a:prstGeom>
        </p:spPr>
      </p:pic>
      <p:sp>
        <p:nvSpPr>
          <p:cNvPr id="11" name="矩形 10" title=""/>
          <p:cNvSpPr/>
          <p:nvPr>
            <p:custDataLst>
              <p:tags r:id="rId23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声音的强弱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响度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84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5" name="https://photo-static-api.fotomore.com/creative/vcg/veer/400/new/VCG41N493531560.jpg?uid=386&amp;timestamp=1716954529&amp;sign=4f8bcf5d91edc55b7fac1459a6d5164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alphaModFix amt="34000"/>
          </a:blip>
          <a:srcRect t="8000" b="5097"/>
          <a:stretch>
            <a:fillRect/>
          </a:stretch>
        </p:blipFill>
        <p:spPr>
          <a:xfrm>
            <a:off x="-96520" y="-28575"/>
            <a:ext cx="12305030" cy="712724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767080" y="908685"/>
            <a:ext cx="7778115" cy="8851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4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物理学中用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振幅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来描述物体振动的幅度。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eaLnBrk="1" hangingPunct="1">
              <a:lnSpc>
                <a:spcPct val="140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13" name="文本框 12" title="">
            <a:hlinkClick r:id="rId12" action="ppaction://hlinkfile"/>
          </p:cNvPr>
          <p:cNvSpPr txBox="1"/>
          <p:nvPr>
            <p:custDataLst>
              <p:tags r:id="rId11"/>
            </p:custDataLst>
          </p:nvPr>
        </p:nvSpPr>
        <p:spPr>
          <a:xfrm>
            <a:off x="752475" y="1971675"/>
            <a:ext cx="890397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通过上述活动，可以得出结论：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声源的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振幅越大，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产生声音的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响度也越大</a:t>
            </a:r>
            <a:r>
              <a:rPr lang="zh-CN" altLang="en-US" sz="3200" b="1" kern="1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3200" b="1" kern="100">
              <a:solidFill>
                <a:schemeClr val="tx1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32347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 title=""/>
          <p:cNvGrpSpPr/>
          <p:nvPr>
            <p:custDataLst>
              <p:tags r:id="rId16"/>
            </p:custDataLst>
          </p:nvPr>
        </p:nvGrpSpPr>
        <p:grpSpPr>
          <a:xfrm>
            <a:off x="323470" y="2248247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 title=""/>
          <p:cNvSpPr txBox="1"/>
          <p:nvPr>
            <p:custDataLst>
              <p:tags r:id="rId19"/>
            </p:custDataLst>
          </p:nvPr>
        </p:nvSpPr>
        <p:spPr>
          <a:xfrm>
            <a:off x="6023610" y="3776980"/>
            <a:ext cx="3376930" cy="1478915"/>
          </a:xfrm>
          <a:prstGeom prst="wedgeEllipseCallout">
            <a:avLst>
              <a:gd name="adj1" fmla="val -60680"/>
              <a:gd name="adj2" fmla="val -79712"/>
            </a:avLst>
          </a:prstGeom>
          <a:solidFill>
            <a:srgbClr val="BDD7EE"/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zh-CN" altLang="en-US" sz="2400"/>
              <a:t>你觉得响度还与哪些因素有关呢？</a:t>
            </a:r>
            <a:endParaRPr lang="zh-CN" altLang="en-US" sz="2400"/>
          </a:p>
        </p:txBody>
      </p:sp>
      <p:sp>
        <p:nvSpPr>
          <p:cNvPr id="16" name="矩形 15" title=""/>
          <p:cNvSpPr/>
          <p:nvPr>
            <p:custDataLst>
              <p:tags r:id="rId20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声音的强弱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响度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 title="">
            <a:hlinkClick r:id="rId9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767080" y="980440"/>
            <a:ext cx="972375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响度还与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距离声源的远近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以及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声音的分散程度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有关</a:t>
            </a:r>
            <a:r>
              <a:rPr lang="zh-CN" altLang="en-US" sz="3200" kern="1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3200" kern="100">
              <a:solidFill>
                <a:schemeClr val="tx1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http://photo-static-api.fotomore.com/creative/vcg/400/version23/VCG41170036830.jpg?uid=386&amp;timestamp=1695366447&amp;sign=6e62c2638e6977bd3352ae566fca5c1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1225" y="2115820"/>
            <a:ext cx="4616450" cy="3088005"/>
          </a:xfrm>
          <a:prstGeom prst="rect">
            <a:avLst/>
          </a:prstGeom>
        </p:spPr>
      </p:pic>
      <p:pic>
        <p:nvPicPr>
          <p:cNvPr id="8" name="http://photo-static-api.fotomore.com/creative/vcg/400/version23/VCG21a25f4a9a0.jpg?uid=386&amp;timestamp=1695366621&amp;sign=74da490c0d0e2d87057b1da1ca315d06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807710" y="2124075"/>
            <a:ext cx="4633200" cy="3088800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294260" y="124050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矩形 6" title=""/>
          <p:cNvSpPr/>
          <p:nvPr>
            <p:custDataLst>
              <p:tags r:id="rId17"/>
            </p:custDataLst>
          </p:nvPr>
        </p:nvSpPr>
        <p:spPr>
          <a:xfrm>
            <a:off x="3437579" y="188825"/>
            <a:ext cx="378333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声音的强弱</a:t>
            </a:r>
            <a:r>
              <a:rPr lang="en-US" alt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——</a:t>
            </a: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响度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>
            <a:hlinkClick r:id="rId9" action="ppaction://hlinkfile"/>
          </p:cNvPr>
          <p:cNvSpPr txBox="1"/>
          <p:nvPr>
            <p:custDataLst>
              <p:tags r:id="rId8"/>
            </p:custDataLst>
          </p:nvPr>
        </p:nvSpPr>
        <p:spPr>
          <a:xfrm>
            <a:off x="911225" y="4869180"/>
            <a:ext cx="10084435" cy="1124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甲音叉振动的幅度小，示波器显示出来的振幅也小，响度也小；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 kern="1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乙音叉振动的幅度大，示波器显示出来的振幅也大，响度也大。</a:t>
            </a:r>
            <a:endParaRPr lang="zh-CN" altLang="en-US" sz="2800" kern="100">
              <a:solidFill>
                <a:schemeClr val="tx1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5604" name="Picture 4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225" y="1210310"/>
            <a:ext cx="772668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椭圆 5" title=""/>
          <p:cNvSpPr/>
          <p:nvPr>
            <p:custDataLst>
              <p:tags r:id="rId13"/>
            </p:custDataLst>
          </p:nvPr>
        </p:nvSpPr>
        <p:spPr>
          <a:xfrm>
            <a:off x="1991360" y="1210310"/>
            <a:ext cx="1135380" cy="579755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椭圆 17" title=""/>
          <p:cNvSpPr/>
          <p:nvPr>
            <p:custDataLst>
              <p:tags r:id="rId14"/>
            </p:custDataLst>
          </p:nvPr>
        </p:nvSpPr>
        <p:spPr>
          <a:xfrm>
            <a:off x="1991360" y="4090670"/>
            <a:ext cx="1135380" cy="579755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4" name="椭圆 33" title=""/>
          <p:cNvSpPr/>
          <p:nvPr>
            <p:custDataLst>
              <p:tags r:id="rId15"/>
            </p:custDataLst>
          </p:nvPr>
        </p:nvSpPr>
        <p:spPr>
          <a:xfrm>
            <a:off x="6527800" y="2061845"/>
            <a:ext cx="2347595" cy="65405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5" name="椭圆 34" title=""/>
          <p:cNvSpPr/>
          <p:nvPr>
            <p:custDataLst>
              <p:tags r:id="rId16"/>
            </p:custDataLst>
          </p:nvPr>
        </p:nvSpPr>
        <p:spPr>
          <a:xfrm>
            <a:off x="6527800" y="3226435"/>
            <a:ext cx="2347595" cy="65405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7"/>
            </p:custDataLst>
          </p:nvPr>
        </p:nvSpPr>
        <p:spPr>
          <a:xfrm>
            <a:off x="3437579" y="18882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用波形比较振幅</a:t>
            </a:r>
            <a:endParaRPr lang="zh-CN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 title=""/>
          <p:cNvGrpSpPr/>
          <p:nvPr>
            <p:custDataLst>
              <p:tags r:id="rId18"/>
            </p:custDataLst>
          </p:nvPr>
        </p:nvGrpSpPr>
        <p:grpSpPr>
          <a:xfrm>
            <a:off x="506985" y="5128607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2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18" grpId="0" animBg="1"/>
      <p:bldP spid="35" grpId="0" animBg="1"/>
    </p:bldLst>
  </p:timing>
</p:sld>
</file>

<file path=ppt/tags/tag1.xml><?xml version="1.0" encoding="utf-8"?>
<p:tagLst xmlns:p="http://schemas.openxmlformats.org/presentationml/2006/main">
  <p:tag name="AS_UNIQUEID" val="635"/>
</p:tagLst>
</file>

<file path=ppt/tags/tag10.xml><?xml version="1.0" encoding="utf-8"?>
<p:tagLst xmlns:p="http://schemas.openxmlformats.org/presentationml/2006/main">
  <p:tag name="AS_UNIQUEID" val="644"/>
</p:tagLst>
</file>

<file path=ppt/tags/tag100.xml><?xml version="1.0" encoding="utf-8"?>
<p:tagLst xmlns:p="http://schemas.openxmlformats.org/presentationml/2006/main">
  <p:tag name="AS_UNIQUEID" val="734"/>
</p:tagLst>
</file>

<file path=ppt/tags/tag101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AS_UNIQUEID" val="73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3.xml><?xml version="1.0" encoding="utf-8"?>
<p:tagLst xmlns:p="http://schemas.openxmlformats.org/presentationml/2006/main">
  <p:tag name="AS_UNIQUEID" val="736"/>
  <p:tag name="KSO_WM_BEAUTIFY_FLAG" val=""/>
</p:tagLst>
</file>

<file path=ppt/tags/tag104.xml><?xml version="1.0" encoding="utf-8"?>
<p:tagLst xmlns:p="http://schemas.openxmlformats.org/presentationml/2006/main">
  <p:tag name="AS_UNIQUEID" val="737"/>
  <p:tag name="KSO_WM_BEAUTIFY_FLAG" val=""/>
</p:tagLst>
</file>

<file path=ppt/tags/tag105.xml><?xml version="1.0" encoding="utf-8"?>
<p:tagLst xmlns:p="http://schemas.openxmlformats.org/presentationml/2006/main">
  <p:tag name="AS_UNIQUEID" val="73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6.xml><?xml version="1.0" encoding="utf-8"?>
<p:tagLst xmlns:p="http://schemas.openxmlformats.org/presentationml/2006/main">
  <p:tag name="AS_UNIQUEID" val="739"/>
  <p:tag name="KSO_WM_BEAUTIFY_FLAG" val=""/>
</p:tagLst>
</file>

<file path=ppt/tags/tag107.xml><?xml version="1.0" encoding="utf-8"?>
<p:tagLst xmlns:p="http://schemas.openxmlformats.org/presentationml/2006/main">
  <p:tag name="AS_UNIQUEID" val="740"/>
  <p:tag name="KSO_WM_BEAUTIFY_FLAG" val=""/>
</p:tagLst>
</file>

<file path=ppt/tags/tag108.xml><?xml version="1.0" encoding="utf-8"?>
<p:tagLst xmlns:p="http://schemas.openxmlformats.org/presentationml/2006/main">
  <p:tag name="AS_UNIQUEID" val="7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9.xml><?xml version="1.0" encoding="utf-8"?>
<p:tagLst xmlns:p="http://schemas.openxmlformats.org/presentationml/2006/main">
  <p:tag name="AS_UNIQUEID" val="742"/>
  <p:tag name="KSO_WM_BEAUTIFY_FLAG" val=""/>
</p:tagLst>
</file>

<file path=ppt/tags/tag11.xml><?xml version="1.0" encoding="utf-8"?>
<p:tagLst xmlns:p="http://schemas.openxmlformats.org/presentationml/2006/main">
  <p:tag name="AS_UNIQUEID" val="645"/>
</p:tagLst>
</file>

<file path=ppt/tags/tag110.xml><?xml version="1.0" encoding="utf-8"?>
<p:tagLst xmlns:p="http://schemas.openxmlformats.org/presentationml/2006/main">
  <p:tag name="AS_UNIQUEID" val="743"/>
  <p:tag name="KSO_WM_BEAUTIFY_FLAG" val=""/>
</p:tagLst>
</file>

<file path=ppt/tags/tag111.xml><?xml version="1.0" encoding="utf-8"?>
<p:tagLst xmlns:p="http://schemas.openxmlformats.org/presentationml/2006/main">
  <p:tag name="AS_UNIQUEID" val="744"/>
  <p:tag name="KSO_WM_BEAUTIFY_FLAG" val=""/>
</p:tagLst>
</file>

<file path=ppt/tags/tag112.xml><?xml version="1.0" encoding="utf-8"?>
<p:tagLst xmlns:p="http://schemas.openxmlformats.org/presentationml/2006/main">
  <p:tag name="AS_UNIQUEID" val="745"/>
</p:tagLst>
</file>

<file path=ppt/tags/tag113.xml><?xml version="1.0" encoding="utf-8"?>
<p:tagLst xmlns:p="http://schemas.openxmlformats.org/presentationml/2006/main">
  <p:tag name="AS_UNIQUEID" val="746"/>
  <p:tag name="KSO_WM_BEAUTIFY_FLAG" val=""/>
</p:tagLst>
</file>

<file path=ppt/tags/tag114.xml><?xml version="1.0" encoding="utf-8"?>
<p:tagLst xmlns:p="http://schemas.openxmlformats.org/presentationml/2006/main">
  <p:tag name="AS_UNIQUEID" val="747"/>
</p:tagLst>
</file>

<file path=ppt/tags/tag115.xml><?xml version="1.0" encoding="utf-8"?>
<p:tagLst xmlns:p="http://schemas.openxmlformats.org/presentationml/2006/main">
  <p:tag name="AS_UNIQUEID" val="748"/>
  <p:tag name="KSO_WM_BEAUTIFY_FLAG" val=""/>
</p:tagLst>
</file>

<file path=ppt/tags/tag116.xml><?xml version="1.0" encoding="utf-8"?>
<p:tagLst xmlns:p="http://schemas.openxmlformats.org/presentationml/2006/main">
  <p:tag name="AS_UNIQUEID" val="749"/>
  <p:tag name="KSO_WM_BEAUTIFY_FLAG" val=""/>
</p:tagLst>
</file>

<file path=ppt/tags/tag117.xml><?xml version="1.0" encoding="utf-8"?>
<p:tagLst xmlns:p="http://schemas.openxmlformats.org/presentationml/2006/main">
  <p:tag name="AS_UNIQUEID" val="750"/>
  <p:tag name="KSO_WM_BEAUTIFY_FLAG" val=""/>
</p:tagLst>
</file>

<file path=ppt/tags/tag118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9.xml><?xml version="1.0" encoding="utf-8"?>
<p:tagLst xmlns:p="http://schemas.openxmlformats.org/presentationml/2006/main">
  <p:tag name="AS_UNIQUEID" val="751"/>
</p:tagLst>
</file>

<file path=ppt/tags/tag12.xml><?xml version="1.0" encoding="utf-8"?>
<p:tagLst xmlns:p="http://schemas.openxmlformats.org/presentationml/2006/main">
  <p:tag name="AS_UNIQUEID" val="646"/>
</p:tagLst>
</file>

<file path=ppt/tags/tag120.xml><?xml version="1.0" encoding="utf-8"?>
<p:tagLst xmlns:p="http://schemas.openxmlformats.org/presentationml/2006/main">
  <p:tag name="AS_UNIQUEID" val="752"/>
</p:tagLst>
</file>

<file path=ppt/tags/tag121.xml><?xml version="1.0" encoding="utf-8"?>
<p:tagLst xmlns:p="http://schemas.openxmlformats.org/presentationml/2006/main">
  <p:tag name="AS_UNIQUEID" val="753"/>
  <p:tag name="KSO_WM_BEAUTIFY_FLAG" val=""/>
</p:tagLst>
</file>

<file path=ppt/tags/tag122.xml><?xml version="1.0" encoding="utf-8"?>
<p:tagLst xmlns:p="http://schemas.openxmlformats.org/presentationml/2006/main">
  <p:tag name="AS_UNIQUEID" val="7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3.xml><?xml version="1.0" encoding="utf-8"?>
<p:tagLst xmlns:p="http://schemas.openxmlformats.org/presentationml/2006/main">
  <p:tag name="AS_UNIQUEID" val="755"/>
  <p:tag name="KSO_WM_BEAUTIFY_FLAG" val=""/>
</p:tagLst>
</file>

<file path=ppt/tags/tag124.xml><?xml version="1.0" encoding="utf-8"?>
<p:tagLst xmlns:p="http://schemas.openxmlformats.org/presentationml/2006/main">
  <p:tag name="AS_UNIQUEID" val="756"/>
  <p:tag name="KSO_WM_BEAUTIFY_FLAG" val=""/>
</p:tagLst>
</file>

<file path=ppt/tags/tag125.xml><?xml version="1.0" encoding="utf-8"?>
<p:tagLst xmlns:p="http://schemas.openxmlformats.org/presentationml/2006/main">
  <p:tag name="AS_UNIQUEID" val="757"/>
</p:tagLst>
</file>

<file path=ppt/tags/tag126.xml><?xml version="1.0" encoding="utf-8"?>
<p:tagLst xmlns:p="http://schemas.openxmlformats.org/presentationml/2006/main">
  <p:tag name="AS_UNIQUEID" val="7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7.xml><?xml version="1.0" encoding="utf-8"?>
<p:tagLst xmlns:p="http://schemas.openxmlformats.org/presentationml/2006/main">
  <p:tag name="AS_UNIQUEID" val="759"/>
  <p:tag name="KSO_WM_BEAUTIFY_FLAG" val=""/>
</p:tagLst>
</file>

<file path=ppt/tags/tag128.xml><?xml version="1.0" encoding="utf-8"?>
<p:tagLst xmlns:p="http://schemas.openxmlformats.org/presentationml/2006/main">
  <p:tag name="AS_UNIQUEID" val="760"/>
  <p:tag name="KSO_WM_BEAUTIFY_FLAG" val=""/>
</p:tagLst>
</file>

<file path=ppt/tags/tag129.xml><?xml version="1.0" encoding="utf-8"?>
<p:tagLst xmlns:p="http://schemas.openxmlformats.org/presentationml/2006/main">
  <p:tag name="AS_UNIQUEID" val="761"/>
  <p:tag name="KSO_WM_BEAUTIFY_FLAG" val=""/>
</p:tagLst>
</file>

<file path=ppt/tags/tag13.xml><?xml version="1.0" encoding="utf-8"?>
<p:tagLst xmlns:p="http://schemas.openxmlformats.org/presentationml/2006/main">
  <p:tag name="AS_UNIQUEID" val="647"/>
</p:tagLst>
</file>

<file path=ppt/tags/tag130.xml><?xml version="1.0" encoding="utf-8"?>
<p:tagLst xmlns:p="http://schemas.openxmlformats.org/presentationml/2006/main">
  <p:tag name="AS_UNIQUEID" val="762"/>
</p:tagLst>
</file>

<file path=ppt/tags/tag131.xml><?xml version="1.0" encoding="utf-8"?>
<p:tagLst xmlns:p="http://schemas.openxmlformats.org/presentationml/2006/main">
  <p:tag name="AS_UNIQUEID" val="763"/>
  <p:tag name="KSO_WM_BEAUTIFY_FLAG" val=""/>
</p:tagLst>
</file>

<file path=ppt/tags/tag132.xml><?xml version="1.0" encoding="utf-8"?>
<p:tagLst xmlns:p="http://schemas.openxmlformats.org/presentationml/2006/main">
  <p:tag name="AS_UNIQUEID" val="764"/>
</p:tagLst>
</file>

<file path=ppt/tags/tag133.xml><?xml version="1.0" encoding="utf-8"?>
<p:tagLst xmlns:p="http://schemas.openxmlformats.org/presentationml/2006/main">
  <p:tag name="AS_UNIQUEID" val="765"/>
  <p:tag name="KSO_WM_BEAUTIFY_FLAG" val=""/>
</p:tagLst>
</file>

<file path=ppt/tags/tag134.xml><?xml version="1.0" encoding="utf-8"?>
<p:tagLst xmlns:p="http://schemas.openxmlformats.org/presentationml/2006/main">
  <p:tag name="AS_UNIQUEID" val="766"/>
  <p:tag name="KSO_WM_BEAUTIFY_FLAG" val=""/>
</p:tagLst>
</file>

<file path=ppt/tags/tag135.xml><?xml version="1.0" encoding="utf-8"?>
<p:tagLst xmlns:p="http://schemas.openxmlformats.org/presentationml/2006/main">
  <p:tag name="AS_UNIQUEID" val="767"/>
  <p:tag name="KSO_WM_BEAUTIFY_FLAG" val=""/>
</p:tagLst>
</file>

<file path=ppt/tags/tag136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7.xml><?xml version="1.0" encoding="utf-8"?>
<p:tagLst xmlns:p="http://schemas.openxmlformats.org/presentationml/2006/main">
  <p:tag name="AS_UNIQUEID" val="768"/>
  <p:tag name="KSO_WM_BEAUTIFY_FLAG" val=""/>
</p:tagLst>
</file>

<file path=ppt/tags/tag138.xml><?xml version="1.0" encoding="utf-8"?>
<p:tagLst xmlns:p="http://schemas.openxmlformats.org/presentationml/2006/main">
  <p:tag name="AS_UNIQUEID" val="769"/>
  <p:tag name="KSO_WM_BEAUTIFY_FLAG" val=""/>
</p:tagLst>
</file>

<file path=ppt/tags/tag139.xml><?xml version="1.0" encoding="utf-8"?>
<p:tagLst xmlns:p="http://schemas.openxmlformats.org/presentationml/2006/main">
  <p:tag name="AS_UNIQUEID" val="77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.xml><?xml version="1.0" encoding="utf-8"?>
<p:tagLst xmlns:p="http://schemas.openxmlformats.org/presentationml/2006/main">
  <p:tag name="AS_UNIQUEID" val="648"/>
</p:tagLst>
</file>

<file path=ppt/tags/tag140.xml><?xml version="1.0" encoding="utf-8"?>
<p:tagLst xmlns:p="http://schemas.openxmlformats.org/presentationml/2006/main">
  <p:tag name="AS_UNIQUEID" val="771"/>
  <p:tag name="KSO_WM_BEAUTIFY_FLAG" val=""/>
</p:tagLst>
</file>

<file path=ppt/tags/tag141.xml><?xml version="1.0" encoding="utf-8"?>
<p:tagLst xmlns:p="http://schemas.openxmlformats.org/presentationml/2006/main">
  <p:tag name="AS_UNIQUEID" val="772"/>
  <p:tag name="KSO_WM_BEAUTIFY_FLAG" val=""/>
</p:tagLst>
</file>

<file path=ppt/tags/tag142.xml><?xml version="1.0" encoding="utf-8"?>
<p:tagLst xmlns:p="http://schemas.openxmlformats.org/presentationml/2006/main">
  <p:tag name="AS_UNIQUEID" val="773"/>
</p:tagLst>
</file>

<file path=ppt/tags/tag143.xml><?xml version="1.0" encoding="utf-8"?>
<p:tagLst xmlns:p="http://schemas.openxmlformats.org/presentationml/2006/main">
  <p:tag name="AS_UNIQUEID" val="77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p="http://schemas.openxmlformats.org/presentationml/2006/main">
  <p:tag name="AS_UNIQUEID" val="775"/>
  <p:tag name="KSO_WM_BEAUTIFY_FLAG" val=""/>
</p:tagLst>
</file>

<file path=ppt/tags/tag145.xml><?xml version="1.0" encoding="utf-8"?>
<p:tagLst xmlns:p="http://schemas.openxmlformats.org/presentationml/2006/main">
  <p:tag name="AS_UNIQUEID" val="776"/>
  <p:tag name="KSO_WM_BEAUTIFY_FLAG" val=""/>
</p:tagLst>
</file>

<file path=ppt/tags/tag146.xml><?xml version="1.0" encoding="utf-8"?>
<p:tagLst xmlns:p="http://schemas.openxmlformats.org/presentationml/2006/main">
  <p:tag name="AS_UNIQUEID" val="777"/>
  <p:tag name="KSO_WM_MEDIACOVER_FLAG" val="1"/>
  <p:tag name="KSO_WM_UNIT_MEDIACOVER_BTN_STATE" val="1"/>
  <p:tag name="KSO_WM_UNIT_MEDIACOVER_BTNRECT" val="0*0*0*0"/>
</p:tagLst>
</file>

<file path=ppt/tags/tag147.xml><?xml version="1.0" encoding="utf-8"?>
<p:tagLst xmlns:p="http://schemas.openxmlformats.org/presentationml/2006/main">
  <p:tag name="AS_UNIQUEID" val="778"/>
  <p:tag name="KSO_WM_BEAUTIFY_FLAG" val=""/>
</p:tagLst>
</file>

<file path=ppt/tags/tag148.xml><?xml version="1.0" encoding="utf-8"?>
<p:tagLst xmlns:p="http://schemas.openxmlformats.org/presentationml/2006/main">
  <p:tag name="AS_UNIQUEID" val="779"/>
</p:tagLst>
</file>

<file path=ppt/tags/tag149.xml><?xml version="1.0" encoding="utf-8"?>
<p:tagLst xmlns:p="http://schemas.openxmlformats.org/presentationml/2006/main">
  <p:tag name="AS_UNIQUEID" val="780"/>
</p:tagLst>
</file>

<file path=ppt/tags/tag15.xml><?xml version="1.0" encoding="utf-8"?>
<p:tagLst xmlns:p="http://schemas.openxmlformats.org/presentationml/2006/main">
  <p:tag name="AS_UNIQUEID" val="649"/>
</p:tagLst>
</file>

<file path=ppt/tags/tag150.xml><?xml version="1.0" encoding="utf-8"?>
<p:tagLst xmlns:p="http://schemas.openxmlformats.org/presentationml/2006/main">
  <p:tag name="AS_UNIQUEID" val="781"/>
  <p:tag name="KSO_WM_BEAUTIFY_FLAG" val=""/>
</p:tagLst>
</file>

<file path=ppt/tags/tag151.xml><?xml version="1.0" encoding="utf-8"?>
<p:tagLst xmlns:p="http://schemas.openxmlformats.org/presentationml/2006/main">
  <p:tag name="AS_UNIQUEID" val="782"/>
</p:tagLst>
</file>

<file path=ppt/tags/tag152.xml><?xml version="1.0" encoding="utf-8"?>
<p:tagLst xmlns:p="http://schemas.openxmlformats.org/presentationml/2006/main">
  <p:tag name="AS_UNIQUEID" val="783"/>
  <p:tag name="KSO_WM_BEAUTIFY_FLAG" val=""/>
</p:tagLst>
</file>

<file path=ppt/tags/tag153.xml><?xml version="1.0" encoding="utf-8"?>
<p:tagLst xmlns:p="http://schemas.openxmlformats.org/presentationml/2006/main">
  <p:tag name="AS_UNIQUEID" val="784"/>
  <p:tag name="KSO_WM_BEAUTIFY_FLAG" val=""/>
</p:tagLst>
</file>

<file path=ppt/tags/tag154.xml><?xml version="1.0" encoding="utf-8"?>
<p:tagLst xmlns:p="http://schemas.openxmlformats.org/presentationml/2006/main">
  <p:tag name="AS_UNIQUEID" val="785"/>
  <p:tag name="KSO_WM_BEAUTIFY_FLAG" val=""/>
</p:tagLst>
</file>

<file path=ppt/tags/tag155.xml><?xml version="1.0" encoding="utf-8"?>
<p:tagLst xmlns:p="http://schemas.openxmlformats.org/presentationml/2006/main">
  <p:tag name="AS_UNIQUEID" val="78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6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7.xml><?xml version="1.0" encoding="utf-8"?>
<p:tagLst xmlns:p="http://schemas.openxmlformats.org/presentationml/2006/main">
  <p:tag name="AS_UNIQUEID" val="78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8.xml><?xml version="1.0" encoding="utf-8"?>
<p:tagLst xmlns:p="http://schemas.openxmlformats.org/presentationml/2006/main">
  <p:tag name="AS_UNIQUEID" val="788"/>
  <p:tag name="KSO_WM_BEAUTIFY_FLAG" val=""/>
</p:tagLst>
</file>

<file path=ppt/tags/tag159.xml><?xml version="1.0" encoding="utf-8"?>
<p:tagLst xmlns:p="http://schemas.openxmlformats.org/presentationml/2006/main">
  <p:tag name="AS_UNIQUEID" val="789"/>
  <p:tag name="KSO_WM_BEAUTIFY_FLAG" val=""/>
</p:tagLst>
</file>

<file path=ppt/tags/tag16.xml><?xml version="1.0" encoding="utf-8"?>
<p:tagLst xmlns:p="http://schemas.openxmlformats.org/presentationml/2006/main">
  <p:tag name="AS_UNIQUEID" val="650"/>
</p:tagLst>
</file>

<file path=ppt/tags/tag160.xml><?xml version="1.0" encoding="utf-8"?>
<p:tagLst xmlns:p="http://schemas.openxmlformats.org/presentationml/2006/main">
  <p:tag name="AS_UNIQUEID" val="79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1.xml><?xml version="1.0" encoding="utf-8"?>
<p:tagLst xmlns:p="http://schemas.openxmlformats.org/presentationml/2006/main">
  <p:tag name="AS_UNIQUEID" val="791"/>
  <p:tag name="KSO_WM_BEAUTIFY_FLAG" val=""/>
</p:tagLst>
</file>

<file path=ppt/tags/tag162.xml><?xml version="1.0" encoding="utf-8"?>
<p:tagLst xmlns:p="http://schemas.openxmlformats.org/presentationml/2006/main">
  <p:tag name="AS_UNIQUEID" val="792"/>
  <p:tag name="KSO_WM_BEAUTIFY_FLAG" val=""/>
</p:tagLst>
</file>

<file path=ppt/tags/tag163.xml><?xml version="1.0" encoding="utf-8"?>
<p:tagLst xmlns:p="http://schemas.openxmlformats.org/presentationml/2006/main">
  <p:tag name="AS_UNIQUEID" val="793"/>
</p:tagLst>
</file>

<file path=ppt/tags/tag164.xml><?xml version="1.0" encoding="utf-8"?>
<p:tagLst xmlns:p="http://schemas.openxmlformats.org/presentationml/2006/main">
  <p:tag name="AS_UNIQUEID" val="794"/>
  <p:tag name="KSO_WM_BEAUTIFY_FLAG" val=""/>
</p:tagLst>
</file>

<file path=ppt/tags/tag165.xml><?xml version="1.0" encoding="utf-8"?>
<p:tagLst xmlns:p="http://schemas.openxmlformats.org/presentationml/2006/main">
  <p:tag name="AS_UNIQUEID" val="795"/>
</p:tagLst>
</file>

<file path=ppt/tags/tag166.xml><?xml version="1.0" encoding="utf-8"?>
<p:tagLst xmlns:p="http://schemas.openxmlformats.org/presentationml/2006/main">
  <p:tag name="AS_UNIQUEID" val="796"/>
  <p:tag name="KSO_WM_BEAUTIFY_FLAG" val=""/>
</p:tagLst>
</file>

<file path=ppt/tags/tag167.xml><?xml version="1.0" encoding="utf-8"?>
<p:tagLst xmlns:p="http://schemas.openxmlformats.org/presentationml/2006/main">
  <p:tag name="AS_UNIQUEID" val="797"/>
</p:tagLst>
</file>

<file path=ppt/tags/tag168.xml><?xml version="1.0" encoding="utf-8"?>
<p:tagLst xmlns:p="http://schemas.openxmlformats.org/presentationml/2006/main">
  <p:tag name="AS_UNIQUEID" val="798"/>
  <p:tag name="KSO_WM_BEAUTIFY_FLAG" val=""/>
</p:tagLst>
</file>

<file path=ppt/tags/tag169.xml><?xml version="1.0" encoding="utf-8"?>
<p:tagLst xmlns:p="http://schemas.openxmlformats.org/presentationml/2006/main">
  <p:tag name="AS_UNIQUEID" val="799"/>
  <p:tag name="KSO_WM_BEAUTIFY_FLAG" val=""/>
</p:tagLst>
</file>

<file path=ppt/tags/tag17.xml><?xml version="1.0" encoding="utf-8"?>
<p:tagLst xmlns:p="http://schemas.openxmlformats.org/presentationml/2006/main">
  <p:tag name="AS_UNIQUEID" val="651"/>
</p:tagLst>
</file>

<file path=ppt/tags/tag170.xml><?xml version="1.0" encoding="utf-8"?>
<p:tagLst xmlns:p="http://schemas.openxmlformats.org/presentationml/2006/main">
  <p:tag name="AS_UNIQUEID" val="800"/>
  <p:tag name="KSO_WM_BEAUTIFY_FLAG" val=""/>
</p:tagLst>
</file>

<file path=ppt/tags/tag171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2.xml><?xml version="1.0" encoding="utf-8"?>
<p:tagLst xmlns:p="http://schemas.openxmlformats.org/presentationml/2006/main">
  <p:tag name="AS_UNIQUEID" val="8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3.xml><?xml version="1.0" encoding="utf-8"?>
<p:tagLst xmlns:p="http://schemas.openxmlformats.org/presentationml/2006/main">
  <p:tag name="AS_UNIQUEID" val="8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4.xml><?xml version="1.0" encoding="utf-8"?>
<p:tagLst xmlns:p="http://schemas.openxmlformats.org/presentationml/2006/main">
  <p:tag name="AS_UNIQUEID" val="80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5.xml><?xml version="1.0" encoding="utf-8"?>
<p:tagLst xmlns:p="http://schemas.openxmlformats.org/presentationml/2006/main">
  <p:tag name="AS_UNIQUEID" val="804"/>
  <p:tag name="KSO_WM_BEAUTIFY_FLAG" val=""/>
</p:tagLst>
</file>

<file path=ppt/tags/tag176.xml><?xml version="1.0" encoding="utf-8"?>
<p:tagLst xmlns:p="http://schemas.openxmlformats.org/presentationml/2006/main">
  <p:tag name="AS_UNIQUEID" val="805"/>
  <p:tag name="KSO_WM_BEAUTIFY_FLAG" val=""/>
</p:tagLst>
</file>

<file path=ppt/tags/tag177.xml><?xml version="1.0" encoding="utf-8"?>
<p:tagLst xmlns:p="http://schemas.openxmlformats.org/presentationml/2006/main">
  <p:tag name="AS_UNIQUEID" val="806"/>
  <p:tag name="KSO_WM_BEAUTIFY_FLAG" val=""/>
</p:tagLst>
</file>

<file path=ppt/tags/tag178.xml><?xml version="1.0" encoding="utf-8"?>
<p:tagLst xmlns:p="http://schemas.openxmlformats.org/presentationml/2006/main">
  <p:tag name="AS_UNIQUEID" val="807"/>
</p:tagLst>
</file>

<file path=ppt/tags/tag179.xml><?xml version="1.0" encoding="utf-8"?>
<p:tagLst xmlns:p="http://schemas.openxmlformats.org/presentationml/2006/main">
  <p:tag name="AS_UNIQUEID" val="808"/>
  <p:tag name="KSO_WM_BEAUTIFY_FLAG" val=""/>
</p:tagLst>
</file>

<file path=ppt/tags/tag18.xml><?xml version="1.0" encoding="utf-8"?>
<p:tagLst xmlns:p="http://schemas.openxmlformats.org/presentationml/2006/main">
  <p:tag name="AS_UNIQUEID" val="652"/>
</p:tagLst>
</file>

<file path=ppt/tags/tag180.xml><?xml version="1.0" encoding="utf-8"?>
<p:tagLst xmlns:p="http://schemas.openxmlformats.org/presentationml/2006/main">
  <p:tag name="AS_UNIQUEID" val="809"/>
</p:tagLst>
</file>

<file path=ppt/tags/tag181.xml><?xml version="1.0" encoding="utf-8"?>
<p:tagLst xmlns:p="http://schemas.openxmlformats.org/presentationml/2006/main">
  <p:tag name="AS_UNIQUEID" val="810"/>
  <p:tag name="KSO_WM_BEAUTIFY_FLAG" val=""/>
</p:tagLst>
</file>

<file path=ppt/tags/tag182.xml><?xml version="1.0" encoding="utf-8"?>
<p:tagLst xmlns:p="http://schemas.openxmlformats.org/presentationml/2006/main">
  <p:tag name="AS_UNIQUEID" val="811"/>
  <p:tag name="KSO_WM_BEAUTIFY_FLAG" val=""/>
</p:tagLst>
</file>

<file path=ppt/tags/tag183.xml><?xml version="1.0" encoding="utf-8"?>
<p:tagLst xmlns:p="http://schemas.openxmlformats.org/presentationml/2006/main">
  <p:tag name="AS_UNIQUEID" val="812"/>
  <p:tag name="KSO_WM_BEAUTIFY_FLAG" val=""/>
</p:tagLst>
</file>

<file path=ppt/tags/tag184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5.xml><?xml version="1.0" encoding="utf-8"?>
<p:tagLst xmlns:p="http://schemas.openxmlformats.org/presentationml/2006/main">
  <p:tag name="AS_UNIQUEID" val="5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7.xml><?xml version="1.0" encoding="utf-8"?>
<p:tagLst xmlns:p="http://schemas.openxmlformats.org/presentationml/2006/main">
  <p:tag name="AS_UNIQUEID" val="6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8.xml><?xml version="1.0" encoding="utf-8"?>
<p:tagLst xmlns:p="http://schemas.openxmlformats.org/presentationml/2006/main">
  <p:tag name="AS_UNIQUEID" val="7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9.xml><?xml version="1.0" encoding="utf-8"?>
<p:tagLst xmlns:p="http://schemas.openxmlformats.org/presentationml/2006/main">
  <p:tag name="AS_UNIQUEID" val="7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.xml><?xml version="1.0" encoding="utf-8"?>
<p:tagLst xmlns:p="http://schemas.openxmlformats.org/presentationml/2006/main">
  <p:tag name="AS_UNIQUEID" val="653"/>
</p:tagLst>
</file>

<file path=ppt/tags/tag190.xml><?xml version="1.0" encoding="utf-8"?>
<p:tagLst xmlns:p="http://schemas.openxmlformats.org/presentationml/2006/main">
  <p:tag name="AS_UNIQUEID" val="813"/>
  <p:tag name="KSO_WM_BEAUTIFY_FLAG" val=""/>
</p:tagLst>
</file>

<file path=ppt/tags/tag191.xml><?xml version="1.0" encoding="utf-8"?>
<p:tagLst xmlns:p="http://schemas.openxmlformats.org/presentationml/2006/main">
  <p:tag name="AS_UNIQUEID" val="81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2.xml><?xml version="1.0" encoding="utf-8"?>
<p:tagLst xmlns:p="http://schemas.openxmlformats.org/presentationml/2006/main">
  <p:tag name="AS_UNIQUEID" val="815"/>
  <p:tag name="KSO_WM_BEAUTIFY_FLAG" val=""/>
</p:tagLst>
</file>

<file path=ppt/tags/tag193.xml><?xml version="1.0" encoding="utf-8"?>
<p:tagLst xmlns:p="http://schemas.openxmlformats.org/presentationml/2006/main">
  <p:tag name="AS_UNIQUEID" val="816"/>
  <p:tag name="KSO_WM_BEAUTIFY_FLAG" val=""/>
</p:tagLst>
</file>

<file path=ppt/tags/tag194.xml><?xml version="1.0" encoding="utf-8"?>
<p:tagLst xmlns:p="http://schemas.openxmlformats.org/presentationml/2006/main">
  <p:tag name="AS_UNIQUEID" val="817"/>
</p:tagLst>
</file>

<file path=ppt/tags/tag195.xml><?xml version="1.0" encoding="utf-8"?>
<p:tagLst xmlns:p="http://schemas.openxmlformats.org/presentationml/2006/main">
  <p:tag name="AS_UNIQUEID" val="818"/>
  <p:tag name="KSO_WM_BEAUTIFY_FLAG" val=""/>
</p:tagLst>
</file>

<file path=ppt/tags/tag196.xml><?xml version="1.0" encoding="utf-8"?>
<p:tagLst xmlns:p="http://schemas.openxmlformats.org/presentationml/2006/main">
  <p:tag name="AS_UNIQUEID" val="819"/>
</p:tagLst>
</file>

<file path=ppt/tags/tag197.xml><?xml version="1.0" encoding="utf-8"?>
<p:tagLst xmlns:p="http://schemas.openxmlformats.org/presentationml/2006/main">
  <p:tag name="AS_UNIQUEID" val="820"/>
  <p:tag name="KSO_WM_BEAUTIFY_FLAG" val=""/>
</p:tagLst>
</file>

<file path=ppt/tags/tag198.xml><?xml version="1.0" encoding="utf-8"?>
<p:tagLst xmlns:p="http://schemas.openxmlformats.org/presentationml/2006/main">
  <p:tag name="AS_UNIQUEID" val="821"/>
  <p:tag name="KSO_WM_BEAUTIFY_FLAG" val=""/>
</p:tagLst>
</file>

<file path=ppt/tags/tag199.xml><?xml version="1.0" encoding="utf-8"?>
<p:tagLst xmlns:p="http://schemas.openxmlformats.org/presentationml/2006/main">
  <p:tag name="AS_UNIQUEID" val="822"/>
  <p:tag name="KSO_WM_BEAUTIFY_FLAG" val=""/>
</p:tagLst>
</file>

<file path=ppt/tags/tag2.xml><?xml version="1.0" encoding="utf-8"?>
<p:tagLst xmlns:p="http://schemas.openxmlformats.org/presentationml/2006/main">
  <p:tag name="AS_UNIQUEID" val="636"/>
</p:tagLst>
</file>

<file path=ppt/tags/tag20.xml><?xml version="1.0" encoding="utf-8"?>
<p:tagLst xmlns:p="http://schemas.openxmlformats.org/presentationml/2006/main">
  <p:tag name="AS_UNIQUEID" val="654"/>
</p:tagLst>
</file>

<file path=ppt/tags/tag200.xml><?xml version="1.0" encoding="utf-8"?>
<p:tagLst xmlns:p="http://schemas.openxmlformats.org/presentationml/2006/main">
  <p:tag name="AS_UNIQUEID" val="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1.xml><?xml version="1.0" encoding="utf-8"?>
<p:tagLst xmlns:p="http://schemas.openxmlformats.org/presentationml/2006/main">
  <p:tag name="AS_UNIQUEID" val="5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2.xml><?xml version="1.0" encoding="utf-8"?>
<p:tagLst xmlns:p="http://schemas.openxmlformats.org/presentationml/2006/main">
  <p:tag name="AS_UNIQUEID" val="54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3.xml><?xml version="1.0" encoding="utf-8"?>
<p:tagLst xmlns:p="http://schemas.openxmlformats.org/presentationml/2006/main">
  <p:tag name="AS_UNIQUEID" val="823"/>
  <p:tag name="KSO_WM_BEAUTIFY_FLAG" val=""/>
</p:tagLst>
</file>

<file path=ppt/tags/tag204.xml><?xml version="1.0" encoding="utf-8"?>
<p:tagLst xmlns:p="http://schemas.openxmlformats.org/presentationml/2006/main">
  <p:tag name="AS_UNIQUEID" val="82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5.xml><?xml version="1.0" encoding="utf-8"?>
<p:tagLst xmlns:p="http://schemas.openxmlformats.org/presentationml/2006/main">
  <p:tag name="AS_UNIQUEID" val="825"/>
  <p:tag name="KSO_WM_BEAUTIFY_FLAG" val=""/>
</p:tagLst>
</file>

<file path=ppt/tags/tag206.xml><?xml version="1.0" encoding="utf-8"?>
<p:tagLst xmlns:p="http://schemas.openxmlformats.org/presentationml/2006/main">
  <p:tag name="AS_UNIQUEID" val="826"/>
  <p:tag name="KSO_WM_BEAUTIFY_FLAG" val=""/>
</p:tagLst>
</file>

<file path=ppt/tags/tag207.xml><?xml version="1.0" encoding="utf-8"?>
<p:tagLst xmlns:p="http://schemas.openxmlformats.org/presentationml/2006/main">
  <p:tag name="AS_UNIQUEID" val="827"/>
</p:tagLst>
</file>

<file path=ppt/tags/tag208.xml><?xml version="1.0" encoding="utf-8"?>
<p:tagLst xmlns:p="http://schemas.openxmlformats.org/presentationml/2006/main">
  <p:tag name="AS_UNIQUEID" val="828"/>
</p:tagLst>
</file>

<file path=ppt/tags/tag209.xml><?xml version="1.0" encoding="utf-8"?>
<p:tagLst xmlns:p="http://schemas.openxmlformats.org/presentationml/2006/main">
  <p:tag name="AS_UNIQUEID" val="829"/>
</p:tagLst>
</file>

<file path=ppt/tags/tag21.xml><?xml version="1.0" encoding="utf-8"?>
<p:tagLst xmlns:p="http://schemas.openxmlformats.org/presentationml/2006/main">
  <p:tag name="AS_UNIQUEID" val="655"/>
</p:tagLst>
</file>

<file path=ppt/tags/tag210.xml><?xml version="1.0" encoding="utf-8"?>
<p:tagLst xmlns:p="http://schemas.openxmlformats.org/presentationml/2006/main">
  <p:tag name="AS_UNIQUEID" val="830"/>
</p:tagLst>
</file>

<file path=ppt/tags/tag211.xml><?xml version="1.0" encoding="utf-8"?>
<p:tagLst xmlns:p="http://schemas.openxmlformats.org/presentationml/2006/main">
  <p:tag name="AS_UNIQUEID" val="831"/>
</p:tagLst>
</file>

<file path=ppt/tags/tag212.xml><?xml version="1.0" encoding="utf-8"?>
<p:tagLst xmlns:p="http://schemas.openxmlformats.org/presentationml/2006/main">
  <p:tag name="AS_UNIQUEID" val="5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3.xml><?xml version="1.0" encoding="utf-8"?>
<p:tagLst xmlns:p="http://schemas.openxmlformats.org/presentationml/2006/main">
  <p:tag name="AS_UNIQUEID" val="832"/>
  <p:tag name="KSO_WM_BEAUTIFY_FLAG" val=""/>
</p:tagLst>
</file>

<file path=ppt/tags/tag214.xml><?xml version="1.0" encoding="utf-8"?>
<p:tagLst xmlns:p="http://schemas.openxmlformats.org/presentationml/2006/main">
  <p:tag name="AS_UNIQUEID" val="833"/>
</p:tagLst>
</file>

<file path=ppt/tags/tag215.xml><?xml version="1.0" encoding="utf-8"?>
<p:tagLst xmlns:p="http://schemas.openxmlformats.org/presentationml/2006/main">
  <p:tag name="AS_UNIQUEID" val="834"/>
  <p:tag name="KSO_WM_BEAUTIFY_FLAG" val=""/>
</p:tagLst>
</file>

<file path=ppt/tags/tag216.xml><?xml version="1.0" encoding="utf-8"?>
<p:tagLst xmlns:p="http://schemas.openxmlformats.org/presentationml/2006/main">
  <p:tag name="AS_UNIQUEID" val="835"/>
  <p:tag name="KSO_WM_BEAUTIFY_FLAG" val=""/>
</p:tagLst>
</file>

<file path=ppt/tags/tag217.xml><?xml version="1.0" encoding="utf-8"?>
<p:tagLst xmlns:p="http://schemas.openxmlformats.org/presentationml/2006/main">
  <p:tag name="AS_UNIQUEID" val="836"/>
  <p:tag name="KSO_WM_BEAUTIFY_FLAG" val=""/>
</p:tagLst>
</file>

<file path=ppt/tags/tag218.xml><?xml version="1.0" encoding="utf-8"?>
<p:tagLst xmlns:p="http://schemas.openxmlformats.org/presentationml/2006/main">
  <p:tag name="AS_UNIQUEID" val="8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9.xml><?xml version="1.0" encoding="utf-8"?>
<p:tagLst xmlns:p="http://schemas.openxmlformats.org/presentationml/2006/main">
  <p:tag name="AS_UNIQUEID" val="83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.xml><?xml version="1.0" encoding="utf-8"?>
<p:tagLst xmlns:p="http://schemas.openxmlformats.org/presentationml/2006/main">
  <p:tag name="AS_UNIQUEID" val="656"/>
</p:tagLst>
</file>

<file path=ppt/tags/tag220.xml><?xml version="1.0" encoding="utf-8"?>
<p:tagLst xmlns:p="http://schemas.openxmlformats.org/presentationml/2006/main">
  <p:tag name="AS_UNIQUEID" val="8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p="http://schemas.openxmlformats.org/presentationml/2006/main">
  <p:tag name="AS_UNIQUEID" val="8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2.xml><?xml version="1.0" encoding="utf-8"?>
<p:tagLst xmlns:p="http://schemas.openxmlformats.org/presentationml/2006/main">
  <p:tag name="AS_UNIQUEID" val="84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5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4.xml><?xml version="1.0" encoding="utf-8"?>
<p:tagLst xmlns:p="http://schemas.openxmlformats.org/presentationml/2006/main">
  <p:tag name="AS_UNIQUEID" val="55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p="http://schemas.openxmlformats.org/presentationml/2006/main">
  <p:tag name="AS_UNIQUEID" val="842"/>
  <p:tag name="KSO_WM_BEAUTIFY_FLAG" val=""/>
</p:tagLst>
</file>

<file path=ppt/tags/tag226.xml><?xml version="1.0" encoding="utf-8"?>
<p:tagLst xmlns:p="http://schemas.openxmlformats.org/presentationml/2006/main">
  <p:tag name="AS_UNIQUEID" val="8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7.xml><?xml version="1.0" encoding="utf-8"?>
<p:tagLst xmlns:p="http://schemas.openxmlformats.org/presentationml/2006/main">
  <p:tag name="AS_UNIQUEID" val="844"/>
  <p:tag name="KSO_WM_BEAUTIFY_FLAG" val=""/>
</p:tagLst>
</file>

<file path=ppt/tags/tag228.xml><?xml version="1.0" encoding="utf-8"?>
<p:tagLst xmlns:p="http://schemas.openxmlformats.org/presentationml/2006/main">
  <p:tag name="AS_UNIQUEID" val="845"/>
  <p:tag name="KSO_WM_BEAUTIFY_FLAG" val=""/>
</p:tagLst>
</file>

<file path=ppt/tags/tag229.xml><?xml version="1.0" encoding="utf-8"?>
<p:tagLst xmlns:p="http://schemas.openxmlformats.org/presentationml/2006/main">
  <p:tag name="AS_UNIQUEID" val="846"/>
</p:tagLst>
</file>

<file path=ppt/tags/tag23.xml><?xml version="1.0" encoding="utf-8"?>
<p:tagLst xmlns:p="http://schemas.openxmlformats.org/presentationml/2006/main">
  <p:tag name="AS_UNIQUEID" val="657"/>
</p:tagLst>
</file>

<file path=ppt/tags/tag230.xml><?xml version="1.0" encoding="utf-8"?>
<p:tagLst xmlns:p="http://schemas.openxmlformats.org/presentationml/2006/main">
  <p:tag name="AS_UNIQUEID" val="847"/>
</p:tagLst>
</file>

<file path=ppt/tags/tag231.xml><?xml version="1.0" encoding="utf-8"?>
<p:tagLst xmlns:p="http://schemas.openxmlformats.org/presentationml/2006/main">
  <p:tag name="AS_UNIQUEID" val="848"/>
  <p:tag name="KSO_WM_BEAUTIFY_FLAG" val=""/>
</p:tagLst>
</file>

<file path=ppt/tags/tag232.xml><?xml version="1.0" encoding="utf-8"?>
<p:tagLst xmlns:p="http://schemas.openxmlformats.org/presentationml/2006/main">
  <p:tag name="AS_UNIQUEID" val="849"/>
</p:tagLst>
</file>

<file path=ppt/tags/tag233.xml><?xml version="1.0" encoding="utf-8"?>
<p:tagLst xmlns:p="http://schemas.openxmlformats.org/presentationml/2006/main">
  <p:tag name="AS_UNIQUEID" val="850"/>
  <p:tag name="KSO_WM_BEAUTIFY_FLAG" val=""/>
</p:tagLst>
</file>

<file path=ppt/tags/tag234.xml><?xml version="1.0" encoding="utf-8"?>
<p:tagLst xmlns:p="http://schemas.openxmlformats.org/presentationml/2006/main">
  <p:tag name="AS_UNIQUEID" val="851"/>
  <p:tag name="KSO_WM_BEAUTIFY_FLAG" val=""/>
</p:tagLst>
</file>

<file path=ppt/tags/tag235.xml><?xml version="1.0" encoding="utf-8"?>
<p:tagLst xmlns:p="http://schemas.openxmlformats.org/presentationml/2006/main">
  <p:tag name="AS_UNIQUEID" val="852"/>
  <p:tag name="KSO_WM_BEAUTIFY_FLAG" val=""/>
</p:tagLst>
</file>

<file path=ppt/tags/tag236.xml><?xml version="1.0" encoding="utf-8"?>
<p:tagLst xmlns:p="http://schemas.openxmlformats.org/presentationml/2006/main">
  <p:tag name="AS_UNIQUEID" val="85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7.xml><?xml version="1.0" encoding="utf-8"?>
<p:tagLst xmlns:p="http://schemas.openxmlformats.org/presentationml/2006/main">
  <p:tag name="AS_UNIQUEID" val="8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p="http://schemas.openxmlformats.org/presentationml/2006/main">
  <p:tag name="AS_UNIQUEID" val="855"/>
</p:tagLst>
</file>

<file path=ppt/tags/tag239.xml><?xml version="1.0" encoding="utf-8"?>
<p:tagLst xmlns:p="http://schemas.openxmlformats.org/presentationml/2006/main">
  <p:tag name="AS_UNIQUEID" val="856"/>
</p:tagLst>
</file>

<file path=ppt/tags/tag24.xml><?xml version="1.0" encoding="utf-8"?>
<p:tagLst xmlns:p="http://schemas.openxmlformats.org/presentationml/2006/main">
  <p:tag name="AS_UNIQUEID" val="658"/>
</p:tagLst>
</file>

<file path=ppt/tags/tag240.xml><?xml version="1.0" encoding="utf-8"?>
<p:tagLst xmlns:p="http://schemas.openxmlformats.org/presentationml/2006/main">
  <p:tag name="AS_UNIQUEID" val="857"/>
</p:tagLst>
</file>

<file path=ppt/tags/tag241.xml><?xml version="1.0" encoding="utf-8"?>
<p:tagLst xmlns:p="http://schemas.openxmlformats.org/presentationml/2006/main">
  <p:tag name="AS_UNIQUEID" val="858"/>
</p:tagLst>
</file>

<file path=ppt/tags/tag242.xml><?xml version="1.0" encoding="utf-8"?>
<p:tagLst xmlns:p="http://schemas.openxmlformats.org/presentationml/2006/main">
  <p:tag name="AS_UNIQUEID" val="859"/>
  <p:tag name="KSO_WM_BEAUTIFY_FLAG" val=""/>
</p:tagLst>
</file>

<file path=ppt/tags/tag243.xml><?xml version="1.0" encoding="utf-8"?>
<p:tagLst xmlns:p="http://schemas.openxmlformats.org/presentationml/2006/main">
  <p:tag name="AS_UNIQUEID" val="86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4.xml><?xml version="1.0" encoding="utf-8"?>
<p:tagLst xmlns:p="http://schemas.openxmlformats.org/presentationml/2006/main">
  <p:tag name="AS_UNIQUEID" val="861"/>
  <p:tag name="KSO_WM_BEAUTIFY_FLAG" val=""/>
</p:tagLst>
</file>

<file path=ppt/tags/tag245.xml><?xml version="1.0" encoding="utf-8"?>
<p:tagLst xmlns:p="http://schemas.openxmlformats.org/presentationml/2006/main">
  <p:tag name="AS_UNIQUEID" val="862"/>
  <p:tag name="KSO_WM_BEAUTIFY_FLAG" val=""/>
</p:tagLst>
</file>

<file path=ppt/tags/tag246.xml><?xml version="1.0" encoding="utf-8"?>
<p:tagLst xmlns:p="http://schemas.openxmlformats.org/presentationml/2006/main">
  <p:tag name="AS_UNIQUEID" val="8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7.xml><?xml version="1.0" encoding="utf-8"?>
<p:tagLst xmlns:p="http://schemas.openxmlformats.org/presentationml/2006/main">
  <p:tag name="AS_UNIQUEID" val="864"/>
  <p:tag name="KSO_WM_BEAUTIFY_FLAG" val=""/>
</p:tagLst>
</file>

<file path=ppt/tags/tag248.xml><?xml version="1.0" encoding="utf-8"?>
<p:tagLst xmlns:p="http://schemas.openxmlformats.org/presentationml/2006/main">
  <p:tag name="AS_UNIQUEID" val="865"/>
  <p:tag name="KSO_WM_BEAUTIFY_FLAG" val=""/>
</p:tagLst>
</file>

<file path=ppt/tags/tag249.xml><?xml version="1.0" encoding="utf-8"?>
<p:tagLst xmlns:p="http://schemas.openxmlformats.org/presentationml/2006/main">
  <p:tag name="AS_UNIQUEID" val="866"/>
</p:tagLst>
</file>

<file path=ppt/tags/tag25.xml><?xml version="1.0" encoding="utf-8"?>
<p:tagLst xmlns:p="http://schemas.openxmlformats.org/presentationml/2006/main">
  <p:tag name="AS_UNIQUEID" val="659"/>
</p:tagLst>
</file>

<file path=ppt/tags/tag250.xml><?xml version="1.0" encoding="utf-8"?>
<p:tagLst xmlns:p="http://schemas.openxmlformats.org/presentationml/2006/main">
  <p:tag name="AS_UNIQUEID" val="867"/>
  <p:tag name="KSO_WM_BEAUTIFY_FLAG" val=""/>
</p:tagLst>
</file>

<file path=ppt/tags/tag251.xml><?xml version="1.0" encoding="utf-8"?>
<p:tagLst xmlns:p="http://schemas.openxmlformats.org/presentationml/2006/main">
  <p:tag name="AS_UNIQUEID" val="868"/>
</p:tagLst>
</file>

<file path=ppt/tags/tag252.xml><?xml version="1.0" encoding="utf-8"?>
<p:tagLst xmlns:p="http://schemas.openxmlformats.org/presentationml/2006/main">
  <p:tag name="AS_UNIQUEID" val="869"/>
  <p:tag name="KSO_WM_BEAUTIFY_FLAG" val=""/>
</p:tagLst>
</file>

<file path=ppt/tags/tag253.xml><?xml version="1.0" encoding="utf-8"?>
<p:tagLst xmlns:p="http://schemas.openxmlformats.org/presentationml/2006/main">
  <p:tag name="AS_UNIQUEID" val="870"/>
  <p:tag name="KSO_WM_BEAUTIFY_FLAG" val=""/>
</p:tagLst>
</file>

<file path=ppt/tags/tag254.xml><?xml version="1.0" encoding="utf-8"?>
<p:tagLst xmlns:p="http://schemas.openxmlformats.org/presentationml/2006/main">
  <p:tag name="AS_UNIQUEID" val="871"/>
  <p:tag name="KSO_WM_BEAUTIFY_FLAG" val=""/>
</p:tagLst>
</file>

<file path=ppt/tags/tag255.xml><?xml version="1.0" encoding="utf-8"?>
<p:tagLst xmlns:p="http://schemas.openxmlformats.org/presentationml/2006/main">
  <p:tag name="AS_UNIQUEID" val="8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6.xml><?xml version="1.0" encoding="utf-8"?>
<p:tagLst xmlns:p="http://schemas.openxmlformats.org/presentationml/2006/main">
  <p:tag name="AS_UNIQUEID" val="8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7.xml><?xml version="1.0" encoding="utf-8"?>
<p:tagLst xmlns:p="http://schemas.openxmlformats.org/presentationml/2006/main">
  <p:tag name="AS_UNIQUEID" val="56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8.xml><?xml version="1.0" encoding="utf-8"?>
<p:tagLst xmlns:p="http://schemas.openxmlformats.org/presentationml/2006/main">
  <p:tag name="AS_UNIQUEID" val="874"/>
</p:tagLst>
</file>

<file path=ppt/tags/tag259.xml><?xml version="1.0" encoding="utf-8"?>
<p:tagLst xmlns:p="http://schemas.openxmlformats.org/presentationml/2006/main">
  <p:tag name="AS_UNIQUEID" val="875"/>
</p:tagLst>
</file>

<file path=ppt/tags/tag26.xml><?xml version="1.0" encoding="utf-8"?>
<p:tagLst xmlns:p="http://schemas.openxmlformats.org/presentationml/2006/main">
  <p:tag name="AS_UNIQUEID" val="660"/>
</p:tagLst>
</file>

<file path=ppt/tags/tag260.xml><?xml version="1.0" encoding="utf-8"?>
<p:tagLst xmlns:p="http://schemas.openxmlformats.org/presentationml/2006/main">
  <p:tag name="AS_UNIQUEID" val="876"/>
</p:tagLst>
</file>

<file path=ppt/tags/tag261.xml><?xml version="1.0" encoding="utf-8"?>
<p:tagLst xmlns:p="http://schemas.openxmlformats.org/presentationml/2006/main">
  <p:tag name="AS_UNIQUEID" val="877"/>
  <p:tag name="KSO_WM_BEAUTIFY_FLAG" val=""/>
</p:tagLst>
</file>

<file path=ppt/tags/tag262.xml><?xml version="1.0" encoding="utf-8"?>
<p:tagLst xmlns:p="http://schemas.openxmlformats.org/presentationml/2006/main">
  <p:tag name="AS_UNIQUEID" val="87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3.xml><?xml version="1.0" encoding="utf-8"?>
<p:tagLst xmlns:p="http://schemas.openxmlformats.org/presentationml/2006/main">
  <p:tag name="AS_UNIQUEID" val="879"/>
  <p:tag name="KSO_WM_BEAUTIFY_FLAG" val=""/>
</p:tagLst>
</file>

<file path=ppt/tags/tag264.xml><?xml version="1.0" encoding="utf-8"?>
<p:tagLst xmlns:p="http://schemas.openxmlformats.org/presentationml/2006/main">
  <p:tag name="AS_UNIQUEID" val="880"/>
  <p:tag name="KSO_WM_BEAUTIFY_FLAG" val=""/>
</p:tagLst>
</file>

<file path=ppt/tags/tag265.xml><?xml version="1.0" encoding="utf-8"?>
<p:tagLst xmlns:p="http://schemas.openxmlformats.org/presentationml/2006/main">
  <p:tag name="AS_UNIQUEID" val="881"/>
</p:tagLst>
</file>

<file path=ppt/tags/tag266.xml><?xml version="1.0" encoding="utf-8"?>
<p:tagLst xmlns:p="http://schemas.openxmlformats.org/presentationml/2006/main">
  <p:tag name="AS_UNIQUEID" val="882"/>
  <p:tag name="KSO_WM_BEAUTIFY_FLAG" val=""/>
</p:tagLst>
</file>

<file path=ppt/tags/tag267.xml><?xml version="1.0" encoding="utf-8"?>
<p:tagLst xmlns:p="http://schemas.openxmlformats.org/presentationml/2006/main">
  <p:tag name="AS_UNIQUEID" val="883"/>
</p:tagLst>
</file>

<file path=ppt/tags/tag268.xml><?xml version="1.0" encoding="utf-8"?>
<p:tagLst xmlns:p="http://schemas.openxmlformats.org/presentationml/2006/main">
  <p:tag name="AS_UNIQUEID" val="884"/>
  <p:tag name="KSO_WM_BEAUTIFY_FLAG" val=""/>
</p:tagLst>
</file>

<file path=ppt/tags/tag269.xml><?xml version="1.0" encoding="utf-8"?>
<p:tagLst xmlns:p="http://schemas.openxmlformats.org/presentationml/2006/main">
  <p:tag name="AS_UNIQUEID" val="885"/>
  <p:tag name="KSO_WM_BEAUTIFY_FLAG" val=""/>
</p:tagLst>
</file>

<file path=ppt/tags/tag27.xml><?xml version="1.0" encoding="utf-8"?>
<p:tagLst xmlns:p="http://schemas.openxmlformats.org/presentationml/2006/main">
  <p:tag name="AS_UNIQUEID" val="661"/>
</p:tagLst>
</file>

<file path=ppt/tags/tag270.xml><?xml version="1.0" encoding="utf-8"?>
<p:tagLst xmlns:p="http://schemas.openxmlformats.org/presentationml/2006/main">
  <p:tag name="AS_UNIQUEID" val="886"/>
  <p:tag name="KSO_WM_BEAUTIFY_FLAG" val=""/>
</p:tagLst>
</file>

<file path=ppt/tags/tag271.xml><?xml version="1.0" encoding="utf-8"?>
<p:tagLst xmlns:p="http://schemas.openxmlformats.org/presentationml/2006/main">
  <p:tag name="AS_UNIQUEID" val="8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2.xml><?xml version="1.0" encoding="utf-8"?>
<p:tagLst xmlns:p="http://schemas.openxmlformats.org/presentationml/2006/main">
  <p:tag name="AS_UNIQUEID" val="88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3.xml><?xml version="1.0" encoding="utf-8"?>
<p:tagLst xmlns:p="http://schemas.openxmlformats.org/presentationml/2006/main">
  <p:tag name="AS_UNIQUEID" val="88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74.xml><?xml version="1.0" encoding="utf-8"?>
<p:tagLst xmlns:p="http://schemas.openxmlformats.org/presentationml/2006/main">
  <p:tag name="AS_UNIQUEID" val="89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75.xml><?xml version="1.0" encoding="utf-8"?>
<p:tagLst xmlns:p="http://schemas.openxmlformats.org/presentationml/2006/main">
  <p:tag name="AS_UNIQUEID" val="891"/>
  <p:tag name="KSO_WM_BEAUTIFY_FLAG" val=""/>
</p:tagLst>
</file>

<file path=ppt/tags/tag276.xml><?xml version="1.0" encoding="utf-8"?>
<p:tagLst xmlns:p="http://schemas.openxmlformats.org/presentationml/2006/main">
  <p:tag name="AS_UNIQUEID" val="892"/>
  <p:tag name="KSO_WM_BEAUTIFY_FLAG" val=""/>
</p:tagLst>
</file>

<file path=ppt/tags/tag277.xml><?xml version="1.0" encoding="utf-8"?>
<p:tagLst xmlns:p="http://schemas.openxmlformats.org/presentationml/2006/main">
  <p:tag name="AS_UNIQUEID" val="893"/>
  <p:tag name="KSO_WM_BEAUTIFY_FLAG" val=""/>
</p:tagLst>
</file>

<file path=ppt/tags/tag278.xml><?xml version="1.0" encoding="utf-8"?>
<p:tagLst xmlns:p="http://schemas.openxmlformats.org/presentationml/2006/main">
  <p:tag name="AS_UNIQUEID" val="40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9.xml><?xml version="1.0" encoding="utf-8"?>
<p:tagLst xmlns:p="http://schemas.openxmlformats.org/presentationml/2006/main">
  <p:tag name="AS_UNIQUEID" val="894"/>
  <p:tag name="KSO_WM_BEAUTIFY_FLAG" val=""/>
</p:tagLst>
</file>

<file path=ppt/tags/tag28.xml><?xml version="1.0" encoding="utf-8"?>
<p:tagLst xmlns:p="http://schemas.openxmlformats.org/presentationml/2006/main">
  <p:tag name="AS_UNIQUEID" val="662"/>
</p:tagLst>
</file>

<file path=ppt/tags/tag280.xml><?xml version="1.0" encoding="utf-8"?>
<p:tagLst xmlns:p="http://schemas.openxmlformats.org/presentationml/2006/main">
  <p:tag name="AS_UNIQUEID" val="89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1.xml><?xml version="1.0" encoding="utf-8"?>
<p:tagLst xmlns:p="http://schemas.openxmlformats.org/presentationml/2006/main">
  <p:tag name="AS_UNIQUEID" val="8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2.xml><?xml version="1.0" encoding="utf-8"?>
<p:tagLst xmlns:p="http://schemas.openxmlformats.org/presentationml/2006/main">
  <p:tag name="AS_UNIQUEID" val="897"/>
  <p:tag name="KSO_WM_BEAUTIFY_FLAG" val=""/>
</p:tagLst>
</file>

<file path=ppt/tags/tag283.xml><?xml version="1.0" encoding="utf-8"?>
<p:tagLst xmlns:p="http://schemas.openxmlformats.org/presentationml/2006/main">
  <p:tag name="AS_UNIQUEID" val="898"/>
  <p:tag name="KSO_WM_BEAUTIFY_FLAG" val=""/>
</p:tagLst>
</file>

<file path=ppt/tags/tag284.xml><?xml version="1.0" encoding="utf-8"?>
<p:tagLst xmlns:p="http://schemas.openxmlformats.org/presentationml/2006/main">
  <p:tag name="AS_UNIQUEID" val="8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5.xml><?xml version="1.0" encoding="utf-8"?>
<p:tagLst xmlns:p="http://schemas.openxmlformats.org/presentationml/2006/main">
  <p:tag name="AS_UNIQUEID" val="900"/>
  <p:tag name="KSO_WM_BEAUTIFY_FLAG" val=""/>
</p:tagLst>
</file>

<file path=ppt/tags/tag286.xml><?xml version="1.0" encoding="utf-8"?>
<p:tagLst xmlns:p="http://schemas.openxmlformats.org/presentationml/2006/main">
  <p:tag name="AS_UNIQUEID" val="901"/>
  <p:tag name="KSO_WM_BEAUTIFY_FLAG" val=""/>
</p:tagLst>
</file>

<file path=ppt/tags/tag287.xml><?xml version="1.0" encoding="utf-8"?>
<p:tagLst xmlns:p="http://schemas.openxmlformats.org/presentationml/2006/main">
  <p:tag name="AS_UNIQUEID" val="902"/>
</p:tagLst>
</file>

<file path=ppt/tags/tag288.xml><?xml version="1.0" encoding="utf-8"?>
<p:tagLst xmlns:p="http://schemas.openxmlformats.org/presentationml/2006/main">
  <p:tag name="AS_UNIQUEID" val="903"/>
</p:tagLst>
</file>

<file path=ppt/tags/tag289.xml><?xml version="1.0" encoding="utf-8"?>
<p:tagLst xmlns:p="http://schemas.openxmlformats.org/presentationml/2006/main">
  <p:tag name="AS_UNIQUEID" val="904"/>
  <p:tag name="KSO_WM_BEAUTIFY_FLAG" val=""/>
</p:tagLst>
</file>

<file path=ppt/tags/tag29.xml><?xml version="1.0" encoding="utf-8"?>
<p:tagLst xmlns:p="http://schemas.openxmlformats.org/presentationml/2006/main">
  <p:tag name="AS_UNIQUEID" val="663"/>
</p:tagLst>
</file>

<file path=ppt/tags/tag290.xml><?xml version="1.0" encoding="utf-8"?>
<p:tagLst xmlns:p="http://schemas.openxmlformats.org/presentationml/2006/main">
  <p:tag name="AS_UNIQUEID" val="905"/>
</p:tagLst>
</file>

<file path=ppt/tags/tag291.xml><?xml version="1.0" encoding="utf-8"?>
<p:tagLst xmlns:p="http://schemas.openxmlformats.org/presentationml/2006/main">
  <p:tag name="AS_UNIQUEID" val="906"/>
  <p:tag name="KSO_WM_BEAUTIFY_FLAG" val=""/>
</p:tagLst>
</file>

<file path=ppt/tags/tag292.xml><?xml version="1.0" encoding="utf-8"?>
<p:tagLst xmlns:p="http://schemas.openxmlformats.org/presentationml/2006/main">
  <p:tag name="AS_UNIQUEID" val="907"/>
  <p:tag name="KSO_WM_BEAUTIFY_FLAG" val=""/>
</p:tagLst>
</file>

<file path=ppt/tags/tag293.xml><?xml version="1.0" encoding="utf-8"?>
<p:tagLst xmlns:p="http://schemas.openxmlformats.org/presentationml/2006/main">
  <p:tag name="AS_UNIQUEID" val="908"/>
  <p:tag name="KSO_WM_BEAUTIFY_FLAG" val=""/>
</p:tagLst>
</file>

<file path=ppt/tags/tag294.xml><?xml version="1.0" encoding="utf-8"?>
<p:tagLst xmlns:p="http://schemas.openxmlformats.org/presentationml/2006/main">
  <p:tag name="AS_UNIQUEID" val="909"/>
</p:tagLst>
</file>

<file path=ppt/tags/tag295.xml><?xml version="1.0" encoding="utf-8"?>
<p:tagLst xmlns:p="http://schemas.openxmlformats.org/presentationml/2006/main">
  <p:tag name="AS_UNIQUEID" val="910"/>
  <p:tag name="KSO_WM_BEAUTIFY_FLAG" val=""/>
</p:tagLst>
</file>

<file path=ppt/tags/tag296.xml><?xml version="1.0" encoding="utf-8"?>
<p:tagLst xmlns:p="http://schemas.openxmlformats.org/presentationml/2006/main">
  <p:tag name="AS_UNIQUEID" val="91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p="http://schemas.openxmlformats.org/presentationml/2006/main">
  <p:tag name="AS_UNIQUEID" val="912"/>
  <p:tag name="KSO_WM_BEAUTIFY_FLAG" val=""/>
</p:tagLst>
</file>

<file path=ppt/tags/tag298.xml><?xml version="1.0" encoding="utf-8"?>
<p:tagLst xmlns:p="http://schemas.openxmlformats.org/presentationml/2006/main">
  <p:tag name="AS_UNIQUEID" val="913"/>
  <p:tag name="KSO_WM_BEAUTIFY_FLAG" val=""/>
</p:tagLst>
</file>

<file path=ppt/tags/tag299.xml><?xml version="1.0" encoding="utf-8"?>
<p:tagLst xmlns:p="http://schemas.openxmlformats.org/presentationml/2006/main">
  <p:tag name="AS_UNIQUEID" val="91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.xml><?xml version="1.0" encoding="utf-8"?>
<p:tagLst xmlns:p="http://schemas.openxmlformats.org/presentationml/2006/main">
  <p:tag name="AS_UNIQUEID" val="637"/>
</p:tagLst>
</file>

<file path=ppt/tags/tag30.xml><?xml version="1.0" encoding="utf-8"?>
<p:tagLst xmlns:p="http://schemas.openxmlformats.org/presentationml/2006/main">
  <p:tag name="AS_UNIQUEID" val="664"/>
</p:tagLst>
</file>

<file path=ppt/tags/tag300.xml><?xml version="1.0" encoding="utf-8"?>
<p:tagLst xmlns:p="http://schemas.openxmlformats.org/presentationml/2006/main">
  <p:tag name="AS_UNIQUEID" val="915"/>
  <p:tag name="KSO_WM_BEAUTIFY_FLAG" val=""/>
</p:tagLst>
</file>

<file path=ppt/tags/tag301.xml><?xml version="1.0" encoding="utf-8"?>
<p:tagLst xmlns:p="http://schemas.openxmlformats.org/presentationml/2006/main">
  <p:tag name="AS_UNIQUEID" val="916"/>
  <p:tag name="KSO_WM_BEAUTIFY_FLAG" val=""/>
</p:tagLst>
</file>

<file path=ppt/tags/tag302.xml><?xml version="1.0" encoding="utf-8"?>
<p:tagLst xmlns:p="http://schemas.openxmlformats.org/presentationml/2006/main">
  <p:tag name="AS_UNIQUEID" val="917"/>
</p:tagLst>
</file>

<file path=ppt/tags/tag303.xml><?xml version="1.0" encoding="utf-8"?>
<p:tagLst xmlns:p="http://schemas.openxmlformats.org/presentationml/2006/main">
  <p:tag name="AS_UNIQUEID" val="918"/>
  <p:tag name="KSO_WM_BEAUTIFY_FLAG" val=""/>
</p:tagLst>
</file>

<file path=ppt/tags/tag304.xml><?xml version="1.0" encoding="utf-8"?>
<p:tagLst xmlns:p="http://schemas.openxmlformats.org/presentationml/2006/main">
  <p:tag name="AS_UNIQUEID" val="919"/>
</p:tagLst>
</file>

<file path=ppt/tags/tag305.xml><?xml version="1.0" encoding="utf-8"?>
<p:tagLst xmlns:p="http://schemas.openxmlformats.org/presentationml/2006/main">
  <p:tag name="AS_UNIQUEID" val="920"/>
  <p:tag name="KSO_WM_BEAUTIFY_FLAG" val=""/>
</p:tagLst>
</file>

<file path=ppt/tags/tag306.xml><?xml version="1.0" encoding="utf-8"?>
<p:tagLst xmlns:p="http://schemas.openxmlformats.org/presentationml/2006/main">
  <p:tag name="AS_UNIQUEID" val="921"/>
  <p:tag name="KSO_WM_BEAUTIFY_FLAG" val=""/>
</p:tagLst>
</file>

<file path=ppt/tags/tag307.xml><?xml version="1.0" encoding="utf-8"?>
<p:tagLst xmlns:p="http://schemas.openxmlformats.org/presentationml/2006/main">
  <p:tag name="AS_UNIQUEID" val="922"/>
  <p:tag name="KSO_WM_BEAUTIFY_FLAG" val=""/>
</p:tagLst>
</file>

<file path=ppt/tags/tag308.xml><?xml version="1.0" encoding="utf-8"?>
<p:tagLst xmlns:p="http://schemas.openxmlformats.org/presentationml/2006/main">
  <p:tag name="AS_UNIQUEID" val="923"/>
  <p:tag name="KSO_WM_BEAUTIFY_FLAG" val=""/>
</p:tagLst>
</file>

<file path=ppt/tags/tag309.xml><?xml version="1.0" encoding="utf-8"?>
<p:tagLst xmlns:p="http://schemas.openxmlformats.org/presentationml/2006/main">
  <p:tag name="AS_UNIQUEID" val="924"/>
</p:tagLst>
</file>

<file path=ppt/tags/tag31.xml><?xml version="1.0" encoding="utf-8"?>
<p:tagLst xmlns:p="http://schemas.openxmlformats.org/presentationml/2006/main">
  <p:tag name="AS_UNIQUEID" val="665"/>
</p:tagLst>
</file>

<file path=ppt/tags/tag310.xml><?xml version="1.0" encoding="utf-8"?>
<p:tagLst xmlns:p="http://schemas.openxmlformats.org/presentationml/2006/main">
  <p:tag name="AS_UNIQUEID" val="92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1.xml><?xml version="1.0" encoding="utf-8"?>
<p:tagLst xmlns:p="http://schemas.openxmlformats.org/presentationml/2006/main">
  <p:tag name="AS_UNIQUEID" val="926"/>
  <p:tag name="KSO_WM_BEAUTIFY_FLAG" val=""/>
</p:tagLst>
</file>

<file path=ppt/tags/tag312.xml><?xml version="1.0" encoding="utf-8"?>
<p:tagLst xmlns:p="http://schemas.openxmlformats.org/presentationml/2006/main">
  <p:tag name="AS_UNIQUEID" val="927"/>
  <p:tag name="KSO_WM_BEAUTIFY_FLAG" val=""/>
</p:tagLst>
</file>

<file path=ppt/tags/tag313.xml><?xml version="1.0" encoding="utf-8"?>
<p:tagLst xmlns:p="http://schemas.openxmlformats.org/presentationml/2006/main">
  <p:tag name="AS_UNIQUEID" val="9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4.xml><?xml version="1.0" encoding="utf-8"?>
<p:tagLst xmlns:p="http://schemas.openxmlformats.org/presentationml/2006/main">
  <p:tag name="AS_UNIQUEID" val="929"/>
  <p:tag name="KSO_WM_BEAUTIFY_FLAG" val=""/>
</p:tagLst>
</file>

<file path=ppt/tags/tag315.xml><?xml version="1.0" encoding="utf-8"?>
<p:tagLst xmlns:p="http://schemas.openxmlformats.org/presentationml/2006/main">
  <p:tag name="AS_UNIQUEID" val="930"/>
  <p:tag name="KSO_WM_BEAUTIFY_FLAG" val=""/>
</p:tagLst>
</file>

<file path=ppt/tags/tag316.xml><?xml version="1.0" encoding="utf-8"?>
<p:tagLst xmlns:p="http://schemas.openxmlformats.org/presentationml/2006/main">
  <p:tag name="AS_UNIQUEID" val="931"/>
</p:tagLst>
</file>

<file path=ppt/tags/tag317.xml><?xml version="1.0" encoding="utf-8"?>
<p:tagLst xmlns:p="http://schemas.openxmlformats.org/presentationml/2006/main">
  <p:tag name="AS_UNIQUEID" val="932"/>
</p:tagLst>
</file>

<file path=ppt/tags/tag318.xml><?xml version="1.0" encoding="utf-8"?>
<p:tagLst xmlns:p="http://schemas.openxmlformats.org/presentationml/2006/main">
  <p:tag name="AS_UNIQUEID" val="933"/>
</p:tagLst>
</file>

<file path=ppt/tags/tag319.xml><?xml version="1.0" encoding="utf-8"?>
<p:tagLst xmlns:p="http://schemas.openxmlformats.org/presentationml/2006/main">
  <p:tag name="AS_UNIQUEID" val="934"/>
</p:tagLst>
</file>

<file path=ppt/tags/tag32.xml><?xml version="1.0" encoding="utf-8"?>
<p:tagLst xmlns:p="http://schemas.openxmlformats.org/presentationml/2006/main">
  <p:tag name="AS_UNIQUEID" val="666"/>
</p:tagLst>
</file>

<file path=ppt/tags/tag320.xml><?xml version="1.0" encoding="utf-8"?>
<p:tagLst xmlns:p="http://schemas.openxmlformats.org/presentationml/2006/main">
  <p:tag name="AS_UNIQUEID" val="935"/>
</p:tagLst>
</file>

<file path=ppt/tags/tag321.xml><?xml version="1.0" encoding="utf-8"?>
<p:tagLst xmlns:p="http://schemas.openxmlformats.org/presentationml/2006/main">
  <p:tag name="AS_UNIQUEID" val="936"/>
</p:tagLst>
</file>

<file path=ppt/tags/tag322.xml><?xml version="1.0" encoding="utf-8"?>
<p:tagLst xmlns:p="http://schemas.openxmlformats.org/presentationml/2006/main">
  <p:tag name="AS_UNIQUEID" val="937"/>
</p:tagLst>
</file>

<file path=ppt/tags/tag323.xml><?xml version="1.0" encoding="utf-8"?>
<p:tagLst xmlns:p="http://schemas.openxmlformats.org/presentationml/2006/main">
  <p:tag name="AS_UNIQUEID" val="938"/>
</p:tagLst>
</file>

<file path=ppt/tags/tag324.xml><?xml version="1.0" encoding="utf-8"?>
<p:tagLst xmlns:p="http://schemas.openxmlformats.org/presentationml/2006/main">
  <p:tag name="AS_UNIQUEID" val="939"/>
</p:tagLst>
</file>

<file path=ppt/tags/tag325.xml><?xml version="1.0" encoding="utf-8"?>
<p:tagLst xmlns:p="http://schemas.openxmlformats.org/presentationml/2006/main">
  <p:tag name="AS_UNIQUEID" val="940"/>
  <p:tag name="KSO_WM_BEAUTIFY_FLAG" val=""/>
</p:tagLst>
</file>

<file path=ppt/tags/tag326.xml><?xml version="1.0" encoding="utf-8"?>
<p:tagLst xmlns:p="http://schemas.openxmlformats.org/presentationml/2006/main">
  <p:tag name="AS_UNIQUEID" val="941"/>
</p:tagLst>
</file>

<file path=ppt/tags/tag327.xml><?xml version="1.0" encoding="utf-8"?>
<p:tagLst xmlns:p="http://schemas.openxmlformats.org/presentationml/2006/main">
  <p:tag name="AS_UNIQUEID" val="942"/>
  <p:tag name="KSO_WM_BEAUTIFY_FLAG" val=""/>
</p:tagLst>
</file>

<file path=ppt/tags/tag328.xml><?xml version="1.0" encoding="utf-8"?>
<p:tagLst xmlns:p="http://schemas.openxmlformats.org/presentationml/2006/main">
  <p:tag name="AS_UNIQUEID" val="943"/>
  <p:tag name="KSO_WM_BEAUTIFY_FLAG" val=""/>
</p:tagLst>
</file>

<file path=ppt/tags/tag329.xml><?xml version="1.0" encoding="utf-8"?>
<p:tagLst xmlns:p="http://schemas.openxmlformats.org/presentationml/2006/main">
  <p:tag name="AS_UNIQUEID" val="944"/>
  <p:tag name="KSO_WM_BEAUTIFY_FLAG" val=""/>
</p:tagLst>
</file>

<file path=ppt/tags/tag33.xml><?xml version="1.0" encoding="utf-8"?>
<p:tagLst xmlns:p="http://schemas.openxmlformats.org/presentationml/2006/main">
  <p:tag name="AS_UNIQUEID" val="667"/>
</p:tagLst>
</file>

<file path=ppt/tags/tag330.xml><?xml version="1.0" encoding="utf-8"?>
<p:tagLst xmlns:p="http://schemas.openxmlformats.org/presentationml/2006/main">
  <p:tag name="AS_UNIQUEID" val="945"/>
  <p:tag name="KSO_WM_BEAUTIFY_FLAG" val=""/>
</p:tagLst>
</file>

<file path=ppt/tags/tag331.xml><?xml version="1.0" encoding="utf-8"?>
<p:tagLst xmlns:p="http://schemas.openxmlformats.org/presentationml/2006/main">
  <p:tag name="AS_UNIQUEID" val="946"/>
</p:tagLst>
</file>

<file path=ppt/tags/tag332.xml><?xml version="1.0" encoding="utf-8"?>
<p:tagLst xmlns:p="http://schemas.openxmlformats.org/presentationml/2006/main">
  <p:tag name="AS_UNIQUEID" val="9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3.xml><?xml version="1.0" encoding="utf-8"?>
<p:tagLst xmlns:p="http://schemas.openxmlformats.org/presentationml/2006/main">
  <p:tag name="AS_UNIQUEID" val="948"/>
  <p:tag name="KSO_WM_BEAUTIFY_FLAG" val=""/>
</p:tagLst>
</file>

<file path=ppt/tags/tag334.xml><?xml version="1.0" encoding="utf-8"?>
<p:tagLst xmlns:p="http://schemas.openxmlformats.org/presentationml/2006/main">
  <p:tag name="AS_UNIQUEID" val="949"/>
  <p:tag name="KSO_WM_BEAUTIFY_FLAG" val=""/>
</p:tagLst>
</file>

<file path=ppt/tags/tag335.xml><?xml version="1.0" encoding="utf-8"?>
<p:tagLst xmlns:p="http://schemas.openxmlformats.org/presentationml/2006/main">
  <p:tag name="AS_UNIQUEID" val="95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6.xml><?xml version="1.0" encoding="utf-8"?>
<p:tagLst xmlns:p="http://schemas.openxmlformats.org/presentationml/2006/main">
  <p:tag name="AS_UNIQUEID" val="951"/>
  <p:tag name="KSO_WM_BEAUTIFY_FLAG" val=""/>
</p:tagLst>
</file>

<file path=ppt/tags/tag337.xml><?xml version="1.0" encoding="utf-8"?>
<p:tagLst xmlns:p="http://schemas.openxmlformats.org/presentationml/2006/main">
  <p:tag name="AS_UNIQUEID" val="952"/>
  <p:tag name="KSO_WM_BEAUTIFY_FLAG" val=""/>
</p:tagLst>
</file>

<file path=ppt/tags/tag338.xml><?xml version="1.0" encoding="utf-8"?>
<p:tagLst xmlns:p="http://schemas.openxmlformats.org/presentationml/2006/main">
  <p:tag name="AS_UNIQUEID" val="953"/>
</p:tagLst>
</file>

<file path=ppt/tags/tag339.xml><?xml version="1.0" encoding="utf-8"?>
<p:tagLst xmlns:p="http://schemas.openxmlformats.org/presentationml/2006/main">
  <p:tag name="AS_UNIQUEID" val="954"/>
</p:tagLst>
</file>

<file path=ppt/tags/tag34.xml><?xml version="1.0" encoding="utf-8"?>
<p:tagLst xmlns:p="http://schemas.openxmlformats.org/presentationml/2006/main">
  <p:tag name="AS_UNIQUEID" val="668"/>
</p:tagLst>
</file>

<file path=ppt/tags/tag340.xml><?xml version="1.0" encoding="utf-8"?>
<p:tagLst xmlns:p="http://schemas.openxmlformats.org/presentationml/2006/main">
  <p:tag name="AS_UNIQUEID" val="955"/>
</p:tagLst>
</file>

<file path=ppt/tags/tag341.xml><?xml version="1.0" encoding="utf-8"?>
<p:tagLst xmlns:p="http://schemas.openxmlformats.org/presentationml/2006/main">
  <p:tag name="AS_UNIQUEID" val="956"/>
</p:tagLst>
</file>

<file path=ppt/tags/tag342.xml><?xml version="1.0" encoding="utf-8"?>
<p:tagLst xmlns:p="http://schemas.openxmlformats.org/presentationml/2006/main">
  <p:tag name="AS_UNIQUEID" val="957"/>
</p:tagLst>
</file>

<file path=ppt/tags/tag343.xml><?xml version="1.0" encoding="utf-8"?>
<p:tagLst xmlns:p="http://schemas.openxmlformats.org/presentationml/2006/main">
  <p:tag name="AS_UNIQUEID" val="958"/>
</p:tagLst>
</file>

<file path=ppt/tags/tag344.xml><?xml version="1.0" encoding="utf-8"?>
<p:tagLst xmlns:p="http://schemas.openxmlformats.org/presentationml/2006/main">
  <p:tag name="AS_UNIQUEID" val="959"/>
</p:tagLst>
</file>

<file path=ppt/tags/tag345.xml><?xml version="1.0" encoding="utf-8"?>
<p:tagLst xmlns:p="http://schemas.openxmlformats.org/presentationml/2006/main">
  <p:tag name="AS_UNIQUEID" val="960"/>
</p:tagLst>
</file>

<file path=ppt/tags/tag346.xml><?xml version="1.0" encoding="utf-8"?>
<p:tagLst xmlns:p="http://schemas.openxmlformats.org/presentationml/2006/main">
  <p:tag name="AS_UNIQUEID" val="961"/>
</p:tagLst>
</file>

<file path=ppt/tags/tag347.xml><?xml version="1.0" encoding="utf-8"?>
<p:tagLst xmlns:p="http://schemas.openxmlformats.org/presentationml/2006/main">
  <p:tag name="AS_UNIQUEID" val="962"/>
</p:tagLst>
</file>

<file path=ppt/tags/tag348.xml><?xml version="1.0" encoding="utf-8"?>
<p:tagLst xmlns:p="http://schemas.openxmlformats.org/presentationml/2006/main">
  <p:tag name="AS_UNIQUEID" val="963"/>
  <p:tag name="KSO_WM_BEAUTIFY_FLAG" val=""/>
</p:tagLst>
</file>

<file path=ppt/tags/tag349.xml><?xml version="1.0" encoding="utf-8"?>
<p:tagLst xmlns:p="http://schemas.openxmlformats.org/presentationml/2006/main">
  <p:tag name="AS_UNIQUEID" val="964"/>
</p:tagLst>
</file>

<file path=ppt/tags/tag35.xml><?xml version="1.0" encoding="utf-8"?>
<p:tagLst xmlns:p="http://schemas.openxmlformats.org/presentationml/2006/main">
  <p:tag name="AS_UNIQUEID" val="669"/>
</p:tagLst>
</file>

<file path=ppt/tags/tag350.xml><?xml version="1.0" encoding="utf-8"?>
<p:tagLst xmlns:p="http://schemas.openxmlformats.org/presentationml/2006/main">
  <p:tag name="AS_UNIQUEID" val="965"/>
  <p:tag name="KSO_WM_BEAUTIFY_FLAG" val=""/>
</p:tagLst>
</file>

<file path=ppt/tags/tag351.xml><?xml version="1.0" encoding="utf-8"?>
<p:tagLst xmlns:p="http://schemas.openxmlformats.org/presentationml/2006/main">
  <p:tag name="AS_UNIQUEID" val="966"/>
  <p:tag name="KSO_WM_BEAUTIFY_FLAG" val=""/>
</p:tagLst>
</file>

<file path=ppt/tags/tag352.xml><?xml version="1.0" encoding="utf-8"?>
<p:tagLst xmlns:p="http://schemas.openxmlformats.org/presentationml/2006/main">
  <p:tag name="AS_UNIQUEID" val="967"/>
  <p:tag name="KSO_WM_BEAUTIFY_FLAG" val=""/>
</p:tagLst>
</file>

<file path=ppt/tags/tag353.xml><?xml version="1.0" encoding="utf-8"?>
<p:tagLst xmlns:p="http://schemas.openxmlformats.org/presentationml/2006/main">
  <p:tag name="AS_UNIQUEID" val="968"/>
  <p:tag name="KSO_WM_BEAUTIFY_FLAG" val=""/>
</p:tagLst>
</file>

<file path=ppt/tags/tag354.xml><?xml version="1.0" encoding="utf-8"?>
<p:tagLst xmlns:p="http://schemas.openxmlformats.org/presentationml/2006/main">
  <p:tag name="AS_UNIQUEID" val="969"/>
</p:tagLst>
</file>

<file path=ppt/tags/tag355.xml><?xml version="1.0" encoding="utf-8"?>
<p:tagLst xmlns:p="http://schemas.openxmlformats.org/presentationml/2006/main">
  <p:tag name="AS_UNIQUEID" val="97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6.xml><?xml version="1.0" encoding="utf-8"?>
<p:tagLst xmlns:p="http://schemas.openxmlformats.org/presentationml/2006/main">
  <p:tag name="AS_UNIQUEID" val="971"/>
  <p:tag name="KSO_WM_BEAUTIFY_FLAG" val=""/>
</p:tagLst>
</file>

<file path=ppt/tags/tag357.xml><?xml version="1.0" encoding="utf-8"?>
<p:tagLst xmlns:p="http://schemas.openxmlformats.org/presentationml/2006/main">
  <p:tag name="AS_UNIQUEID" val="972"/>
  <p:tag name="KSO_WM_BEAUTIFY_FLAG" val=""/>
</p:tagLst>
</file>

<file path=ppt/tags/tag358.xml><?xml version="1.0" encoding="utf-8"?>
<p:tagLst xmlns:p="http://schemas.openxmlformats.org/presentationml/2006/main">
  <p:tag name="AS_UNIQUEID" val="97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9.xml><?xml version="1.0" encoding="utf-8"?>
<p:tagLst xmlns:p="http://schemas.openxmlformats.org/presentationml/2006/main">
  <p:tag name="AS_UNIQUEID" val="974"/>
  <p:tag name="KSO_WM_BEAUTIFY_FLAG" val=""/>
</p:tagLst>
</file>

<file path=ppt/tags/tag36.xml><?xml version="1.0" encoding="utf-8"?>
<p:tagLst xmlns:p="http://schemas.openxmlformats.org/presentationml/2006/main">
  <p:tag name="AS_UNIQUEID" val="670"/>
</p:tagLst>
</file>

<file path=ppt/tags/tag360.xml><?xml version="1.0" encoding="utf-8"?>
<p:tagLst xmlns:p="http://schemas.openxmlformats.org/presentationml/2006/main">
  <p:tag name="AS_UNIQUEID" val="975"/>
  <p:tag name="KSO_WM_BEAUTIFY_FLAG" val=""/>
</p:tagLst>
</file>

<file path=ppt/tags/tag361.xml><?xml version="1.0" encoding="utf-8"?>
<p:tagLst xmlns:p="http://schemas.openxmlformats.org/presentationml/2006/main">
  <p:tag name="AS_UNIQUEID" val="976"/>
</p:tagLst>
</file>

<file path=ppt/tags/tag362.xml><?xml version="1.0" encoding="utf-8"?>
<p:tagLst xmlns:p="http://schemas.openxmlformats.org/presentationml/2006/main">
  <p:tag name="AS_UNIQUEID" val="977"/>
</p:tagLst>
</file>

<file path=ppt/tags/tag363.xml><?xml version="1.0" encoding="utf-8"?>
<p:tagLst xmlns:p="http://schemas.openxmlformats.org/presentationml/2006/main">
  <p:tag name="AS_UNIQUEID" val="978"/>
</p:tagLst>
</file>

<file path=ppt/tags/tag364.xml><?xml version="1.0" encoding="utf-8"?>
<p:tagLst xmlns:p="http://schemas.openxmlformats.org/presentationml/2006/main">
  <p:tag name="AS_UNIQUEID" val="979"/>
</p:tagLst>
</file>

<file path=ppt/tags/tag365.xml><?xml version="1.0" encoding="utf-8"?>
<p:tagLst xmlns:p="http://schemas.openxmlformats.org/presentationml/2006/main">
  <p:tag name="AS_UNIQUEID" val="980"/>
  <p:tag name="KSO_WM_BEAUTIFY_FLAG" val=""/>
</p:tagLst>
</file>

<file path=ppt/tags/tag366.xml><?xml version="1.0" encoding="utf-8"?>
<p:tagLst xmlns:p="http://schemas.openxmlformats.org/presentationml/2006/main">
  <p:tag name="AS_UNIQUEID" val="981"/>
</p:tagLst>
</file>

<file path=ppt/tags/tag367.xml><?xml version="1.0" encoding="utf-8"?>
<p:tagLst xmlns:p="http://schemas.openxmlformats.org/presentationml/2006/main">
  <p:tag name="AS_UNIQUEID" val="982"/>
  <p:tag name="KSO_WM_BEAUTIFY_FLAG" val=""/>
</p:tagLst>
</file>

<file path=ppt/tags/tag368.xml><?xml version="1.0" encoding="utf-8"?>
<p:tagLst xmlns:p="http://schemas.openxmlformats.org/presentationml/2006/main">
  <p:tag name="AS_UNIQUEID" val="983"/>
  <p:tag name="KSO_WM_BEAUTIFY_FLAG" val=""/>
</p:tagLst>
</file>

<file path=ppt/tags/tag369.xml><?xml version="1.0" encoding="utf-8"?>
<p:tagLst xmlns:p="http://schemas.openxmlformats.org/presentationml/2006/main">
  <p:tag name="AS_UNIQUEID" val="984"/>
  <p:tag name="KSO_WM_BEAUTIFY_FLAG" val=""/>
</p:tagLst>
</file>

<file path=ppt/tags/tag37.xml><?xml version="1.0" encoding="utf-8"?>
<p:tagLst xmlns:p="http://schemas.openxmlformats.org/presentationml/2006/main">
  <p:tag name="AS_UNIQUEID" val="671"/>
</p:tagLst>
</file>

<file path=ppt/tags/tag370.xml><?xml version="1.0" encoding="utf-8"?>
<p:tagLst xmlns:p="http://schemas.openxmlformats.org/presentationml/2006/main">
  <p:tag name="AS_UNIQUEID" val="985"/>
  <p:tag name="KSO_WM_BEAUTIFY_FLAG" val=""/>
</p:tagLst>
</file>

<file path=ppt/tags/tag371.xml><?xml version="1.0" encoding="utf-8"?>
<p:tagLst xmlns:p="http://schemas.openxmlformats.org/presentationml/2006/main">
  <p:tag name="AS_UNIQUEID" val="986"/>
</p:tagLst>
</file>

<file path=ppt/tags/tag372.xml><?xml version="1.0" encoding="utf-8"?>
<p:tagLst xmlns:p="http://schemas.openxmlformats.org/presentationml/2006/main">
  <p:tag name="AS_UNIQUEID" val="987"/>
</p:tagLst>
</file>

<file path=ppt/tags/tag373.xml><?xml version="1.0" encoding="utf-8"?>
<p:tagLst xmlns:p="http://schemas.openxmlformats.org/presentationml/2006/main">
  <p:tag name="AS_UNIQUEID" val="1038"/>
</p:tagLst>
</file>

<file path=ppt/tags/tag374.xml><?xml version="1.0" encoding="utf-8"?>
<p:tagLst xmlns:p="http://schemas.openxmlformats.org/presentationml/2006/main">
  <p:tag name="AS_UNIQUEID" val="988"/>
</p:tagLst>
</file>

<file path=ppt/tags/tag375.xml><?xml version="1.0" encoding="utf-8"?>
<p:tagLst xmlns:p="http://schemas.openxmlformats.org/presentationml/2006/main">
  <p:tag name="AS_UNIQUEID" val="989"/>
  <p:tag name="KSO_WM_BEAUTIFY_FLAG" val=""/>
</p:tagLst>
</file>

<file path=ppt/tags/tag376.xml><?xml version="1.0" encoding="utf-8"?>
<p:tagLst xmlns:p="http://schemas.openxmlformats.org/presentationml/2006/main">
  <p:tag name="AS_UNIQUEID" val="990"/>
</p:tagLst>
</file>

<file path=ppt/tags/tag377.xml><?xml version="1.0" encoding="utf-8"?>
<p:tagLst xmlns:p="http://schemas.openxmlformats.org/presentationml/2006/main">
  <p:tag name="AS_UNIQUEID" val="991"/>
  <p:tag name="KSO_WM_BEAUTIFY_FLAG" val=""/>
</p:tagLst>
</file>

<file path=ppt/tags/tag378.xml><?xml version="1.0" encoding="utf-8"?>
<p:tagLst xmlns:p="http://schemas.openxmlformats.org/presentationml/2006/main">
  <p:tag name="AS_UNIQUEID" val="992"/>
  <p:tag name="KSO_WM_BEAUTIFY_FLAG" val=""/>
</p:tagLst>
</file>

<file path=ppt/tags/tag379.xml><?xml version="1.0" encoding="utf-8"?>
<p:tagLst xmlns:p="http://schemas.openxmlformats.org/presentationml/2006/main">
  <p:tag name="AS_UNIQUEID" val="993"/>
  <p:tag name="KSO_WM_BEAUTIFY_FLAG" val=""/>
</p:tagLst>
</file>

<file path=ppt/tags/tag38.xml><?xml version="1.0" encoding="utf-8"?>
<p:tagLst xmlns:p="http://schemas.openxmlformats.org/presentationml/2006/main">
  <p:tag name="AS_UNIQUEID" val="672"/>
</p:tagLst>
</file>

<file path=ppt/tags/tag380.xml><?xml version="1.0" encoding="utf-8"?>
<p:tagLst xmlns:p="http://schemas.openxmlformats.org/presentationml/2006/main">
  <p:tag name="AS_UNIQUEID" val="994"/>
</p:tagLst>
</file>

<file path=ppt/tags/tag381.xml><?xml version="1.0" encoding="utf-8"?>
<p:tagLst xmlns:p="http://schemas.openxmlformats.org/presentationml/2006/main">
  <p:tag name="AS_UNIQUEID" val="995"/>
  <p:tag name="KSO_WM_BEAUTIFY_FLAG" val=""/>
</p:tagLst>
</file>

<file path=ppt/tags/tag382.xml><?xml version="1.0" encoding="utf-8"?>
<p:tagLst xmlns:p="http://schemas.openxmlformats.org/presentationml/2006/main">
  <p:tag name="AS_UNIQUEID" val="996"/>
  <p:tag name="KSO_WM_MEDIACOVER_FLAG" val="1"/>
  <p:tag name="KSO_WM_UNIT_MEDIACOVER_BTN_STATE" val="1"/>
  <p:tag name="KSO_WM_UNIT_MEDIACOVER_BTNRECT" val="0*0*0*0"/>
</p:tagLst>
</file>

<file path=ppt/tags/tag383.xml><?xml version="1.0" encoding="utf-8"?>
<p:tagLst xmlns:p="http://schemas.openxmlformats.org/presentationml/2006/main">
  <p:tag name="AS_UNIQUEID" val="997"/>
</p:tagLst>
</file>

<file path=ppt/tags/tag384.xml><?xml version="1.0" encoding="utf-8"?>
<p:tagLst xmlns:p="http://schemas.openxmlformats.org/presentationml/2006/main">
  <p:tag name="AS_UNIQUEID" val="998"/>
  <p:tag name="KSO_WM_BEAUTIFY_FLAG" val=""/>
</p:tagLst>
</file>

<file path=ppt/tags/tag385.xml><?xml version="1.0" encoding="utf-8"?>
<p:tagLst xmlns:p="http://schemas.openxmlformats.org/presentationml/2006/main">
  <p:tag name="AS_UNIQUEID" val="999"/>
  <p:tag name="KSO_WM_BEAUTIFY_FLAG" val=""/>
</p:tagLst>
</file>

<file path=ppt/tags/tag386.xml><?xml version="1.0" encoding="utf-8"?>
<p:tagLst xmlns:p="http://schemas.openxmlformats.org/presentationml/2006/main">
  <p:tag name="AS_UNIQUEID" val="1000"/>
  <p:tag name="KSO_WM_BEAUTIFY_FLAG" val=""/>
</p:tagLst>
</file>

<file path=ppt/tags/tag387.xml><?xml version="1.0" encoding="utf-8"?>
<p:tagLst xmlns:p="http://schemas.openxmlformats.org/presentationml/2006/main">
  <p:tag name="AS_UNIQUEID" val="1001"/>
  <p:tag name="KSO_WM_BEAUTIFY_FLAG" val=""/>
</p:tagLst>
</file>

<file path=ppt/tags/tag388.xml><?xml version="1.0" encoding="utf-8"?>
<p:tagLst xmlns:p="http://schemas.openxmlformats.org/presentationml/2006/main">
  <p:tag name="AS_UNIQUEID" val="1002"/>
  <p:tag name="KSO_WM_BEAUTIFY_FLAG" val=""/>
</p:tagLst>
</file>

<file path=ppt/tags/tag389.xml><?xml version="1.0" encoding="utf-8"?>
<p:tagLst xmlns:p="http://schemas.openxmlformats.org/presentationml/2006/main">
  <p:tag name="AS_UNIQUEID" val="1003"/>
  <p:tag name="KSO_WM_BEAUTIFY_FLAG" val=""/>
  <p:tag name="KSO_WM_UNIT_TABLE_BEAUTIFY" val="smartTable{82e8dafa-0be1-4475-8d8b-886361a75acd}"/>
</p:tagLst>
</file>

<file path=ppt/tags/tag39.xml><?xml version="1.0" encoding="utf-8"?>
<p:tagLst xmlns:p="http://schemas.openxmlformats.org/presentationml/2006/main">
  <p:tag name="AS_UNIQUEID" val="673"/>
</p:tagLst>
</file>

<file path=ppt/tags/tag390.xml><?xml version="1.0" encoding="utf-8"?>
<p:tagLst xmlns:p="http://schemas.openxmlformats.org/presentationml/2006/main">
  <p:tag name="AS_UNIQUEID" val="1004"/>
</p:tagLst>
</file>

<file path=ppt/tags/tag391.xml><?xml version="1.0" encoding="utf-8"?>
<p:tagLst xmlns:p="http://schemas.openxmlformats.org/presentationml/2006/main">
  <p:tag name="AS_UNIQUEID" val="1005"/>
</p:tagLst>
</file>

<file path=ppt/tags/tag392.xml><?xml version="1.0" encoding="utf-8"?>
<p:tagLst xmlns:p="http://schemas.openxmlformats.org/presentationml/2006/main">
  <p:tag name="AS_UNIQUEID" val="1006"/>
</p:tagLst>
</file>

<file path=ppt/tags/tag393.xml><?xml version="1.0" encoding="utf-8"?>
<p:tagLst xmlns:p="http://schemas.openxmlformats.org/presentationml/2006/main">
  <p:tag name="AS_UNIQUEID" val="1007"/>
</p:tagLst>
</file>

<file path=ppt/tags/tag394.xml><?xml version="1.0" encoding="utf-8"?>
<p:tagLst xmlns:p="http://schemas.openxmlformats.org/presentationml/2006/main">
  <p:tag name="AS_UNIQUEID" val="1008"/>
</p:tagLst>
</file>

<file path=ppt/tags/tag395.xml><?xml version="1.0" encoding="utf-8"?>
<p:tagLst xmlns:p="http://schemas.openxmlformats.org/presentationml/2006/main">
  <p:tag name="AS_UNIQUEID" val="1009"/>
</p:tagLst>
</file>

<file path=ppt/tags/tag396.xml><?xml version="1.0" encoding="utf-8"?>
<p:tagLst xmlns:p="http://schemas.openxmlformats.org/presentationml/2006/main">
  <p:tag name="AS_UNIQUEID" val="1010"/>
</p:tagLst>
</file>

<file path=ppt/tags/tag397.xml><?xml version="1.0" encoding="utf-8"?>
<p:tagLst xmlns:p="http://schemas.openxmlformats.org/presentationml/2006/main">
  <p:tag name="AS_UNIQUEID" val="1011"/>
</p:tagLst>
</file>

<file path=ppt/tags/tag398.xml><?xml version="1.0" encoding="utf-8"?>
<p:tagLst xmlns:p="http://schemas.openxmlformats.org/presentationml/2006/main">
  <p:tag name="AS_UNIQUEID" val="1012"/>
</p:tagLst>
</file>

<file path=ppt/tags/tag399.xml><?xml version="1.0" encoding="utf-8"?>
<p:tagLst xmlns:p="http://schemas.openxmlformats.org/presentationml/2006/main">
  <p:tag name="AS_UNIQUEID" val="1013"/>
</p:tagLst>
</file>

<file path=ppt/tags/tag4.xml><?xml version="1.0" encoding="utf-8"?>
<p:tagLst xmlns:p="http://schemas.openxmlformats.org/presentationml/2006/main">
  <p:tag name="AS_UNIQUEID" val="638"/>
</p:tagLst>
</file>

<file path=ppt/tags/tag40.xml><?xml version="1.0" encoding="utf-8"?>
<p:tagLst xmlns:p="http://schemas.openxmlformats.org/presentationml/2006/main">
  <p:tag name="AS_UNIQUEID" val="674"/>
</p:tagLst>
</file>

<file path=ppt/tags/tag400.xml><?xml version="1.0" encoding="utf-8"?>
<p:tagLst xmlns:p="http://schemas.openxmlformats.org/presentationml/2006/main">
  <p:tag name="AS_UNIQUEID" val="1014"/>
</p:tagLst>
</file>

<file path=ppt/tags/tag401.xml><?xml version="1.0" encoding="utf-8"?>
<p:tagLst xmlns:p="http://schemas.openxmlformats.org/presentationml/2006/main">
  <p:tag name="AS_UNIQUEID" val="1015"/>
</p:tagLst>
</file>

<file path=ppt/tags/tag402.xml><?xml version="1.0" encoding="utf-8"?>
<p:tagLst xmlns:p="http://schemas.openxmlformats.org/presentationml/2006/main">
  <p:tag name="AS_UNIQUEID" val="1016"/>
</p:tagLst>
</file>

<file path=ppt/tags/tag403.xml><?xml version="1.0" encoding="utf-8"?>
<p:tagLst xmlns:p="http://schemas.openxmlformats.org/presentationml/2006/main">
  <p:tag name="AS_UNIQUEID" val="1017"/>
</p:tagLst>
</file>

<file path=ppt/tags/tag404.xml><?xml version="1.0" encoding="utf-8"?>
<p:tagLst xmlns:p="http://schemas.openxmlformats.org/presentationml/2006/main">
  <p:tag name="AS_UNIQUEID" val="1018"/>
</p:tagLst>
</file>

<file path=ppt/tags/tag405.xml><?xml version="1.0" encoding="utf-8"?>
<p:tagLst xmlns:p="http://schemas.openxmlformats.org/presentationml/2006/main">
  <p:tag name="AS_UNIQUEID" val="1019"/>
</p:tagLst>
</file>

<file path=ppt/tags/tag406.xml><?xml version="1.0" encoding="utf-8"?>
<p:tagLst xmlns:p="http://schemas.openxmlformats.org/presentationml/2006/main">
  <p:tag name="AS_UNIQUEID" val="1020"/>
  <p:tag name="KSO_WM_BEAUTIFY_FLAG" val=""/>
</p:tagLst>
</file>

<file path=ppt/tags/tag407.xml><?xml version="1.0" encoding="utf-8"?>
<p:tagLst xmlns:p="http://schemas.openxmlformats.org/presentationml/2006/main">
  <p:tag name="AS_UNIQUEID" val="1021"/>
  <p:tag name="KSO_WM_BEAUTIFY_FLAG" val=""/>
</p:tagLst>
</file>

<file path=ppt/tags/tag408.xml><?xml version="1.0" encoding="utf-8"?>
<p:tagLst xmlns:p="http://schemas.openxmlformats.org/presentationml/2006/main">
  <p:tag name="AS_UNIQUEID" val="1022"/>
  <p:tag name="KSO_WM_BEAUTIFY_FLAG" val=""/>
</p:tagLst>
</file>

<file path=ppt/tags/tag409.xml><?xml version="1.0" encoding="utf-8"?>
<p:tagLst xmlns:p="http://schemas.openxmlformats.org/presentationml/2006/main">
  <p:tag name="AS_UNIQUEID" val="1023"/>
</p:tagLst>
</file>

<file path=ppt/tags/tag41.xml><?xml version="1.0" encoding="utf-8"?>
<p:tagLst xmlns:p="http://schemas.openxmlformats.org/presentationml/2006/main">
  <p:tag name="AS_UNIQUEID" val="675"/>
</p:tagLst>
</file>

<file path=ppt/tags/tag410.xml><?xml version="1.0" encoding="utf-8"?>
<p:tagLst xmlns:p="http://schemas.openxmlformats.org/presentationml/2006/main">
  <p:tag name="AS_UNIQUEID" val="1024"/>
</p:tagLst>
</file>

<file path=ppt/tags/tag411.xml><?xml version="1.0" encoding="utf-8"?>
<p:tagLst xmlns:p="http://schemas.openxmlformats.org/presentationml/2006/main">
  <p:tag name="AS_UNIQUEID" val="1025"/>
  <p:tag name="KSO_WM_BEAUTIFY_FLAG" val=""/>
</p:tagLst>
</file>

<file path=ppt/tags/tag412.xml><?xml version="1.0" encoding="utf-8"?>
<p:tagLst xmlns:p="http://schemas.openxmlformats.org/presentationml/2006/main">
  <p:tag name="AS_UNIQUEID" val="1026"/>
  <p:tag name="KSO_WM_BEAUTIFY_FLAG" val=""/>
</p:tagLst>
</file>

<file path=ppt/tags/tag413.xml><?xml version="1.0" encoding="utf-8"?>
<p:tagLst xmlns:p="http://schemas.openxmlformats.org/presentationml/2006/main">
  <p:tag name="AS_UNIQUEID" val="1027"/>
</p:tagLst>
</file>

<file path=ppt/tags/tag414.xml><?xml version="1.0" encoding="utf-8"?>
<p:tagLst xmlns:p="http://schemas.openxmlformats.org/presentationml/2006/main">
  <p:tag name="AS_UNIQUEID" val="1028"/>
  <p:tag name="KSO_WM_BEAUTIFY_FLAG" val=""/>
</p:tagLst>
</file>

<file path=ppt/tags/tag415.xml><?xml version="1.0" encoding="utf-8"?>
<p:tagLst xmlns:p="http://schemas.openxmlformats.org/presentationml/2006/main">
  <p:tag name="AS_UNIQUEID" val="1029"/>
  <p:tag name="KSO_WM_BEAUTIFY_FLAG" val=""/>
</p:tagLst>
</file>

<file path=ppt/tags/tag416.xml><?xml version="1.0" encoding="utf-8"?>
<p:tagLst xmlns:p="http://schemas.openxmlformats.org/presentationml/2006/main">
  <p:tag name="AS_UNIQUEID" val="1030"/>
  <p:tag name="KSO_WM_BEAUTIFY_FLAG" val=""/>
</p:tagLst>
</file>

<file path=ppt/tags/tag417.xml><?xml version="1.0" encoding="utf-8"?>
<p:tagLst xmlns:p="http://schemas.openxmlformats.org/presentationml/2006/main">
  <p:tag name="AS_UNIQUEID" val="1031"/>
</p:tagLst>
</file>

<file path=ppt/tags/tag418.xml><?xml version="1.0" encoding="utf-8"?>
<p:tagLst xmlns:p="http://schemas.openxmlformats.org/presentationml/2006/main">
  <p:tag name="AS_UNIQUEID" val="1032"/>
</p:tagLst>
</file>

<file path=ppt/tags/tag419.xml><?xml version="1.0" encoding="utf-8"?>
<p:tagLst xmlns:p="http://schemas.openxmlformats.org/presentationml/2006/main">
  <p:tag name="AS_UNIQUEID" val="1033"/>
</p:tagLst>
</file>

<file path=ppt/tags/tag42.xml><?xml version="1.0" encoding="utf-8"?>
<p:tagLst xmlns:p="http://schemas.openxmlformats.org/presentationml/2006/main">
  <p:tag name="AS_UNIQUEID" val="676"/>
</p:tagLst>
</file>

<file path=ppt/tags/tag420.xml><?xml version="1.0" encoding="utf-8"?>
<p:tagLst xmlns:p="http://schemas.openxmlformats.org/presentationml/2006/main">
  <p:tag name="AS_UNIQUEID" val="1034"/>
</p:tagLst>
</file>

<file path=ppt/tags/tag421.xml><?xml version="1.0" encoding="utf-8"?>
<p:tagLst xmlns:p="http://schemas.openxmlformats.org/presentationml/2006/main">
  <p:tag name="AS_UNIQUEID" val="1035"/>
</p:tagLst>
</file>

<file path=ppt/tags/tag422.xml><?xml version="1.0" encoding="utf-8"?>
<p:tagLst xmlns:p="http://schemas.openxmlformats.org/presentationml/2006/main">
  <p:tag name="AS_UNIQUEID" val="1036"/>
  <p:tag name="KSO_WM_BEAUTIFY_FLAG" val=""/>
</p:tagLst>
</file>

<file path=ppt/tags/tag423.xml><?xml version="1.0" encoding="utf-8"?>
<p:tagLst xmlns:p="http://schemas.openxmlformats.org/presentationml/2006/main">
  <p:tag name="AS_UNIQUEID" val="633"/>
  <p:tag name="KSO_WM_BEAUTIFY_FLAG" val=""/>
</p:tagLst>
</file>

<file path=ppt/tags/tag424.xml><?xml version="1.0" encoding="utf-8"?>
<p:tagLst xmlns:p="http://schemas.openxmlformats.org/presentationml/2006/main">
  <p:tag name="AS_UNIQUEID" val="634"/>
  <p:tag name="KSO_WM_BEAUTIFY_FLAG" val=""/>
</p:tagLst>
</file>

<file path=ppt/tags/tag425.xml><?xml version="1.0" encoding="utf-8"?>
<p:tagLst xmlns:p="http://schemas.openxmlformats.org/presentationml/2006/main">
  <p:tag name="AS_UNIQUEID" val="1037"/>
</p:tagLst>
</file>

<file path=ppt/tags/tag42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43.xml><?xml version="1.0" encoding="utf-8"?>
<p:tagLst xmlns:p="http://schemas.openxmlformats.org/presentationml/2006/main">
  <p:tag name="AS_UNIQUEID" val="677"/>
</p:tagLst>
</file>

<file path=ppt/tags/tag44.xml><?xml version="1.0" encoding="utf-8"?>
<p:tagLst xmlns:p="http://schemas.openxmlformats.org/presentationml/2006/main">
  <p:tag name="AS_UNIQUEID" val="678"/>
</p:tagLst>
</file>

<file path=ppt/tags/tag45.xml><?xml version="1.0" encoding="utf-8"?>
<p:tagLst xmlns:p="http://schemas.openxmlformats.org/presentationml/2006/main">
  <p:tag name="AS_UNIQUEID" val="679"/>
</p:tagLst>
</file>

<file path=ppt/tags/tag46.xml><?xml version="1.0" encoding="utf-8"?>
<p:tagLst xmlns:p="http://schemas.openxmlformats.org/presentationml/2006/main">
  <p:tag name="AS_UNIQUEID" val="680"/>
</p:tagLst>
</file>

<file path=ppt/tags/tag47.xml><?xml version="1.0" encoding="utf-8"?>
<p:tagLst xmlns:p="http://schemas.openxmlformats.org/presentationml/2006/main">
  <p:tag name="AS_UNIQUEID" val="681"/>
</p:tagLst>
</file>

<file path=ppt/tags/tag48.xml><?xml version="1.0" encoding="utf-8"?>
<p:tagLst xmlns:p="http://schemas.openxmlformats.org/presentationml/2006/main">
  <p:tag name="AS_UNIQUEID" val="682"/>
</p:tagLst>
</file>

<file path=ppt/tags/tag49.xml><?xml version="1.0" encoding="utf-8"?>
<p:tagLst xmlns:p="http://schemas.openxmlformats.org/presentationml/2006/main">
  <p:tag name="AS_UNIQUEID" val="683"/>
</p:tagLst>
</file>

<file path=ppt/tags/tag5.xml><?xml version="1.0" encoding="utf-8"?>
<p:tagLst xmlns:p="http://schemas.openxmlformats.org/presentationml/2006/main">
  <p:tag name="AS_UNIQUEID" val="639"/>
</p:tagLst>
</file>

<file path=ppt/tags/tag50.xml><?xml version="1.0" encoding="utf-8"?>
<p:tagLst xmlns:p="http://schemas.openxmlformats.org/presentationml/2006/main">
  <p:tag name="AS_UNIQUEID" val="684"/>
</p:tagLst>
</file>

<file path=ppt/tags/tag51.xml><?xml version="1.0" encoding="utf-8"?>
<p:tagLst xmlns:p="http://schemas.openxmlformats.org/presentationml/2006/main">
  <p:tag name="AS_UNIQUEID" val="685"/>
</p:tagLst>
</file>

<file path=ppt/tags/tag52.xml><?xml version="1.0" encoding="utf-8"?>
<p:tagLst xmlns:p="http://schemas.openxmlformats.org/presentationml/2006/main">
  <p:tag name="AS_UNIQUEID" val="686"/>
</p:tagLst>
</file>

<file path=ppt/tags/tag53.xml><?xml version="1.0" encoding="utf-8"?>
<p:tagLst xmlns:p="http://schemas.openxmlformats.org/presentationml/2006/main">
  <p:tag name="AS_UNIQUEID" val="687"/>
</p:tagLst>
</file>

<file path=ppt/tags/tag54.xml><?xml version="1.0" encoding="utf-8"?>
<p:tagLst xmlns:p="http://schemas.openxmlformats.org/presentationml/2006/main">
  <p:tag name="AS_UNIQUEID" val="688"/>
</p:tagLst>
</file>

<file path=ppt/tags/tag55.xml><?xml version="1.0" encoding="utf-8"?>
<p:tagLst xmlns:p="http://schemas.openxmlformats.org/presentationml/2006/main">
  <p:tag name="AS_UNIQUEID" val="689"/>
</p:tagLst>
</file>

<file path=ppt/tags/tag56.xml><?xml version="1.0" encoding="utf-8"?>
<p:tagLst xmlns:p="http://schemas.openxmlformats.org/presentationml/2006/main">
  <p:tag name="AS_UNIQUEID" val="690"/>
</p:tagLst>
</file>

<file path=ppt/tags/tag57.xml><?xml version="1.0" encoding="utf-8"?>
<p:tagLst xmlns:p="http://schemas.openxmlformats.org/presentationml/2006/main">
  <p:tag name="AS_UNIQUEID" val="691"/>
</p:tagLst>
</file>

<file path=ppt/tags/tag58.xml><?xml version="1.0" encoding="utf-8"?>
<p:tagLst xmlns:p="http://schemas.openxmlformats.org/presentationml/2006/main">
  <p:tag name="AS_UNIQUEID" val="692"/>
</p:tagLst>
</file>

<file path=ppt/tags/tag59.xml><?xml version="1.0" encoding="utf-8"?>
<p:tagLst xmlns:p="http://schemas.openxmlformats.org/presentationml/2006/main">
  <p:tag name="AS_UNIQUEID" val="693"/>
</p:tagLst>
</file>

<file path=ppt/tags/tag6.xml><?xml version="1.0" encoding="utf-8"?>
<p:tagLst xmlns:p="http://schemas.openxmlformats.org/presentationml/2006/main">
  <p:tag name="AS_UNIQUEID" val="640"/>
</p:tagLst>
</file>

<file path=ppt/tags/tag60.xml><?xml version="1.0" encoding="utf-8"?>
<p:tagLst xmlns:p="http://schemas.openxmlformats.org/presentationml/2006/main">
  <p:tag name="AS_UNIQUEID" val="694"/>
</p:tagLst>
</file>

<file path=ppt/tags/tag61.xml><?xml version="1.0" encoding="utf-8"?>
<p:tagLst xmlns:p="http://schemas.openxmlformats.org/presentationml/2006/main">
  <p:tag name="AS_UNIQUEID" val="695"/>
</p:tagLst>
</file>

<file path=ppt/tags/tag62.xml><?xml version="1.0" encoding="utf-8"?>
<p:tagLst xmlns:p="http://schemas.openxmlformats.org/presentationml/2006/main">
  <p:tag name="AS_UNIQUEID" val="696"/>
</p:tagLst>
</file>

<file path=ppt/tags/tag63.xml><?xml version="1.0" encoding="utf-8"?>
<p:tagLst xmlns:p="http://schemas.openxmlformats.org/presentationml/2006/main">
  <p:tag name="AS_UNIQUEID" val="6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698"/>
</p:tagLst>
</file>

<file path=ppt/tags/tag65.xml><?xml version="1.0" encoding="utf-8"?>
<p:tagLst xmlns:p="http://schemas.openxmlformats.org/presentationml/2006/main">
  <p:tag name="AS_UNIQUEID" val="699"/>
  <p:tag name="KSO_WM_BEAUTIFY_FLAG" val=""/>
</p:tagLst>
</file>

<file path=ppt/tags/tag66.xml><?xml version="1.0" encoding="utf-8"?>
<p:tagLst xmlns:p="http://schemas.openxmlformats.org/presentationml/2006/main">
  <p:tag name="AS_UNIQUEID" val="700"/>
  <p:tag name="KSO_WM_BEAUTIFY_FLAG" val=""/>
</p:tagLst>
</file>

<file path=ppt/tags/tag67.xml><?xml version="1.0" encoding="utf-8"?>
<p:tagLst xmlns:p="http://schemas.openxmlformats.org/presentationml/2006/main">
  <p:tag name="AS_UNIQUEID" val="701"/>
  <p:tag name="KSO_WM_BEAUTIFY_FLAG" val=""/>
</p:tagLst>
</file>

<file path=ppt/tags/tag68.xml><?xml version="1.0" encoding="utf-8"?>
<p:tagLst xmlns:p="http://schemas.openxmlformats.org/presentationml/2006/main">
  <p:tag name="AS_UNIQUEID" val="702"/>
</p:tagLst>
</file>

<file path=ppt/tags/tag69.xml><?xml version="1.0" encoding="utf-8"?>
<p:tagLst xmlns:p="http://schemas.openxmlformats.org/presentationml/2006/main">
  <p:tag name="AS_UNIQUEID" val="70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.xml><?xml version="1.0" encoding="utf-8"?>
<p:tagLst xmlns:p="http://schemas.openxmlformats.org/presentationml/2006/main">
  <p:tag name="AS_UNIQUEID" val="641"/>
</p:tagLst>
</file>

<file path=ppt/tags/tag70.xml><?xml version="1.0" encoding="utf-8"?>
<p:tagLst xmlns:p="http://schemas.openxmlformats.org/presentationml/2006/main">
  <p:tag name="AS_UNIQUEID" val="704"/>
  <p:tag name="KSO_WM_BEAUTIFY_FLAG" val=""/>
</p:tagLst>
</file>

<file path=ppt/tags/tag71.xml><?xml version="1.0" encoding="utf-8"?>
<p:tagLst xmlns:p="http://schemas.openxmlformats.org/presentationml/2006/main">
  <p:tag name="AS_UNIQUEID" val="705"/>
  <p:tag name="KSO_WM_BEAUTIFY_FLAG" val=""/>
</p:tagLst>
</file>

<file path=ppt/tags/tag72.xml><?xml version="1.0" encoding="utf-8"?>
<p:tagLst xmlns:p="http://schemas.openxmlformats.org/presentationml/2006/main">
  <p:tag name="AS_UNIQUEID" val="706"/>
</p:tagLst>
</file>

<file path=ppt/tags/tag73.xml><?xml version="1.0" encoding="utf-8"?>
<p:tagLst xmlns:p="http://schemas.openxmlformats.org/presentationml/2006/main">
  <p:tag name="AS_UNIQUEID" val="707"/>
  <p:tag name="KSO_WM_BEAUTIFY_FLAG" val=""/>
</p:tagLst>
</file>

<file path=ppt/tags/tag74.xml><?xml version="1.0" encoding="utf-8"?>
<p:tagLst xmlns:p="http://schemas.openxmlformats.org/presentationml/2006/main">
  <p:tag name="AS_UNIQUEID" val="708"/>
</p:tagLst>
</file>

<file path=ppt/tags/tag75.xml><?xml version="1.0" encoding="utf-8"?>
<p:tagLst xmlns:p="http://schemas.openxmlformats.org/presentationml/2006/main">
  <p:tag name="AS_UNIQUEID" val="709"/>
  <p:tag name="KSO_WM_BEAUTIFY_FLAG" val=""/>
</p:tagLst>
</file>

<file path=ppt/tags/tag76.xml><?xml version="1.0" encoding="utf-8"?>
<p:tagLst xmlns:p="http://schemas.openxmlformats.org/presentationml/2006/main">
  <p:tag name="AS_UNIQUEID" val="710"/>
  <p:tag name="KSO_WM_BEAUTIFY_FLAG" val=""/>
</p:tagLst>
</file>

<file path=ppt/tags/tag77.xml><?xml version="1.0" encoding="utf-8"?>
<p:tagLst xmlns:p="http://schemas.openxmlformats.org/presentationml/2006/main">
  <p:tag name="AS_UNIQUEID" val="711"/>
  <p:tag name="KSO_WM_BEAUTIFY_FLAG" val=""/>
</p:tagLst>
</file>

<file path=ppt/tags/tag78.xml><?xml version="1.0" encoding="utf-8"?>
<p:tagLst xmlns:p="http://schemas.openxmlformats.org/presentationml/2006/main">
  <p:tag name="AS_UNIQUEID" val="712"/>
</p:tagLst>
</file>

<file path=ppt/tags/tag79.xml><?xml version="1.0" encoding="utf-8"?>
<p:tagLst xmlns:p="http://schemas.openxmlformats.org/presentationml/2006/main">
  <p:tag name="AS_UNIQUEID" val="713"/>
  <p:tag name="KSO_WM_BEAUTIFY_FLAG" val=""/>
</p:tagLst>
</file>

<file path=ppt/tags/tag8.xml><?xml version="1.0" encoding="utf-8"?>
<p:tagLst xmlns:p="http://schemas.openxmlformats.org/presentationml/2006/main">
  <p:tag name="AS_UNIQUEID" val="642"/>
</p:tagLst>
</file>

<file path=ppt/tags/tag80.xml><?xml version="1.0" encoding="utf-8"?>
<p:tagLst xmlns:p="http://schemas.openxmlformats.org/presentationml/2006/main">
  <p:tag name="AS_UNIQUEID" val="714"/>
</p:tagLst>
</file>

<file path=ppt/tags/tag81.xml><?xml version="1.0" encoding="utf-8"?>
<p:tagLst xmlns:p="http://schemas.openxmlformats.org/presentationml/2006/main">
  <p:tag name="AS_UNIQUEID" val="715"/>
</p:tagLst>
</file>

<file path=ppt/tags/tag82.xml><?xml version="1.0" encoding="utf-8"?>
<p:tagLst xmlns:p="http://schemas.openxmlformats.org/presentationml/2006/main">
  <p:tag name="AS_UNIQUEID" val="716"/>
</p:tagLst>
</file>

<file path=ppt/tags/tag83.xml><?xml version="1.0" encoding="utf-8"?>
<p:tagLst xmlns:p="http://schemas.openxmlformats.org/presentationml/2006/main">
  <p:tag name="AS_UNIQUEID" val="717"/>
</p:tagLst>
</file>

<file path=ppt/tags/tag84.xml><?xml version="1.0" encoding="utf-8"?>
<p:tagLst xmlns:p="http://schemas.openxmlformats.org/presentationml/2006/main">
  <p:tag name="AS_UNIQUEID" val="7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5.xml><?xml version="1.0" encoding="utf-8"?>
<p:tagLst xmlns:p="http://schemas.openxmlformats.org/presentationml/2006/main">
  <p:tag name="AS_UNIQUEID" val="719"/>
  <p:tag name="KSO_WM_BEAUTIFY_FLAG" val=""/>
</p:tagLst>
</file>

<file path=ppt/tags/tag86.xml><?xml version="1.0" encoding="utf-8"?>
<p:tagLst xmlns:p="http://schemas.openxmlformats.org/presentationml/2006/main">
  <p:tag name="AS_UNIQUEID" val="720"/>
  <p:tag name="KSO_WM_BEAUTIFY_FLAG" val=""/>
</p:tagLst>
</file>

<file path=ppt/tags/tag87.xml><?xml version="1.0" encoding="utf-8"?>
<p:tagLst xmlns:p="http://schemas.openxmlformats.org/presentationml/2006/main">
  <p:tag name="AS_UNIQUEID" val="72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8.xml><?xml version="1.0" encoding="utf-8"?>
<p:tagLst xmlns:p="http://schemas.openxmlformats.org/presentationml/2006/main">
  <p:tag name="AS_UNIQUEID" val="722"/>
  <p:tag name="KSO_WM_BEAUTIFY_FLAG" val=""/>
</p:tagLst>
</file>

<file path=ppt/tags/tag89.xml><?xml version="1.0" encoding="utf-8"?>
<p:tagLst xmlns:p="http://schemas.openxmlformats.org/presentationml/2006/main">
  <p:tag name="AS_UNIQUEID" val="723"/>
  <p:tag name="KSO_WM_BEAUTIFY_FLAG" val=""/>
</p:tagLst>
</file>

<file path=ppt/tags/tag9.xml><?xml version="1.0" encoding="utf-8"?>
<p:tagLst xmlns:p="http://schemas.openxmlformats.org/presentationml/2006/main">
  <p:tag name="AS_UNIQUEID" val="643"/>
</p:tagLst>
</file>

<file path=ppt/tags/tag90.xml><?xml version="1.0" encoding="utf-8"?>
<p:tagLst xmlns:p="http://schemas.openxmlformats.org/presentationml/2006/main">
  <p:tag name="AS_UNIQUEID" val="724"/>
</p:tagLst>
</file>

<file path=ppt/tags/tag91.xml><?xml version="1.0" encoding="utf-8"?>
<p:tagLst xmlns:p="http://schemas.openxmlformats.org/presentationml/2006/main">
  <p:tag name="AS_UNIQUEID" val="725"/>
  <p:tag name="KSO_WM_BEAUTIFY_FLAG" val=""/>
</p:tagLst>
</file>

<file path=ppt/tags/tag92.xml><?xml version="1.0" encoding="utf-8"?>
<p:tagLst xmlns:p="http://schemas.openxmlformats.org/presentationml/2006/main">
  <p:tag name="AS_UNIQUEID" val="726"/>
</p:tagLst>
</file>

<file path=ppt/tags/tag93.xml><?xml version="1.0" encoding="utf-8"?>
<p:tagLst xmlns:p="http://schemas.openxmlformats.org/presentationml/2006/main">
  <p:tag name="AS_UNIQUEID" val="727"/>
  <p:tag name="KSO_WM_BEAUTIFY_FLAG" val=""/>
</p:tagLst>
</file>

<file path=ppt/tags/tag94.xml><?xml version="1.0" encoding="utf-8"?>
<p:tagLst xmlns:p="http://schemas.openxmlformats.org/presentationml/2006/main">
  <p:tag name="AS_UNIQUEID" val="728"/>
  <p:tag name="KSO_WM_BEAUTIFY_FLAG" val=""/>
</p:tagLst>
</file>

<file path=ppt/tags/tag95.xml><?xml version="1.0" encoding="utf-8"?>
<p:tagLst xmlns:p="http://schemas.openxmlformats.org/presentationml/2006/main">
  <p:tag name="AS_UNIQUEID" val="729"/>
  <p:tag name="KSO_WM_BEAUTIFY_FLAG" val=""/>
</p:tagLst>
</file>

<file path=ppt/tags/tag96.xml><?xml version="1.0" encoding="utf-8"?>
<p:tagLst xmlns:p="http://schemas.openxmlformats.org/presentationml/2006/main">
  <p:tag name="AS_UNIQUEID" val="730"/>
  <p:tag name="KSO_WM_BEAUTIFY_FLAG" val=""/>
</p:tagLst>
</file>

<file path=ppt/tags/tag97.xml><?xml version="1.0" encoding="utf-8"?>
<p:tagLst xmlns:p="http://schemas.openxmlformats.org/presentationml/2006/main">
  <p:tag name="AS_UNIQUEID" val="731"/>
</p:tagLst>
</file>

<file path=ppt/tags/tag98.xml><?xml version="1.0" encoding="utf-8"?>
<p:tagLst xmlns:p="http://schemas.openxmlformats.org/presentationml/2006/main">
  <p:tag name="AS_UNIQUEID" val="732"/>
</p:tagLst>
</file>

<file path=ppt/tags/tag99.xml><?xml version="1.0" encoding="utf-8"?>
<p:tagLst xmlns:p="http://schemas.openxmlformats.org/presentationml/2006/main">
  <p:tag name="AS_UNIQUEID" val="733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151</Paragraphs>
  <Slides>25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华文中宋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2024-08-17T19:19:43Z</cp:lastPrinted>
  <dcterms:created xsi:type="dcterms:W3CDTF">2024-08-17T19:19:43Z</dcterms:created>
  <dcterms:modified xsi:type="dcterms:W3CDTF">2024-08-17T11:19:43Z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