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sldIdLst>
    <p:sldId id="256" r:id="rId3"/>
    <p:sldId id="259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57" r:id="rId23"/>
    <p:sldId id="282" r:id="rId24"/>
    <p:sldId id="284" r:id="rId25"/>
    <p:sldId id="285" r:id="rId26"/>
    <p:sldId id="286" r:id="rId27"/>
    <p:sldId id="287" r:id="rId28"/>
    <p:sldId id="289" r:id="rId29"/>
    <p:sldId id="288" r:id="rId30"/>
    <p:sldId id="290" r:id="rId31"/>
    <p:sldId id="291" r:id="rId32"/>
    <p:sldId id="292" r:id="rId33"/>
    <p:sldId id="293" r:id="rId34"/>
    <p:sldId id="294" r:id="rId35"/>
    <p:sldId id="295" r:id="rId36"/>
  </p:sldIdLst>
  <p:sldSz cx="12192000" cy="6858000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11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-420" y="-108"/>
      </p:cViewPr>
      <p:guideLst>
        <p:guide orient="horz" pos="2244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5" cy="72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8" name="TextBox 6"/>
          <p:cNvSpPr/>
          <p:nvPr userDrawn="1"/>
        </p:nvSpPr>
        <p:spPr>
          <a:xfrm>
            <a:off x="4957763" y="3789363"/>
            <a:ext cx="3925887" cy="4318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 algn="ctr"/>
            <a:r>
              <a:rPr lang="en-US" altLang="zh-CN" sz="2200" dirty="0">
                <a:solidFill>
                  <a:srgbClr val="3F3F3F"/>
                </a:solidFill>
                <a:latin typeface="Gungsuh" panose="02030600000101010101" charset="-127"/>
                <a:ea typeface="Gungsuh" panose="02030600000101010101" charset="-127"/>
                <a:sym typeface="宋体" panose="02010600030101010101" pitchFamily="2" charset="-122"/>
              </a:rPr>
              <a:t>Thank you for watching!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7" name="TextBox 3"/>
          <p:cNvSpPr/>
          <p:nvPr userDrawn="1"/>
        </p:nvSpPr>
        <p:spPr>
          <a:xfrm>
            <a:off x="5359400" y="3095625"/>
            <a:ext cx="2949575" cy="8318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algn="dist"/>
            <a:r>
              <a:rPr lang="zh-CN" altLang="en-US" sz="4800" b="1" dirty="0">
                <a:solidFill>
                  <a:srgbClr val="3F3F3F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谢谢观看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0" name="矩形 1"/>
          <p:cNvSpPr/>
          <p:nvPr userDrawn="1"/>
        </p:nvSpPr>
        <p:spPr>
          <a:xfrm>
            <a:off x="1606550" y="2665413"/>
            <a:ext cx="8448675" cy="2044700"/>
          </a:xfrm>
          <a:prstGeom prst="rect">
            <a:avLst/>
          </a:prstGeom>
          <a:solidFill>
            <a:srgbClr val="7AC5D3"/>
          </a:solidFill>
          <a:ln w="25400">
            <a:noFill/>
          </a:ln>
        </p:spPr>
        <p:txBody>
          <a:bodyPr anchor="ctr"/>
          <a:lstStyle/>
          <a:p>
            <a:pPr lvl="0" indent="0" algn="ctr"/>
            <a:endParaRPr lang="zh-CN" altLang="zh-CN" sz="2100">
              <a:solidFill>
                <a:srgbClr val="FFFFFF"/>
              </a:solidFill>
              <a:latin typeface="Arial" panose="020B0604020202020204" pitchFamily="34" charset="0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pic>
        <p:nvPicPr>
          <p:cNvPr id="3083" name="Picture 6" descr="K:\5-远成工作室\王斐\112121212122.png1121212121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5425" y="3041650"/>
            <a:ext cx="1331913" cy="1179513"/>
          </a:xfrm>
          <a:prstGeom prst="rect">
            <a:avLst/>
          </a:prstGeom>
          <a:noFill/>
          <a:ln w="2540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99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8" grpId="0" bldLvl="0"/>
      <p:bldP spid="27657" grpId="0" bldLvl="0"/>
      <p:bldP spid="27650" grpId="0" bldLvl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8" name="TextBox 6"/>
          <p:cNvSpPr/>
          <p:nvPr userDrawn="1"/>
        </p:nvSpPr>
        <p:spPr>
          <a:xfrm>
            <a:off x="4957763" y="3789363"/>
            <a:ext cx="3925887" cy="4318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 algn="ctr"/>
            <a:r>
              <a:rPr lang="en-US" altLang="zh-CN" sz="2200" dirty="0">
                <a:solidFill>
                  <a:srgbClr val="3F3F3F"/>
                </a:solidFill>
                <a:latin typeface="Gungsuh" panose="02030600000101010101" charset="-127"/>
                <a:ea typeface="Gungsuh" panose="02030600000101010101" charset="-127"/>
                <a:sym typeface="宋体" panose="02010600030101010101" pitchFamily="2" charset="-122"/>
              </a:rPr>
              <a:t>Thank you for watching!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7" name="TextBox 3"/>
          <p:cNvSpPr/>
          <p:nvPr userDrawn="1"/>
        </p:nvSpPr>
        <p:spPr>
          <a:xfrm>
            <a:off x="5359400" y="3095625"/>
            <a:ext cx="2949575" cy="8318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algn="dist"/>
            <a:r>
              <a:rPr lang="zh-CN" altLang="en-US" sz="4800" b="1" dirty="0">
                <a:solidFill>
                  <a:srgbClr val="3F3F3F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谢谢观看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0" name="矩形 1"/>
          <p:cNvSpPr/>
          <p:nvPr userDrawn="1"/>
        </p:nvSpPr>
        <p:spPr>
          <a:xfrm>
            <a:off x="1606550" y="2665413"/>
            <a:ext cx="8448675" cy="2044700"/>
          </a:xfrm>
          <a:prstGeom prst="rect">
            <a:avLst/>
          </a:prstGeom>
          <a:solidFill>
            <a:srgbClr val="7AC5D3"/>
          </a:solidFill>
          <a:ln w="25400">
            <a:noFill/>
          </a:ln>
        </p:spPr>
        <p:txBody>
          <a:bodyPr anchor="ctr"/>
          <a:lstStyle/>
          <a:p>
            <a:pPr lvl="0" indent="0" algn="ctr"/>
            <a:endParaRPr lang="zh-CN" altLang="zh-CN" sz="2100">
              <a:solidFill>
                <a:srgbClr val="FFFFFF"/>
              </a:solidFill>
              <a:latin typeface="Arial" panose="020B0604020202020204" pitchFamily="34" charset="0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pic>
        <p:nvPicPr>
          <p:cNvPr id="4107" name="Picture 6" descr="K:\5-远成工作室\王斐\112121212122.png1121212121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5425" y="3041650"/>
            <a:ext cx="1331913" cy="1179513"/>
          </a:xfrm>
          <a:prstGeom prst="rect">
            <a:avLst/>
          </a:prstGeom>
          <a:noFill/>
          <a:ln w="2540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99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8" grpId="0" bldLvl="0"/>
      <p:bldP spid="27657" grpId="0" bldLvl="0"/>
      <p:bldP spid="27650" grpId="0" bldLvl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组合 17"/>
          <p:cNvGrpSpPr/>
          <p:nvPr userDrawn="1"/>
        </p:nvGrpSpPr>
        <p:grpSpPr>
          <a:xfrm>
            <a:off x="400050" y="82550"/>
            <a:ext cx="11256963" cy="6706235"/>
            <a:chOff x="631" y="131"/>
            <a:chExt cx="17726" cy="10560"/>
          </a:xfrm>
        </p:grpSpPr>
        <p:sp>
          <p:nvSpPr>
            <p:cNvPr id="1027" name="TextBox 3"/>
            <p:cNvSpPr/>
            <p:nvPr userDrawn="1"/>
          </p:nvSpPr>
          <p:spPr>
            <a:xfrm>
              <a:off x="7154" y="9966"/>
              <a:ext cx="5009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lvl="0" indent="0"/>
              <a:r>
                <a:rPr lang="en-US" altLang="zh-CN" sz="2400" b="1" dirty="0">
                  <a:solidFill>
                    <a:srgbClr val="3F3F3F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www.yuanchengwh.com</a:t>
              </a:r>
            </a:p>
          </p:txBody>
        </p:sp>
        <p:sp>
          <p:nvSpPr>
            <p:cNvPr id="220" name=" 220"/>
            <p:cNvSpPr/>
            <p:nvPr userDrawn="1"/>
          </p:nvSpPr>
          <p:spPr>
            <a:xfrm>
              <a:off x="939" y="446"/>
              <a:ext cx="1753" cy="432"/>
            </a:xfrm>
            <a:prstGeom prst="homePlate">
              <a:avLst/>
            </a:prstGeom>
            <a:solidFill>
              <a:srgbClr val="FF0000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trike="noStrike" noProof="1">
                <a:solidFill>
                  <a:srgbClr val="FFFFFF"/>
                </a:solidFill>
              </a:endParaRPr>
            </a:p>
          </p:txBody>
        </p:sp>
        <p:cxnSp>
          <p:nvCxnSpPr>
            <p:cNvPr id="12" name="直接连接符 11"/>
            <p:cNvCxnSpPr/>
            <p:nvPr userDrawn="1"/>
          </p:nvCxnSpPr>
          <p:spPr>
            <a:xfrm>
              <a:off x="726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pic>
          <p:nvPicPr>
            <p:cNvPr id="1030" name="图片 12" descr="LOGO-课时新"/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631" y="131"/>
              <a:ext cx="1314" cy="1039"/>
            </a:xfrm>
            <a:prstGeom prst="rect">
              <a:avLst/>
            </a:prstGeom>
            <a:noFill/>
            <a:ln w="9525">
              <a:noFill/>
            </a:ln>
          </p:spPr>
        </p:pic>
        <p:cxnSp>
          <p:nvCxnSpPr>
            <p:cNvPr id="14" name="直接连接符 13"/>
            <p:cNvCxnSpPr/>
            <p:nvPr userDrawn="1"/>
          </p:nvCxnSpPr>
          <p:spPr>
            <a:xfrm>
              <a:off x="12163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 userDrawn="1"/>
          </p:nvCxnSpPr>
          <p:spPr>
            <a:xfrm flipV="1">
              <a:off x="2632" y="641"/>
              <a:ext cx="12606" cy="4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3" name="图片 2" descr="掌控中考-2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9740900" y="52070"/>
            <a:ext cx="1794510" cy="64325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组合 17"/>
          <p:cNvGrpSpPr/>
          <p:nvPr userDrawn="1"/>
        </p:nvGrpSpPr>
        <p:grpSpPr>
          <a:xfrm>
            <a:off x="400050" y="82550"/>
            <a:ext cx="11256963" cy="6706235"/>
            <a:chOff x="631" y="131"/>
            <a:chExt cx="17726" cy="10560"/>
          </a:xfrm>
        </p:grpSpPr>
        <p:sp>
          <p:nvSpPr>
            <p:cNvPr id="2051" name="TextBox 3"/>
            <p:cNvSpPr/>
            <p:nvPr userDrawn="1"/>
          </p:nvSpPr>
          <p:spPr>
            <a:xfrm>
              <a:off x="7154" y="9966"/>
              <a:ext cx="5009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lvl="0" indent="0"/>
              <a:r>
                <a:rPr lang="en-US" altLang="zh-CN" sz="2400" b="1" dirty="0">
                  <a:solidFill>
                    <a:srgbClr val="3F3F3F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www.yuanchengwh.com</a:t>
              </a:r>
            </a:p>
          </p:txBody>
        </p:sp>
        <p:sp>
          <p:nvSpPr>
            <p:cNvPr id="220" name=" 220"/>
            <p:cNvSpPr/>
            <p:nvPr userDrawn="1"/>
          </p:nvSpPr>
          <p:spPr>
            <a:xfrm>
              <a:off x="939" y="446"/>
              <a:ext cx="1753" cy="432"/>
            </a:xfrm>
            <a:prstGeom prst="homePlate">
              <a:avLst/>
            </a:prstGeom>
            <a:solidFill>
              <a:srgbClr val="FF0000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trike="noStrike" noProof="1">
                <a:solidFill>
                  <a:srgbClr val="FFFFFF"/>
                </a:solidFill>
              </a:endParaRPr>
            </a:p>
          </p:txBody>
        </p:sp>
        <p:cxnSp>
          <p:nvCxnSpPr>
            <p:cNvPr id="12" name="直接连接符 11"/>
            <p:cNvCxnSpPr/>
            <p:nvPr userDrawn="1"/>
          </p:nvCxnSpPr>
          <p:spPr>
            <a:xfrm>
              <a:off x="726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pic>
          <p:nvPicPr>
            <p:cNvPr id="2054" name="图片 12" descr="LOGO-课时新"/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631" y="131"/>
              <a:ext cx="1314" cy="1039"/>
            </a:xfrm>
            <a:prstGeom prst="rect">
              <a:avLst/>
            </a:prstGeom>
            <a:noFill/>
            <a:ln w="9525">
              <a:noFill/>
            </a:ln>
          </p:spPr>
        </p:pic>
        <p:cxnSp>
          <p:nvCxnSpPr>
            <p:cNvPr id="14" name="直接连接符 13"/>
            <p:cNvCxnSpPr/>
            <p:nvPr userDrawn="1"/>
          </p:nvCxnSpPr>
          <p:spPr>
            <a:xfrm>
              <a:off x="12163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 userDrawn="1"/>
          </p:nvCxnSpPr>
          <p:spPr>
            <a:xfrm flipV="1">
              <a:off x="2632" y="641"/>
              <a:ext cx="12606" cy="4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" name="图片 1" descr="掌控中考-2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9794240" y="52070"/>
            <a:ext cx="1794510" cy="64325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2671" y="2499919"/>
            <a:ext cx="6564822" cy="109263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5255" y="1252855"/>
            <a:ext cx="9380855" cy="435165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641840" y="5109845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524635" y="2255520"/>
            <a:ext cx="9070340" cy="2674620"/>
            <a:chOff x="1733" y="3552"/>
            <a:chExt cx="14284" cy="4212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3" y="3552"/>
              <a:ext cx="8893" cy="3696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685" y="3552"/>
              <a:ext cx="4332" cy="4212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671830" y="1078230"/>
            <a:ext cx="10755630" cy="4906645"/>
            <a:chOff x="2117" y="2219"/>
            <a:chExt cx="16938" cy="7727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17" y="2219"/>
              <a:ext cx="14965" cy="6361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683" y="5122"/>
              <a:ext cx="6373" cy="4824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9091295" y="2274570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0005" y="909955"/>
            <a:ext cx="9571355" cy="503745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654540" y="2075180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852295" y="1200785"/>
            <a:ext cx="9105900" cy="4610100"/>
            <a:chOff x="2429" y="3096"/>
            <a:chExt cx="14340" cy="7260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9" y="3096"/>
              <a:ext cx="14341" cy="4608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92" y="7704"/>
              <a:ext cx="14017" cy="2652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286510" y="694055"/>
            <a:ext cx="9549130" cy="5684520"/>
            <a:chOff x="2026" y="1093"/>
            <a:chExt cx="15038" cy="8952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rcRect t="1981"/>
            <a:stretch>
              <a:fillRect/>
            </a:stretch>
          </p:blipFill>
          <p:spPr>
            <a:xfrm>
              <a:off x="2136" y="1093"/>
              <a:ext cx="14929" cy="8858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26" y="9241"/>
              <a:ext cx="9400" cy="805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9792335" y="3026410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1411605" y="658495"/>
            <a:ext cx="9387840" cy="5621020"/>
            <a:chOff x="2207" y="957"/>
            <a:chExt cx="14784" cy="8852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07" y="989"/>
              <a:ext cx="14785" cy="8821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48" y="989"/>
              <a:ext cx="960" cy="516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968" y="957"/>
              <a:ext cx="960" cy="516"/>
            </a:xfrm>
            <a:prstGeom prst="rect">
              <a:avLst/>
            </a:prstGeom>
          </p:spPr>
        </p:pic>
      </p:grpSp>
      <p:sp>
        <p:nvSpPr>
          <p:cNvPr id="6" name="矩形 5"/>
          <p:cNvSpPr/>
          <p:nvPr/>
        </p:nvSpPr>
        <p:spPr>
          <a:xfrm>
            <a:off x="9356725" y="2868295"/>
            <a:ext cx="79311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785" y="2297430"/>
            <a:ext cx="8519795" cy="226314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115" y="1409065"/>
            <a:ext cx="9335135" cy="403923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692640" y="4866005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607185" y="519430"/>
            <a:ext cx="8976360" cy="5716270"/>
            <a:chOff x="2531" y="818"/>
            <a:chExt cx="14136" cy="9002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31" y="5344"/>
              <a:ext cx="14137" cy="4476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rcRect t="2792"/>
            <a:stretch>
              <a:fillRect/>
            </a:stretch>
          </p:blipFill>
          <p:spPr>
            <a:xfrm>
              <a:off x="6030" y="818"/>
              <a:ext cx="6361" cy="452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015" y="688975"/>
            <a:ext cx="9411335" cy="54794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292860" y="750570"/>
            <a:ext cx="9357360" cy="5642610"/>
            <a:chOff x="2052" y="1410"/>
            <a:chExt cx="14736" cy="8886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52" y="1410"/>
              <a:ext cx="14737" cy="4560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rcRect t="2561"/>
            <a:stretch>
              <a:fillRect/>
            </a:stretch>
          </p:blipFill>
          <p:spPr>
            <a:xfrm>
              <a:off x="7266" y="5958"/>
              <a:ext cx="4668" cy="4338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6675120" y="2425700"/>
            <a:ext cx="106553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1915" y="666115"/>
            <a:ext cx="9487535" cy="552513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022090" y="2376170"/>
            <a:ext cx="72771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031365" y="2979420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87020" y="982980"/>
            <a:ext cx="11649710" cy="5242560"/>
            <a:chOff x="355" y="1596"/>
            <a:chExt cx="19894" cy="8256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5" y="1596"/>
              <a:ext cx="14809" cy="8257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rcRect l="4469"/>
            <a:stretch>
              <a:fillRect/>
            </a:stretch>
          </p:blipFill>
          <p:spPr>
            <a:xfrm>
              <a:off x="15033" y="3486"/>
              <a:ext cx="5216" cy="3828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7927340" y="2775585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367790" y="692150"/>
            <a:ext cx="9457055" cy="5737860"/>
            <a:chOff x="2153" y="3126"/>
            <a:chExt cx="14893" cy="9036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53" y="3126"/>
              <a:ext cx="14893" cy="4548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06" y="7674"/>
              <a:ext cx="4476" cy="448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5755" y="1985010"/>
            <a:ext cx="8999855" cy="288798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114665" y="1946910"/>
            <a:ext cx="132842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662930" y="3688715"/>
            <a:ext cx="126682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7649210" y="4277360"/>
            <a:ext cx="147891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0485" y="1988820"/>
            <a:ext cx="9510395" cy="28803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558925" y="671830"/>
            <a:ext cx="8867140" cy="5751195"/>
            <a:chOff x="2243" y="-161"/>
            <a:chExt cx="14713" cy="9739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rcRect t="1403"/>
            <a:stretch>
              <a:fillRect/>
            </a:stretch>
          </p:blipFill>
          <p:spPr>
            <a:xfrm>
              <a:off x="2243" y="-161"/>
              <a:ext cx="14713" cy="8011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76" y="7850"/>
              <a:ext cx="11425" cy="1728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9392285" y="2237740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7365" y="661670"/>
            <a:ext cx="8637270" cy="579628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695690" y="1697990"/>
            <a:ext cx="189992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343150" y="2263775"/>
            <a:ext cx="97853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6838315" y="2838450"/>
            <a:ext cx="94043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2615" y="629285"/>
            <a:ext cx="8446770" cy="578548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128760" y="2188210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3407410" y="3274695"/>
            <a:ext cx="71564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t="1535"/>
          <a:stretch>
            <a:fillRect/>
          </a:stretch>
        </p:blipFill>
        <p:spPr>
          <a:xfrm>
            <a:off x="1450975" y="448310"/>
            <a:ext cx="8338820" cy="596138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497830" y="1951355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8127365" y="2506345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7724775" y="3047365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1191895" y="1170305"/>
            <a:ext cx="10050145" cy="4679950"/>
            <a:chOff x="1307" y="930"/>
            <a:chExt cx="15827" cy="7370"/>
          </a:xfrm>
        </p:grpSpPr>
        <p:grpSp>
          <p:nvGrpSpPr>
            <p:cNvPr id="4" name="组合 3"/>
            <p:cNvGrpSpPr/>
            <p:nvPr/>
          </p:nvGrpSpPr>
          <p:grpSpPr>
            <a:xfrm>
              <a:off x="1307" y="930"/>
              <a:ext cx="14760" cy="6384"/>
              <a:chOff x="2219" y="4008"/>
              <a:chExt cx="14760" cy="6384"/>
            </a:xfrm>
          </p:grpSpPr>
          <p:pic>
            <p:nvPicPr>
              <p:cNvPr id="2" name="图片 1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219" y="4008"/>
                <a:ext cx="14761" cy="2784"/>
              </a:xfrm>
              <a:prstGeom prst="rect">
                <a:avLst/>
              </a:prstGeom>
            </p:spPr>
          </p:pic>
          <p:pic>
            <p:nvPicPr>
              <p:cNvPr id="3" name="图片 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385" y="6792"/>
                <a:ext cx="9709" cy="3600"/>
              </a:xfrm>
              <a:prstGeom prst="rect">
                <a:avLst/>
              </a:prstGeom>
            </p:spPr>
          </p:pic>
        </p:grp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182" y="4064"/>
              <a:ext cx="5953" cy="4236"/>
            </a:xfrm>
            <a:prstGeom prst="rect">
              <a:avLst/>
            </a:prstGeom>
          </p:spPr>
        </p:pic>
      </p:grpSp>
      <p:sp>
        <p:nvSpPr>
          <p:cNvPr id="7" name="矩形 6"/>
          <p:cNvSpPr/>
          <p:nvPr/>
        </p:nvSpPr>
        <p:spPr>
          <a:xfrm>
            <a:off x="9504680" y="2443480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1025" y="421640"/>
            <a:ext cx="7995920" cy="604456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187440" y="1875155"/>
            <a:ext cx="80264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3345815" y="3452495"/>
            <a:ext cx="65214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5245" y="1348105"/>
            <a:ext cx="9540875" cy="416115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441180" y="5014595"/>
            <a:ext cx="74104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2915" y="970915"/>
            <a:ext cx="8725535" cy="49155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7050" y="436245"/>
            <a:ext cx="8039735" cy="604647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251065" y="2447290"/>
            <a:ext cx="208026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8094980" y="3054985"/>
            <a:ext cx="727710" cy="40767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t="846"/>
          <a:stretch>
            <a:fillRect/>
          </a:stretch>
        </p:blipFill>
        <p:spPr>
          <a:xfrm>
            <a:off x="1594485" y="619125"/>
            <a:ext cx="8961755" cy="582358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049645" y="2874645"/>
            <a:ext cx="81597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3455670" y="3464560"/>
            <a:ext cx="89027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9065" y="2514600"/>
            <a:ext cx="9373235" cy="182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3825" y="1157605"/>
            <a:ext cx="9403715" cy="45421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9065" y="1401445"/>
            <a:ext cx="9373235" cy="405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5255" y="2152650"/>
            <a:ext cx="9380855" cy="2552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593850" y="1739265"/>
            <a:ext cx="9349740" cy="3444240"/>
            <a:chOff x="2510" y="2723"/>
            <a:chExt cx="14724" cy="5424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10" y="5471"/>
              <a:ext cx="14725" cy="2676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10" y="2723"/>
              <a:ext cx="14701" cy="274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115" y="1969770"/>
            <a:ext cx="9335135" cy="29184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自定义</PresentationFormat>
  <Paragraphs>0</Paragraphs>
  <Slides>34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34</vt:i4>
      </vt:variant>
    </vt:vector>
  </HeadingPairs>
  <TitlesOfParts>
    <vt:vector size="36" baseType="lpstr">
      <vt:lpstr>Office 主题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23</cp:revision>
  <dcterms:created xsi:type="dcterms:W3CDTF">2019-03-05T07:06:00Z</dcterms:created>
  <dcterms:modified xsi:type="dcterms:W3CDTF">2020-01-13T14:03:46Z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2052-11.1.0.9208</vt:lpwstr>
  </property>
</Properties>
</file>