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notesSlides/notesSlide7.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2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tags/tag9.xml" ContentType="application/vnd.openxmlformats-officedocument.presentationml.tags+xml"/>
  <Override PartName="/ppt/notesSlides/notesSlide5.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tags/tag7.xml" ContentType="application/vnd.openxmlformats-officedocument.presentationml.tags+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Default Extension="wav" ContentType="audio/wav"/>
  <Override PartName="/ppt/tags/tag19.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tags/tag15.xml" ContentType="application/vnd.openxmlformats-officedocument.presentationml.tags+xml"/>
  <Override PartName="/ppt/notesSlides/notesSlide11.xml" ContentType="application/vnd.openxmlformats-officedocument.presentationml.notesSlide+xml"/>
  <Override PartName="/ppt/notesSlides/notesSlide6.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81" r:id="rId2"/>
    <p:sldId id="279" r:id="rId3"/>
    <p:sldId id="284" r:id="rId4"/>
    <p:sldId id="290" r:id="rId5"/>
    <p:sldId id="296" r:id="rId6"/>
    <p:sldId id="297" r:id="rId7"/>
    <p:sldId id="298" r:id="rId8"/>
    <p:sldId id="299" r:id="rId9"/>
    <p:sldId id="300" r:id="rId10"/>
    <p:sldId id="301" r:id="rId11"/>
    <p:sldId id="302" r:id="rId12"/>
    <p:sldId id="303" r:id="rId13"/>
    <p:sldId id="304" r:id="rId14"/>
    <p:sldId id="305" r:id="rId15"/>
    <p:sldId id="306" r:id="rId16"/>
    <p:sldId id="307" r:id="rId17"/>
    <p:sldId id="285" r:id="rId18"/>
    <p:sldId id="286" r:id="rId19"/>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Calibri" panose="020F0502020204030204" pitchFamily="34" charset="0"/>
        <a:ea typeface="幼圆" panose="02010509060101010101" pitchFamily="49" charset="-122"/>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Calibri" panose="020F0502020204030204" pitchFamily="34" charset="0"/>
        <a:ea typeface="幼圆" panose="02010509060101010101" pitchFamily="49"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Calibri" panose="020F0502020204030204" pitchFamily="34" charset="0"/>
        <a:ea typeface="幼圆" panose="02010509060101010101" pitchFamily="49"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Calibri" panose="020F0502020204030204" pitchFamily="34" charset="0"/>
        <a:ea typeface="幼圆" panose="02010509060101010101" pitchFamily="49"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Calibri" panose="020F0502020204030204" pitchFamily="34" charset="0"/>
        <a:ea typeface="幼圆" panose="02010509060101010101" pitchFamily="49"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Calibri" panose="020F0502020204030204" pitchFamily="34" charset="0"/>
        <a:ea typeface="幼圆" panose="02010509060101010101" pitchFamily="49"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Calibri" panose="020F0502020204030204" pitchFamily="34" charset="0"/>
        <a:ea typeface="幼圆" panose="02010509060101010101" pitchFamily="49"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Calibri" panose="020F0502020204030204" pitchFamily="34" charset="0"/>
        <a:ea typeface="幼圆" panose="02010509060101010101" pitchFamily="49"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59AA4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p:restoredTop sz="94660"/>
  </p:normalViewPr>
  <p:slideViewPr>
    <p:cSldViewPr snapToGrid="0" showGuides="1">
      <p:cViewPr varScale="1">
        <p:scale>
          <a:sx n="114" d="100"/>
          <a:sy n="114" d="100"/>
        </p:scale>
        <p:origin x="-1554" y="-96"/>
      </p:cViewPr>
      <p:guideLst>
        <p:guide orient="horz" pos="2194"/>
        <p:guide pos="2870"/>
      </p:guideLst>
    </p:cSldViewPr>
  </p:slideViewPr>
  <p:notesTextViewPr>
    <p:cViewPr>
      <p:scale>
        <a:sx n="1" d="1"/>
        <a:sy n="1" d="1"/>
      </p:scale>
      <p:origin x="0" y="0"/>
    </p:cViewPr>
  </p:notesTextViewPr>
  <p:gridSpacing cx="73733025" cy="737330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fontAlgn="base"/>
            <a:fld id="{D2A48B96-639E-45A3-A0BA-2464DFDB1FAA}" type="datetimeFigureOut">
              <a:rPr lang="zh-CN" altLang="en-US" strike="noStrike" noProof="1" smtClean="0">
                <a:latin typeface="Calibri" panose="020F0502020204030204" pitchFamily="34" charset="0"/>
                <a:ea typeface="幼圆" panose="02010509060101010101" pitchFamily="49" charset="-122"/>
                <a:cs typeface="+mn-ea"/>
              </a:rPr>
              <a:pPr fontAlgn="base"/>
              <a:t>2019/8/20</a:t>
            </a:fld>
            <a:endParaRPr lang="zh-CN" altLang="en-US" strike="noStrike" noProof="1" smtClean="0">
              <a:latin typeface="Calibri" panose="020F0502020204030204" pitchFamily="34" charset="0"/>
              <a:ea typeface="幼圆" panose="02010509060101010101" pitchFamily="49" charset="-122"/>
              <a:cs typeface="+mn-ea"/>
            </a:endParaRPr>
          </a:p>
        </p:txBody>
      </p:sp>
      <p:sp>
        <p:nvSpPr>
          <p:cNvPr id="7172" name="幻灯片图像占位符 3"/>
          <p:cNvSpPr>
            <a:spLocks noGrp="1" noRot="1" noChangeAspect="1"/>
          </p:cNvSpPr>
          <p:nvPr>
            <p:ph type="sldImg"/>
          </p:nvPr>
        </p:nvSpPr>
        <p:spPr>
          <a:xfrm>
            <a:off x="1371600" y="1143000"/>
            <a:ext cx="4114800" cy="3086100"/>
          </a:xfrm>
          <a:prstGeom prst="rect">
            <a:avLst/>
          </a:prstGeom>
          <a:noFill/>
          <a:ln w="12700" cap="flat" cmpd="sng">
            <a:solidFill>
              <a:srgbClr val="000000"/>
            </a:solidFill>
            <a:prstDash val="solid"/>
            <a:round/>
            <a:headEnd type="none" w="med" len="med"/>
            <a:tailEnd type="none" w="med" len="med"/>
          </a:ln>
        </p:spPr>
      </p:sp>
      <p:sp>
        <p:nvSpPr>
          <p:cNvPr id="7173" name="备注占位符 4"/>
          <p:cNvSpPr>
            <a:spLocks noGrp="1"/>
          </p:cNvSpPr>
          <p:nvPr>
            <p:ph type="body" sz="quarter"/>
          </p:nvPr>
        </p:nvSpPr>
        <p:spPr>
          <a:xfrm>
            <a:off x="685800" y="4400550"/>
            <a:ext cx="5486400" cy="3600450"/>
          </a:xfrm>
          <a:prstGeom prst="rect">
            <a:avLst/>
          </a:prstGeom>
          <a:noFill/>
          <a:ln w="9525">
            <a:noFill/>
          </a:ln>
        </p:spPr>
        <p:txBody>
          <a:bodyPr lIns="91440" tIns="45720" rIns="91440" bIns="45720" anchor="t"/>
          <a:lstStyle/>
          <a:p>
            <a:pPr lvl="0"/>
            <a:r>
              <a:rPr lang="zh-CN" altLang="en-US"/>
              <a:t>单击此处编辑母版文本样式</a:t>
            </a:r>
          </a:p>
          <a:p>
            <a:pPr lvl="1" indent="0"/>
            <a:r>
              <a:rPr lang="zh-CN" altLang="en-US"/>
              <a:t>第二级</a:t>
            </a:r>
          </a:p>
          <a:p>
            <a:pPr lvl="2" indent="0"/>
            <a:r>
              <a:rPr lang="zh-CN" altLang="en-US"/>
              <a:t>第三级</a:t>
            </a:r>
          </a:p>
          <a:p>
            <a:pPr lvl="3" indent="0"/>
            <a:r>
              <a:rPr lang="zh-CN" altLang="en-US"/>
              <a:t>第四级</a:t>
            </a:r>
          </a:p>
          <a:p>
            <a:pPr lvl="4" indent="0"/>
            <a:r>
              <a:rPr lang="zh-CN" altLang="en-US"/>
              <a:t>第五级</a:t>
            </a: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A6837353-30EB-4A48-80EB-173D804AEFBD}" type="slidenum">
              <a:rPr lang="zh-CN" altLang="en-US" strike="noStrike" noProof="1" smtClean="0">
                <a:latin typeface="Calibri" panose="020F0502020204030204" pitchFamily="34" charset="0"/>
                <a:ea typeface="幼圆" panose="02010509060101010101" pitchFamily="49" charset="-122"/>
                <a:cs typeface="+mn-ea"/>
              </a:rPr>
              <a:pPr fontAlgn="base"/>
              <a:t>‹#›</a:t>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EA53232-1D64-4F8F-824B-89F321C29914}"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EA53232-1D64-4F8F-824B-89F321C29914}" type="slidenum">
              <a:rPr lang="zh-CN" altLang="en-US" smtClean="0"/>
              <a:pPr/>
              <a:t>11</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EA53232-1D64-4F8F-824B-89F321C29914}" type="slidenum">
              <a:rPr lang="zh-CN" altLang="en-US" smtClean="0"/>
              <a:pPr/>
              <a:t>12</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EA53232-1D64-4F8F-824B-89F321C29914}" type="slidenum">
              <a:rPr lang="zh-CN" altLang="en-US" smtClean="0"/>
              <a:pPr/>
              <a:t>13</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EA53232-1D64-4F8F-824B-89F321C29914}" type="slidenum">
              <a:rPr lang="zh-CN" altLang="en-US" smtClean="0"/>
              <a:pPr/>
              <a:t>14</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EA53232-1D64-4F8F-824B-89F321C29914}" type="slidenum">
              <a:rPr lang="zh-CN" altLang="en-US" smtClean="0"/>
              <a:pPr/>
              <a:t>15</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EA53232-1D64-4F8F-824B-89F321C29914}" type="slidenum">
              <a:rPr lang="zh-CN" altLang="en-US" smtClean="0"/>
              <a:pPr/>
              <a:t>16</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EA53232-1D64-4F8F-824B-89F321C29914}" type="slidenum">
              <a:rPr lang="zh-CN" altLang="en-US" smtClean="0"/>
              <a:pPr/>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EA53232-1D64-4F8F-824B-89F321C29914}" type="slidenum">
              <a:rPr lang="zh-CN" altLang="en-US" smtClean="0"/>
              <a:pPr/>
              <a:t>4</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EA53232-1D64-4F8F-824B-89F321C29914}" type="slidenum">
              <a:rPr lang="zh-CN" altLang="en-US" smtClean="0"/>
              <a:pPr/>
              <a:t>5</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EA53232-1D64-4F8F-824B-89F321C29914}" type="slidenum">
              <a:rPr lang="zh-CN" altLang="en-US" smtClean="0"/>
              <a:pPr/>
              <a:t>6</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EA53232-1D64-4F8F-824B-89F321C29914}" type="slidenum">
              <a:rPr lang="zh-CN" altLang="en-US" smtClean="0"/>
              <a:pPr/>
              <a:t>7</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EA53232-1D64-4F8F-824B-89F321C29914}" type="slidenum">
              <a:rPr lang="zh-CN" altLang="en-US" smtClean="0"/>
              <a:pPr/>
              <a:t>8</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EA53232-1D64-4F8F-824B-89F321C29914}" type="slidenum">
              <a:rPr lang="zh-CN" altLang="en-US" smtClean="0"/>
              <a:pPr/>
              <a:t>9</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EA53232-1D64-4F8F-824B-89F321C29914}" type="slidenum">
              <a:rPr lang="zh-CN" altLang="en-US" smtClean="0"/>
              <a:pPr/>
              <a:t>10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normAutofit/>
          </a:bodyPr>
          <a:lstStyle/>
          <a:p>
            <a:fld id="{E528DE8F-8DB5-4710-82E5-6DACE62778C2}" type="datetimeFigureOut">
              <a:rPr lang="zh-CN" altLang="en-US" smtClean="0"/>
              <a:pPr/>
              <a:t>2019/8/20</a:t>
            </a:fld>
            <a:endParaRPr lang="zh-CN" altLang="en-US"/>
          </a:p>
        </p:txBody>
      </p:sp>
      <p:sp>
        <p:nvSpPr>
          <p:cNvPr id="5" name="Footer Placeholder 4"/>
          <p:cNvSpPr>
            <a:spLocks noGrp="1"/>
          </p:cNvSpPr>
          <p:nvPr>
            <p:ph type="ftr" sz="quarter" idx="11"/>
          </p:nvPr>
        </p:nvSpPr>
        <p:spPr/>
        <p:txBody>
          <a:bodyPr>
            <a:normAutofit/>
          </a:bodyPr>
          <a:lstStyle/>
          <a:p>
            <a:endParaRPr lang="zh-CN" altLang="en-US"/>
          </a:p>
        </p:txBody>
      </p:sp>
      <p:sp>
        <p:nvSpPr>
          <p:cNvPr id="6" name="Slide Number Placeholder 5"/>
          <p:cNvSpPr>
            <a:spLocks noGrp="1"/>
          </p:cNvSpPr>
          <p:nvPr>
            <p:ph type="sldNum" sz="quarter" idx="12"/>
          </p:nvPr>
        </p:nvSpPr>
        <p:spPr/>
        <p:txBody>
          <a:bodyPr>
            <a:normAutofit/>
          </a:bodyPr>
          <a:lstStyle/>
          <a:p>
            <a:fld id="{7A644B83-115B-4054-AC02-DC44F3D2F9C8}"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3_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E528DE8F-8DB5-4710-82E5-6DACE62778C2}" type="datetimeFigureOut">
              <a:rPr lang="zh-CN" altLang="en-US" smtClean="0"/>
              <a:pPr/>
              <a:t>2019/8/20</a:t>
            </a:fld>
            <a:endParaRPr lang="zh-CN" altLang="en-US"/>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7A644B83-115B-4054-AC02-DC44F3D2F9C8}"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4_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E528DE8F-8DB5-4710-82E5-6DACE62778C2}" type="datetimeFigureOut">
              <a:rPr lang="zh-CN" altLang="en-US" smtClean="0"/>
              <a:pPr/>
              <a:t>2019/8/20</a:t>
            </a:fld>
            <a:endParaRPr lang="zh-CN" altLang="en-US"/>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7A644B83-115B-4054-AC02-DC44F3D2F9C8}"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5_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E528DE8F-8DB5-4710-82E5-6DACE62778C2}" type="datetimeFigureOut">
              <a:rPr lang="zh-CN" altLang="en-US" smtClean="0"/>
              <a:pPr/>
              <a:t>2019/8/20</a:t>
            </a:fld>
            <a:endParaRPr lang="zh-CN" altLang="en-US"/>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7A644B83-115B-4054-AC02-DC44F3D2F9C8}"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normAutofit/>
          </a:bodyPr>
          <a:lstStyle/>
          <a:p>
            <a:fld id="{E528DE8F-8DB5-4710-82E5-6DACE62778C2}" type="datetimeFigureOut">
              <a:rPr lang="zh-CN" altLang="en-US" smtClean="0"/>
              <a:pPr/>
              <a:t>2019/8/20</a:t>
            </a:fld>
            <a:endParaRPr lang="zh-CN" altLang="en-US"/>
          </a:p>
        </p:txBody>
      </p:sp>
      <p:sp>
        <p:nvSpPr>
          <p:cNvPr id="4" name="Footer Placeholder 3"/>
          <p:cNvSpPr>
            <a:spLocks noGrp="1"/>
          </p:cNvSpPr>
          <p:nvPr>
            <p:ph type="ftr" sz="quarter" idx="11"/>
          </p:nvPr>
        </p:nvSpPr>
        <p:spPr/>
        <p:txBody>
          <a:bodyPr>
            <a:normAutofit/>
          </a:bodyPr>
          <a:lstStyle/>
          <a:p>
            <a:endParaRPr lang="zh-CN" altLang="en-US"/>
          </a:p>
        </p:txBody>
      </p:sp>
      <p:sp>
        <p:nvSpPr>
          <p:cNvPr id="5" name="Slide Number Placeholder 4"/>
          <p:cNvSpPr>
            <a:spLocks noGrp="1"/>
          </p:cNvSpPr>
          <p:nvPr>
            <p:ph type="sldNum" sz="quarter" idx="12"/>
          </p:nvPr>
        </p:nvSpPr>
        <p:spPr/>
        <p:txBody>
          <a:bodyPr>
            <a:normAutofit/>
          </a:bodyPr>
          <a:lstStyle/>
          <a:p>
            <a:fld id="{7A644B83-115B-4054-AC02-DC44F3D2F9C8}"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normAutofit/>
          </a:bodyPr>
          <a:lstStyle/>
          <a:p>
            <a:fld id="{E528DE8F-8DB5-4710-82E5-6DACE62778C2}" type="datetimeFigureOut">
              <a:rPr lang="zh-CN" altLang="en-US" smtClean="0"/>
              <a:pPr/>
              <a:t>2019/8/20</a:t>
            </a:fld>
            <a:endParaRPr lang="zh-CN" altLang="en-US"/>
          </a:p>
        </p:txBody>
      </p:sp>
      <p:sp>
        <p:nvSpPr>
          <p:cNvPr id="3" name="Footer Placeholder 2"/>
          <p:cNvSpPr>
            <a:spLocks noGrp="1"/>
          </p:cNvSpPr>
          <p:nvPr>
            <p:ph type="ftr" sz="quarter" idx="11"/>
          </p:nvPr>
        </p:nvSpPr>
        <p:spPr/>
        <p:txBody>
          <a:bodyPr>
            <a:normAutofit/>
          </a:bodyPr>
          <a:lstStyle/>
          <a:p>
            <a:endParaRPr lang="zh-CN" altLang="en-US"/>
          </a:p>
        </p:txBody>
      </p:sp>
      <p:sp>
        <p:nvSpPr>
          <p:cNvPr id="4" name="Slide Number Placeholder 3"/>
          <p:cNvSpPr>
            <a:spLocks noGrp="1"/>
          </p:cNvSpPr>
          <p:nvPr>
            <p:ph type="sldNum" sz="quarter" idx="12"/>
          </p:nvPr>
        </p:nvSpPr>
        <p:spPr/>
        <p:txBody>
          <a:bodyPr>
            <a:normAutofit/>
          </a:bodyPr>
          <a:lstStyle/>
          <a:p>
            <a:fld id="{7A644B83-115B-4054-AC02-DC44F3D2F9C8}"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6EF2F5ED-D19D-4097-92A9-D6092B3D6E68}" type="datetimeFigureOut">
              <a:rPr lang="zh-CN" altLang="en-US" smtClean="0"/>
              <a:pPr/>
              <a:t>2019/8/20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7AAEAA2-D029-4D23-B6D5-DE004B8B3ED2}"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E528DE8F-8DB5-4710-82E5-6DACE62778C2}" type="datetimeFigureOut">
              <a:rPr lang="zh-CN" altLang="en-US" smtClean="0"/>
              <a:pPr/>
              <a:t>2019/8/20</a:t>
            </a:fld>
            <a:endParaRPr lang="zh-CN" altLang="en-US"/>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7A644B83-115B-4054-AC02-DC44F3D2F9C8}"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E528DE8F-8DB5-4710-82E5-6DACE62778C2}" type="datetimeFigureOut">
              <a:rPr lang="zh-CN" altLang="en-US" smtClean="0"/>
              <a:pPr/>
              <a:t>2019/8/20</a:t>
            </a:fld>
            <a:endParaRPr lang="zh-CN" altLang="en-US"/>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7A644B83-115B-4054-AC02-DC44F3D2F9C8}"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2_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E528DE8F-8DB5-4710-82E5-6DACE62778C2}" type="datetimeFigureOut">
              <a:rPr lang="zh-CN" altLang="en-US" smtClean="0"/>
              <a:pPr/>
              <a:t>2019/8/20</a:t>
            </a:fld>
            <a:endParaRPr lang="zh-CN" altLang="en-US"/>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7A644B83-115B-4054-AC02-DC44F3D2F9C8}"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028950" y="6438239"/>
            <a:ext cx="3086100" cy="365125"/>
          </a:xfrm>
          <a:prstGeom prst="rect">
            <a:avLst/>
          </a:prstGeom>
        </p:spPr>
        <p:txBody>
          <a:bodyPr vert="horz" lIns="91440" tIns="45720" rIns="91440" bIns="45720" rtlCol="0" anchor="ctr">
            <a:normAutofit/>
          </a:bodyPr>
          <a:lstStyle>
            <a:lvl1pPr algn="ctr">
              <a:defRPr sz="1400">
                <a:solidFill>
                  <a:schemeClr val="bg1"/>
                </a:solidFill>
              </a:defRPr>
            </a:lvl1pPr>
          </a:lstStyle>
          <a:p>
            <a:endParaRPr lang="zh-CN" altLang="en-US" dirty="0"/>
          </a:p>
        </p:txBody>
      </p:sp>
      <p:sp>
        <p:nvSpPr>
          <p:cNvPr id="6" name="Slide Number Placeholder 5"/>
          <p:cNvSpPr>
            <a:spLocks noGrp="1"/>
          </p:cNvSpPr>
          <p:nvPr>
            <p:ph type="sldNum" sz="quarter" idx="4"/>
          </p:nvPr>
        </p:nvSpPr>
        <p:spPr>
          <a:xfrm>
            <a:off x="6457950" y="6438239"/>
            <a:ext cx="2057400" cy="365125"/>
          </a:xfrm>
          <a:prstGeom prst="rect">
            <a:avLst/>
          </a:prstGeom>
        </p:spPr>
        <p:txBody>
          <a:bodyPr vert="horz" lIns="91440" tIns="45720" rIns="91440" bIns="45720" rtlCol="0" anchor="ctr">
            <a:normAutofit/>
          </a:bodyPr>
          <a:lstStyle>
            <a:lvl1pPr algn="r">
              <a:defRPr sz="1400">
                <a:solidFill>
                  <a:schemeClr val="bg1"/>
                </a:solidFill>
              </a:defRPr>
            </a:lvl1pPr>
          </a:lstStyle>
          <a:p>
            <a:fld id="{7A644B83-115B-4054-AC02-DC44F3D2F9C8}" type="slidenum">
              <a:rPr lang="zh-CN" altLang="en-US" smtClean="0"/>
              <a:pPr/>
              <a:t>‹#›</a:t>
            </a:fld>
            <a:endParaRPr lang="zh-CN" altLang="en-US"/>
          </a:p>
        </p:txBody>
      </p:sp>
      <p:sp>
        <p:nvSpPr>
          <p:cNvPr id="4" name="Date Placeholder 3"/>
          <p:cNvSpPr>
            <a:spLocks noGrp="1"/>
          </p:cNvSpPr>
          <p:nvPr>
            <p:ph type="dt" sz="half" idx="2"/>
          </p:nvPr>
        </p:nvSpPr>
        <p:spPr>
          <a:xfrm>
            <a:off x="628650" y="6438239"/>
            <a:ext cx="2057400" cy="365125"/>
          </a:xfrm>
          <a:prstGeom prst="rect">
            <a:avLst/>
          </a:prstGeom>
        </p:spPr>
        <p:txBody>
          <a:bodyPr vert="horz" lIns="91440" tIns="45720" rIns="91440" bIns="45720" rtlCol="0" anchor="ctr">
            <a:normAutofit/>
          </a:bodyPr>
          <a:lstStyle>
            <a:lvl1pPr algn="l">
              <a:defRPr sz="1400">
                <a:solidFill>
                  <a:schemeClr val="bg1"/>
                </a:solidFill>
              </a:defRPr>
            </a:lvl1pPr>
          </a:lstStyle>
          <a:p>
            <a:fld id="{E528DE8F-8DB5-4710-82E5-6DACE62778C2}" type="datetimeFigureOut">
              <a:rPr lang="zh-CN" altLang="en-US" smtClean="0"/>
              <a:pPr/>
              <a:t>2019/8/20</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gradFill>
            <a:gsLst>
              <a:gs pos="0">
                <a:schemeClr val="accent1"/>
              </a:gs>
              <a:gs pos="33000">
                <a:schemeClr val="accent2"/>
              </a:gs>
              <a:gs pos="66000">
                <a:schemeClr val="accent3"/>
              </a:gs>
              <a:gs pos="100000">
                <a:schemeClr val="accent4"/>
              </a:gs>
            </a:gsLst>
            <a:lin ang="0" scaled="0"/>
          </a:gra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SzPct val="80000"/>
        <a:buFont typeface="Wingdings" panose="05000000000000000000" pitchFamily="2" charset="2"/>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SzPct val="80000"/>
        <a:buFont typeface="Wingdings" panose="05000000000000000000" pitchFamily="2" charset="2"/>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80000"/>
        <a:buFont typeface="Wingdings" panose="05000000000000000000" pitchFamily="2" charset="2"/>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SzPct val="80000"/>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SzPct val="80000"/>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1.xml"/><Relationship Id="rId1" Type="http://schemas.openxmlformats.org/officeDocument/2006/relationships/tags" Target="../tags/tag1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1.xml"/><Relationship Id="rId1" Type="http://schemas.openxmlformats.org/officeDocument/2006/relationships/tags" Target="../tags/tag1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1.xml"/><Relationship Id="rId1" Type="http://schemas.openxmlformats.org/officeDocument/2006/relationships/tags" Target="../tags/tag15.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1.xml"/><Relationship Id="rId1" Type="http://schemas.openxmlformats.org/officeDocument/2006/relationships/tags" Target="../tags/tag16.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1.xml"/><Relationship Id="rId1" Type="http://schemas.openxmlformats.org/officeDocument/2006/relationships/tags" Target="../tags/tag17.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1.xml"/><Relationship Id="rId1" Type="http://schemas.openxmlformats.org/officeDocument/2006/relationships/tags" Target="../tags/tag18.xml"/><Relationship Id="rId4" Type="http://schemas.openxmlformats.org/officeDocument/2006/relationships/image" Target="../media/image12.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1.xml"/><Relationship Id="rId1" Type="http://schemas.openxmlformats.org/officeDocument/2006/relationships/tags" Target="../tags/tag19.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21.xml"/><Relationship Id="rId1" Type="http://schemas.openxmlformats.org/officeDocument/2006/relationships/tags" Target="../tags/tag20.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image" Target="../media/image3.jpeg"/><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hyperlink" Target="&#28201;&#24230;&#35745;.swf" TargetMode="External"/><Relationship Id="rId5" Type="http://schemas.openxmlformats.org/officeDocument/2006/relationships/audio" Target="../media/audio2.wav"/><Relationship Id="rId4" Type="http://schemas.openxmlformats.org/officeDocument/2006/relationships/audio" Target="../media/audio1.wav"/></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1.xml"/><Relationship Id="rId1" Type="http://schemas.openxmlformats.org/officeDocument/2006/relationships/tags" Target="../tags/tag7.xml"/><Relationship Id="rId5" Type="http://schemas.openxmlformats.org/officeDocument/2006/relationships/image" Target="../media/image4.png"/><Relationship Id="rId4" Type="http://schemas.openxmlformats.org/officeDocument/2006/relationships/audio" Target="../media/audio1.wav"/></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1.xml"/><Relationship Id="rId1" Type="http://schemas.openxmlformats.org/officeDocument/2006/relationships/tags" Target="../tags/tag8.xml"/><Relationship Id="rId5" Type="http://schemas.openxmlformats.org/officeDocument/2006/relationships/image" Target="../media/image6.png"/><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1.xml"/><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1.xml"/><Relationship Id="rId1" Type="http://schemas.openxmlformats.org/officeDocument/2006/relationships/tags" Target="../tags/tag1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1.xml"/><Relationship Id="rId1" Type="http://schemas.openxmlformats.org/officeDocument/2006/relationships/tags" Target="../tags/tag11.xml"/><Relationship Id="rId5" Type="http://schemas.openxmlformats.org/officeDocument/2006/relationships/image" Target="../media/image8.jpe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1.xml"/><Relationship Id="rId1" Type="http://schemas.openxmlformats.org/officeDocument/2006/relationships/tags" Target="../tags/tag12.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标题 12"/>
          <p:cNvSpPr>
            <a:spLocks noGrp="1"/>
          </p:cNvSpPr>
          <p:nvPr>
            <p:ph type="title"/>
            <p:custDataLst>
              <p:tags r:id="rId2"/>
            </p:custDataLst>
          </p:nvPr>
        </p:nvSpPr>
        <p:spPr>
          <a:xfrm>
            <a:off x="2656043" y="2106761"/>
            <a:ext cx="4042410" cy="1557655"/>
          </a:xfrm>
        </p:spPr>
        <p:txBody>
          <a:bodyPr>
            <a:noAutofit/>
          </a:bodyPr>
          <a:lstStyle/>
          <a:p>
            <a:r>
              <a:rPr lang="zh-CN" altLang="en-US" sz="3200" b="1" dirty="0">
                <a:solidFill>
                  <a:schemeClr val="tx1"/>
                </a:solidFill>
                <a:effectLst>
                  <a:outerShdw blurRad="38100" dist="19050" dir="2700000" algn="tl" rotWithShape="0">
                    <a:schemeClr val="dk1">
                      <a:alpha val="40000"/>
                    </a:schemeClr>
                  </a:outerShdw>
                </a:effectLst>
                <a:latin typeface="黑体" panose="02010609060101010101" pitchFamily="2" charset="-122"/>
                <a:ea typeface="黑体" panose="02010609060101010101" pitchFamily="2" charset="-122"/>
                <a:sym typeface="+mn-ea"/>
              </a:rPr>
              <a:t>第三</a:t>
            </a:r>
            <a:r>
              <a:rPr lang="zh-CN" altLang="en-US" sz="3200" b="1" dirty="0" smtClean="0">
                <a:solidFill>
                  <a:schemeClr val="tx1"/>
                </a:solidFill>
                <a:effectLst>
                  <a:outerShdw blurRad="38100" dist="19050" dir="2700000" algn="tl" rotWithShape="0">
                    <a:schemeClr val="dk1">
                      <a:alpha val="40000"/>
                    </a:schemeClr>
                  </a:outerShdw>
                </a:effectLst>
                <a:latin typeface="黑体" panose="02010609060101010101" pitchFamily="2" charset="-122"/>
                <a:ea typeface="黑体" panose="02010609060101010101" pitchFamily="2" charset="-122"/>
                <a:sym typeface="+mn-ea"/>
              </a:rPr>
              <a:t>章 物态</a:t>
            </a:r>
            <a:r>
              <a:rPr lang="zh-CN" altLang="en-US" sz="3200" b="1" dirty="0">
                <a:solidFill>
                  <a:schemeClr val="tx1"/>
                </a:solidFill>
                <a:effectLst>
                  <a:outerShdw blurRad="38100" dist="19050" dir="2700000" algn="tl" rotWithShape="0">
                    <a:schemeClr val="dk1">
                      <a:alpha val="40000"/>
                    </a:schemeClr>
                  </a:outerShdw>
                </a:effectLst>
                <a:latin typeface="黑体" panose="02010609060101010101" pitchFamily="2" charset="-122"/>
                <a:ea typeface="黑体" panose="02010609060101010101" pitchFamily="2" charset="-122"/>
                <a:sym typeface="+mn-ea"/>
              </a:rPr>
              <a:t>变化</a:t>
            </a:r>
            <a:endParaRPr lang="zh-CN" altLang="en-US" sz="3200" b="1" kern="1200" baseline="0" dirty="0">
              <a:solidFill>
                <a:schemeClr val="tx1"/>
              </a:solidFill>
              <a:effectLst>
                <a:outerShdw blurRad="38100" dist="19050" dir="2700000" algn="tl" rotWithShape="0">
                  <a:schemeClr val="dk1">
                    <a:alpha val="40000"/>
                  </a:schemeClr>
                </a:outerShdw>
              </a:effectLst>
              <a:latin typeface="黑体" panose="02010609060101010101" pitchFamily="2" charset="-122"/>
              <a:ea typeface="黑体" panose="02010609060101010101" pitchFamily="2" charset="-122"/>
              <a:cs typeface="+mj-cs"/>
              <a:sym typeface="+mn-ea"/>
            </a:endParaRPr>
          </a:p>
        </p:txBody>
      </p:sp>
      <p:sp>
        <p:nvSpPr>
          <p:cNvPr id="3" name="文本框 2"/>
          <p:cNvSpPr txBox="1"/>
          <p:nvPr/>
        </p:nvSpPr>
        <p:spPr>
          <a:xfrm>
            <a:off x="2505324" y="3239175"/>
            <a:ext cx="4549815" cy="923330"/>
          </a:xfrm>
          <a:prstGeom prst="rect">
            <a:avLst/>
          </a:prstGeom>
          <a:noFill/>
        </p:spPr>
        <p:txBody>
          <a:bodyPr wrap="square" rtlCol="0">
            <a:spAutoFit/>
          </a:bodyPr>
          <a:lstStyle/>
          <a:p>
            <a:r>
              <a:rPr lang="zh-CN" altLang="en-US" sz="5400" b="1" dirty="0">
                <a:solidFill>
                  <a:srgbClr val="FF0000"/>
                </a:solidFill>
                <a:latin typeface="黑体" panose="02010609060101010101" pitchFamily="2" charset="-122"/>
                <a:ea typeface="黑体" panose="02010609060101010101" pitchFamily="2" charset="-122"/>
                <a:sym typeface="+mn-ea"/>
              </a:rPr>
              <a:t>第</a:t>
            </a:r>
            <a:r>
              <a:rPr lang="en-US" altLang="zh-CN" sz="5400" b="1" dirty="0">
                <a:solidFill>
                  <a:srgbClr val="FF0000"/>
                </a:solidFill>
                <a:latin typeface="黑体" panose="02010609060101010101" pitchFamily="2" charset="-122"/>
                <a:ea typeface="黑体" panose="02010609060101010101" pitchFamily="2" charset="-122"/>
                <a:sym typeface="+mn-ea"/>
              </a:rPr>
              <a:t>1</a:t>
            </a:r>
            <a:r>
              <a:rPr lang="zh-CN" altLang="en-US" sz="5400" b="1" dirty="0">
                <a:solidFill>
                  <a:srgbClr val="FF0000"/>
                </a:solidFill>
                <a:latin typeface="黑体" panose="02010609060101010101" pitchFamily="2" charset="-122"/>
                <a:ea typeface="黑体" panose="02010609060101010101" pitchFamily="2" charset="-122"/>
                <a:sym typeface="+mn-ea"/>
              </a:rPr>
              <a:t>节 温度</a:t>
            </a:r>
            <a:endParaRPr lang="zh-CN" altLang="en-US" sz="5400" dirty="0">
              <a:solidFill>
                <a:srgbClr val="FF0000"/>
              </a:solidFill>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圆角矩形标注 14337"/>
          <p:cNvSpPr/>
          <p:nvPr/>
        </p:nvSpPr>
        <p:spPr>
          <a:xfrm>
            <a:off x="5453698" y="1238250"/>
            <a:ext cx="1974850" cy="431800"/>
          </a:xfrm>
          <a:prstGeom prst="wedgeRoundRectCallout">
            <a:avLst>
              <a:gd name="adj1" fmla="val -92444"/>
              <a:gd name="adj2" fmla="val 100000"/>
              <a:gd name="adj3" fmla="val 16667"/>
            </a:avLst>
          </a:prstGeom>
          <a:gradFill rotWithShape="0">
            <a:gsLst>
              <a:gs pos="0">
                <a:srgbClr val="FFCCFF">
                  <a:alpha val="100000"/>
                </a:srgbClr>
              </a:gs>
              <a:gs pos="50000">
                <a:schemeClr val="bg1">
                  <a:alpha val="100000"/>
                </a:schemeClr>
              </a:gs>
              <a:gs pos="100000">
                <a:srgbClr val="FFCCFF">
                  <a:alpha val="100000"/>
                </a:srgbClr>
              </a:gs>
            </a:gsLst>
            <a:lin ang="5400000" scaled="1"/>
            <a:tileRect/>
          </a:gradFill>
          <a:ln w="9525">
            <a:noFill/>
          </a:ln>
        </p:spPr>
        <p:txBody>
          <a:bodyPr vert="horz" wrap="square" lIns="0" tIns="0" rIns="0" bIns="0" anchor="t"/>
          <a:lstStyle/>
          <a:p>
            <a:pPr algn="ctr">
              <a:spcBef>
                <a:spcPct val="50000"/>
              </a:spcBef>
            </a:pPr>
            <a:r>
              <a:rPr lang="zh-CN" altLang="en-US" sz="2000" b="1">
                <a:latin typeface="Arial" panose="020B0604020202020204" charset="-76"/>
              </a:rPr>
              <a:t>最高温度值？</a:t>
            </a:r>
          </a:p>
        </p:txBody>
      </p:sp>
      <p:sp>
        <p:nvSpPr>
          <p:cNvPr id="14339" name="圆角矩形标注 14338"/>
          <p:cNvSpPr/>
          <p:nvPr/>
        </p:nvSpPr>
        <p:spPr>
          <a:xfrm flipV="1">
            <a:off x="5525135" y="5919788"/>
            <a:ext cx="2478088" cy="576262"/>
          </a:xfrm>
          <a:prstGeom prst="wedgeRoundRectCallout">
            <a:avLst>
              <a:gd name="adj1" fmla="val -84657"/>
              <a:gd name="adj2" fmla="val 87625"/>
              <a:gd name="adj3" fmla="val 16667"/>
            </a:avLst>
          </a:prstGeom>
          <a:gradFill rotWithShape="0">
            <a:gsLst>
              <a:gs pos="0">
                <a:srgbClr val="FFCCFF">
                  <a:alpha val="100000"/>
                </a:srgbClr>
              </a:gs>
              <a:gs pos="50000">
                <a:schemeClr val="bg1">
                  <a:alpha val="100000"/>
                </a:schemeClr>
              </a:gs>
              <a:gs pos="100000">
                <a:srgbClr val="FFCCFF">
                  <a:alpha val="100000"/>
                </a:srgbClr>
              </a:gs>
            </a:gsLst>
            <a:lin ang="5400000" scaled="1"/>
            <a:tileRect/>
          </a:gradFill>
          <a:ln w="9525">
            <a:noFill/>
          </a:ln>
        </p:spPr>
        <p:txBody>
          <a:bodyPr rot="10800000" vert="horz" wrap="square" lIns="0" tIns="0" rIns="0" bIns="0" anchor="t"/>
          <a:lstStyle/>
          <a:p>
            <a:pPr algn="ctr">
              <a:spcBef>
                <a:spcPct val="50000"/>
              </a:spcBef>
            </a:pPr>
            <a:r>
              <a:rPr lang="zh-CN" altLang="en-US" b="1">
                <a:latin typeface="Arial" panose="020B0604020202020204" charset="-76"/>
              </a:rPr>
              <a:t>最低温度值？</a:t>
            </a:r>
          </a:p>
        </p:txBody>
      </p:sp>
      <p:grpSp>
        <p:nvGrpSpPr>
          <p:cNvPr id="14340" name="组合 14339"/>
          <p:cNvGrpSpPr/>
          <p:nvPr/>
        </p:nvGrpSpPr>
        <p:grpSpPr>
          <a:xfrm>
            <a:off x="4115435" y="560388"/>
            <a:ext cx="1219200" cy="6248400"/>
            <a:chOff x="0" y="0"/>
            <a:chExt cx="768" cy="3936"/>
          </a:xfrm>
        </p:grpSpPr>
        <p:grpSp>
          <p:nvGrpSpPr>
            <p:cNvPr id="14341" name="组合 14340"/>
            <p:cNvGrpSpPr/>
            <p:nvPr/>
          </p:nvGrpSpPr>
          <p:grpSpPr>
            <a:xfrm>
              <a:off x="0" y="0"/>
              <a:ext cx="522" cy="3936"/>
              <a:chOff x="0" y="0"/>
              <a:chExt cx="522" cy="3936"/>
            </a:xfrm>
          </p:grpSpPr>
          <p:grpSp>
            <p:nvGrpSpPr>
              <p:cNvPr id="14342" name="组合 14341"/>
              <p:cNvGrpSpPr/>
              <p:nvPr/>
            </p:nvGrpSpPr>
            <p:grpSpPr>
              <a:xfrm>
                <a:off x="0" y="0"/>
                <a:ext cx="432" cy="3936"/>
                <a:chOff x="0" y="0"/>
                <a:chExt cx="336" cy="3552"/>
              </a:xfrm>
            </p:grpSpPr>
            <p:sp>
              <p:nvSpPr>
                <p:cNvPr id="14343" name="圆角矩形 14342"/>
                <p:cNvSpPr/>
                <p:nvPr/>
              </p:nvSpPr>
              <p:spPr>
                <a:xfrm>
                  <a:off x="0" y="336"/>
                  <a:ext cx="336" cy="2928"/>
                </a:xfrm>
                <a:prstGeom prst="roundRect">
                  <a:avLst>
                    <a:gd name="adj" fmla="val 16667"/>
                  </a:avLst>
                </a:prstGeom>
                <a:solidFill>
                  <a:schemeClr val="bg1">
                    <a:alpha val="100000"/>
                  </a:schemeClr>
                </a:solidFill>
                <a:ln w="9525" cap="flat" cmpd="sng">
                  <a:solidFill>
                    <a:schemeClr val="tx1"/>
                  </a:solidFill>
                  <a:prstDash val="solid"/>
                  <a:headEnd type="none" w="med" len="med"/>
                  <a:tailEnd type="none" w="med" len="med"/>
                </a:ln>
              </p:spPr>
              <p:txBody>
                <a:bodyPr/>
                <a:lstStyle/>
                <a:p>
                  <a:endParaRPr lang="zh-CN" altLang="en-US"/>
                </a:p>
              </p:txBody>
            </p:sp>
            <p:sp>
              <p:nvSpPr>
                <p:cNvPr id="14344" name="圆角矩形 14343"/>
                <p:cNvSpPr/>
                <p:nvPr/>
              </p:nvSpPr>
              <p:spPr>
                <a:xfrm>
                  <a:off x="118" y="528"/>
                  <a:ext cx="48" cy="2736"/>
                </a:xfrm>
                <a:prstGeom prst="roundRect">
                  <a:avLst>
                    <a:gd name="adj" fmla="val 16667"/>
                  </a:avLst>
                </a:prstGeom>
                <a:solidFill>
                  <a:schemeClr val="bg1">
                    <a:alpha val="100000"/>
                  </a:schemeClr>
                </a:solidFill>
                <a:ln w="9525" cap="flat" cmpd="sng">
                  <a:solidFill>
                    <a:schemeClr val="tx1"/>
                  </a:solidFill>
                  <a:prstDash val="solid"/>
                  <a:headEnd type="none" w="med" len="med"/>
                  <a:tailEnd type="none" w="med" len="med"/>
                </a:ln>
              </p:spPr>
              <p:txBody>
                <a:bodyPr/>
                <a:lstStyle/>
                <a:p>
                  <a:endParaRPr lang="zh-CN" altLang="en-US"/>
                </a:p>
              </p:txBody>
            </p:sp>
            <p:sp>
              <p:nvSpPr>
                <p:cNvPr id="14345" name="圆角矩形 14344"/>
                <p:cNvSpPr/>
                <p:nvPr/>
              </p:nvSpPr>
              <p:spPr>
                <a:xfrm>
                  <a:off x="118" y="2108"/>
                  <a:ext cx="48" cy="1152"/>
                </a:xfrm>
                <a:prstGeom prst="roundRect">
                  <a:avLst>
                    <a:gd name="adj" fmla="val 16667"/>
                  </a:avLst>
                </a:prstGeom>
                <a:solidFill>
                  <a:srgbClr val="FF0000">
                    <a:alpha val="100000"/>
                  </a:srgbClr>
                </a:solidFill>
                <a:ln w="9525" cap="flat" cmpd="sng">
                  <a:solidFill>
                    <a:srgbClr val="FF0000"/>
                  </a:solidFill>
                  <a:prstDash val="solid"/>
                  <a:headEnd type="none" w="med" len="med"/>
                  <a:tailEnd type="none" w="med" len="med"/>
                </a:ln>
              </p:spPr>
              <p:txBody>
                <a:bodyPr vert="horz" wrap="none" anchor="ctr"/>
                <a:lstStyle/>
                <a:p>
                  <a:pPr algn="ctr"/>
                  <a:endParaRPr>
                    <a:solidFill>
                      <a:srgbClr val="FF0000"/>
                    </a:solidFill>
                    <a:latin typeface="Arial" panose="020B0604020202020204" charset="-76"/>
                  </a:endParaRPr>
                </a:p>
              </p:txBody>
            </p:sp>
            <p:sp>
              <p:nvSpPr>
                <p:cNvPr id="14346" name="任意多边形 14345"/>
                <p:cNvSpPr/>
                <p:nvPr/>
              </p:nvSpPr>
              <p:spPr>
                <a:xfrm>
                  <a:off x="0" y="0"/>
                  <a:ext cx="336" cy="336"/>
                </a:xfrm>
                <a:custGeom>
                  <a:avLst/>
                  <a:gdLst>
                    <a:gd name="txL" fmla="*/ 3163 w 21600"/>
                    <a:gd name="txT" fmla="*/ 3163 h 21600"/>
                    <a:gd name="txR" fmla="*/ 18437 w 21600"/>
                    <a:gd name="txB" fmla="*/ 18437 h 21600"/>
                  </a:gdLst>
                  <a:ahLst/>
                  <a:cxnLst>
                    <a:cxn ang="270">
                      <a:pos x="10800" y="0"/>
                    </a:cxn>
                    <a:cxn ang="270">
                      <a:pos x="3163" y="3163"/>
                    </a:cxn>
                    <a:cxn ang="180">
                      <a:pos x="0" y="10800"/>
                    </a:cxn>
                    <a:cxn ang="90">
                      <a:pos x="3163" y="18437"/>
                    </a:cxn>
                    <a:cxn ang="90">
                      <a:pos x="10800" y="21600"/>
                    </a:cxn>
                    <a:cxn ang="90">
                      <a:pos x="18437" y="18437"/>
                    </a:cxn>
                    <a:cxn ang="0">
                      <a:pos x="21600" y="10800"/>
                    </a:cxn>
                    <a:cxn ang="270">
                      <a:pos x="18437" y="3163"/>
                    </a:cxn>
                  </a:cxnLst>
                  <a:rect l="txL" t="txT" r="txR" b="txB"/>
                  <a:pathLst>
                    <a:path w="21600" h="21600">
                      <a:moveTo>
                        <a:pt x="0" y="10800"/>
                      </a:moveTo>
                      <a:arcTo wR="10800" hR="10800" stAng="10800000" swAng="5400000"/>
                      <a:arcTo wR="10800" hR="10800" stAng="-5400000" swAng="5400000"/>
                      <a:arcTo wR="10800" hR="10800" stAng="0" swAng="5400000"/>
                      <a:arcTo wR="10800" hR="10800" stAng="5400000" swAng="5400000"/>
                      <a:close/>
                      <a:moveTo>
                        <a:pt x="5400" y="10800"/>
                      </a:moveTo>
                      <a:arcTo wR="5400" hR="5400" stAng="10800000" swAng="-5400000"/>
                      <a:arcTo wR="5400" hR="5400" stAng="5400000" swAng="-5400000"/>
                      <a:arcTo wR="5400" hR="5400" stAng="0" swAng="-5400000"/>
                      <a:arcTo wR="5400" hR="5400" stAng="-5400000" swAng="-5400000"/>
                      <a:close/>
                    </a:path>
                  </a:pathLst>
                </a:custGeom>
                <a:solidFill>
                  <a:schemeClr val="bg1">
                    <a:alpha val="100000"/>
                  </a:schemeClr>
                </a:solidFill>
                <a:ln w="9525" cap="flat" cmpd="sng">
                  <a:solidFill>
                    <a:schemeClr val="tx1"/>
                  </a:solidFill>
                  <a:prstDash val="solid"/>
                  <a:headEnd type="none" w="med" len="med"/>
                  <a:tailEnd type="none" w="med" len="med"/>
                </a:ln>
              </p:spPr>
              <p:txBody>
                <a:bodyPr/>
                <a:lstStyle/>
                <a:p>
                  <a:endParaRPr lang="zh-CN" altLang="en-US"/>
                </a:p>
              </p:txBody>
            </p:sp>
            <p:sp>
              <p:nvSpPr>
                <p:cNvPr id="14347" name="圆角矩形 14346"/>
                <p:cNvSpPr/>
                <p:nvPr/>
              </p:nvSpPr>
              <p:spPr>
                <a:xfrm>
                  <a:off x="48" y="3216"/>
                  <a:ext cx="192" cy="336"/>
                </a:xfrm>
                <a:prstGeom prst="roundRect">
                  <a:avLst>
                    <a:gd name="adj" fmla="val 16667"/>
                  </a:avLst>
                </a:prstGeom>
                <a:solidFill>
                  <a:srgbClr val="FF0000">
                    <a:alpha val="100000"/>
                  </a:srgbClr>
                </a:solidFill>
                <a:ln w="9525" cap="flat" cmpd="sng">
                  <a:solidFill>
                    <a:srgbClr val="FF0000"/>
                  </a:solidFill>
                  <a:prstDash val="solid"/>
                  <a:headEnd type="none" w="med" len="med"/>
                  <a:tailEnd type="none" w="med" len="med"/>
                </a:ln>
              </p:spPr>
              <p:txBody>
                <a:bodyPr/>
                <a:lstStyle/>
                <a:p>
                  <a:endParaRPr lang="zh-CN" altLang="en-US"/>
                </a:p>
              </p:txBody>
            </p:sp>
          </p:grpSp>
          <p:sp>
            <p:nvSpPr>
              <p:cNvPr id="14348" name="文本框 14347"/>
              <p:cNvSpPr txBox="1"/>
              <p:nvPr/>
            </p:nvSpPr>
            <p:spPr>
              <a:xfrm>
                <a:off x="86" y="335"/>
                <a:ext cx="436" cy="288"/>
              </a:xfrm>
              <a:prstGeom prst="rect">
                <a:avLst/>
              </a:prstGeom>
              <a:noFill/>
              <a:ln w="9525">
                <a:noFill/>
              </a:ln>
            </p:spPr>
            <p:txBody>
              <a:bodyPr vert="horz" wrap="none" anchor="t">
                <a:spAutoFit/>
              </a:bodyPr>
              <a:lstStyle/>
              <a:p>
                <a:r>
                  <a:rPr lang="en-US" altLang="zh-CN">
                    <a:latin typeface="Arial" panose="020B0604020202020204" charset="-76"/>
                    <a:cs typeface="Times New Roman" panose="02020603050405020304" pitchFamily="2" charset="0"/>
                  </a:rPr>
                  <a:t>°C</a:t>
                </a:r>
                <a:endParaRPr lang="en-US" altLang="zh-CN">
                  <a:latin typeface="Arial" panose="020B0604020202020204" charset="-76"/>
                </a:endParaRPr>
              </a:p>
            </p:txBody>
          </p:sp>
        </p:grpSp>
        <p:grpSp>
          <p:nvGrpSpPr>
            <p:cNvPr id="14349" name="组合 14348"/>
            <p:cNvGrpSpPr/>
            <p:nvPr/>
          </p:nvGrpSpPr>
          <p:grpSpPr>
            <a:xfrm>
              <a:off x="288" y="767"/>
              <a:ext cx="480" cy="2534"/>
              <a:chOff x="0" y="0"/>
              <a:chExt cx="480" cy="2534"/>
            </a:xfrm>
          </p:grpSpPr>
          <p:sp>
            <p:nvSpPr>
              <p:cNvPr id="14350" name="文本框 14349"/>
              <p:cNvSpPr txBox="1"/>
              <p:nvPr/>
            </p:nvSpPr>
            <p:spPr>
              <a:xfrm>
                <a:off x="192" y="0"/>
                <a:ext cx="288" cy="2534"/>
              </a:xfrm>
              <a:prstGeom prst="rect">
                <a:avLst/>
              </a:prstGeom>
              <a:noFill/>
              <a:ln w="9525">
                <a:noFill/>
              </a:ln>
            </p:spPr>
            <p:txBody>
              <a:bodyPr vert="horz" wrap="square" lIns="0" tIns="0" rIns="0" bIns="0" anchor="t">
                <a:spAutoFit/>
              </a:bodyPr>
              <a:lstStyle/>
              <a:p>
                <a:pPr>
                  <a:lnSpc>
                    <a:spcPct val="90000"/>
                  </a:lnSpc>
                  <a:spcBef>
                    <a:spcPct val="50000"/>
                  </a:spcBef>
                </a:pPr>
                <a:r>
                  <a:rPr lang="en-US" altLang="zh-CN" sz="1200">
                    <a:latin typeface="Arial" panose="020B0604020202020204" charset="-76"/>
                  </a:rPr>
                  <a:t>120</a:t>
                </a:r>
              </a:p>
              <a:p>
                <a:pPr>
                  <a:lnSpc>
                    <a:spcPct val="90000"/>
                  </a:lnSpc>
                  <a:spcBef>
                    <a:spcPct val="50000"/>
                  </a:spcBef>
                </a:pPr>
                <a:r>
                  <a:rPr lang="en-US" altLang="zh-CN" sz="1200">
                    <a:latin typeface="Arial" panose="020B0604020202020204" charset="-76"/>
                  </a:rPr>
                  <a:t>110</a:t>
                </a:r>
              </a:p>
              <a:p>
                <a:pPr>
                  <a:lnSpc>
                    <a:spcPct val="90000"/>
                  </a:lnSpc>
                  <a:spcBef>
                    <a:spcPct val="50000"/>
                  </a:spcBef>
                </a:pPr>
                <a:r>
                  <a:rPr lang="en-US" altLang="zh-CN" sz="1200">
                    <a:latin typeface="Arial" panose="020B0604020202020204" charset="-76"/>
                  </a:rPr>
                  <a:t>100</a:t>
                </a:r>
              </a:p>
              <a:p>
                <a:pPr>
                  <a:lnSpc>
                    <a:spcPct val="90000"/>
                  </a:lnSpc>
                  <a:spcBef>
                    <a:spcPct val="50000"/>
                  </a:spcBef>
                </a:pPr>
                <a:r>
                  <a:rPr lang="en-US" altLang="zh-CN" sz="1200">
                    <a:latin typeface="Arial" panose="020B0604020202020204" charset="-76"/>
                  </a:rPr>
                  <a:t>90</a:t>
                </a:r>
              </a:p>
              <a:p>
                <a:pPr>
                  <a:lnSpc>
                    <a:spcPct val="90000"/>
                  </a:lnSpc>
                  <a:spcBef>
                    <a:spcPct val="50000"/>
                  </a:spcBef>
                </a:pPr>
                <a:r>
                  <a:rPr lang="en-US" altLang="zh-CN" sz="1200">
                    <a:latin typeface="Arial" panose="020B0604020202020204" charset="-76"/>
                  </a:rPr>
                  <a:t>80</a:t>
                </a:r>
              </a:p>
              <a:p>
                <a:pPr>
                  <a:lnSpc>
                    <a:spcPct val="90000"/>
                  </a:lnSpc>
                  <a:spcBef>
                    <a:spcPct val="50000"/>
                  </a:spcBef>
                </a:pPr>
                <a:r>
                  <a:rPr lang="en-US" altLang="zh-CN" sz="1200">
                    <a:latin typeface="Arial" panose="020B0604020202020204" charset="-76"/>
                  </a:rPr>
                  <a:t>70</a:t>
                </a:r>
              </a:p>
              <a:p>
                <a:pPr>
                  <a:lnSpc>
                    <a:spcPct val="90000"/>
                  </a:lnSpc>
                  <a:spcBef>
                    <a:spcPct val="50000"/>
                  </a:spcBef>
                </a:pPr>
                <a:r>
                  <a:rPr lang="en-US" altLang="zh-CN" sz="1200">
                    <a:latin typeface="Arial" panose="020B0604020202020204" charset="-76"/>
                  </a:rPr>
                  <a:t>60</a:t>
                </a:r>
              </a:p>
              <a:p>
                <a:pPr>
                  <a:lnSpc>
                    <a:spcPct val="90000"/>
                  </a:lnSpc>
                  <a:spcBef>
                    <a:spcPct val="50000"/>
                  </a:spcBef>
                </a:pPr>
                <a:r>
                  <a:rPr lang="en-US" altLang="zh-CN" sz="1200">
                    <a:latin typeface="Arial" panose="020B0604020202020204" charset="-76"/>
                  </a:rPr>
                  <a:t>50</a:t>
                </a:r>
              </a:p>
              <a:p>
                <a:pPr>
                  <a:lnSpc>
                    <a:spcPct val="90000"/>
                  </a:lnSpc>
                  <a:spcBef>
                    <a:spcPct val="50000"/>
                  </a:spcBef>
                </a:pPr>
                <a:r>
                  <a:rPr lang="en-US" altLang="zh-CN" sz="1200">
                    <a:latin typeface="Arial" panose="020B0604020202020204" charset="-76"/>
                  </a:rPr>
                  <a:t>40</a:t>
                </a:r>
              </a:p>
              <a:p>
                <a:pPr>
                  <a:lnSpc>
                    <a:spcPct val="90000"/>
                  </a:lnSpc>
                  <a:spcBef>
                    <a:spcPct val="50000"/>
                  </a:spcBef>
                </a:pPr>
                <a:r>
                  <a:rPr lang="en-US" altLang="zh-CN" sz="1200">
                    <a:latin typeface="Arial" panose="020B0604020202020204" charset="-76"/>
                  </a:rPr>
                  <a:t>30</a:t>
                </a:r>
              </a:p>
              <a:p>
                <a:pPr>
                  <a:lnSpc>
                    <a:spcPct val="90000"/>
                  </a:lnSpc>
                  <a:spcBef>
                    <a:spcPct val="50000"/>
                  </a:spcBef>
                </a:pPr>
                <a:r>
                  <a:rPr lang="en-US" altLang="zh-CN" sz="1200">
                    <a:latin typeface="Arial" panose="020B0604020202020204" charset="-76"/>
                  </a:rPr>
                  <a:t>20</a:t>
                </a:r>
              </a:p>
              <a:p>
                <a:pPr>
                  <a:lnSpc>
                    <a:spcPct val="90000"/>
                  </a:lnSpc>
                  <a:spcBef>
                    <a:spcPct val="50000"/>
                  </a:spcBef>
                </a:pPr>
                <a:r>
                  <a:rPr lang="en-US" altLang="zh-CN" sz="1200">
                    <a:latin typeface="Arial" panose="020B0604020202020204" charset="-76"/>
                  </a:rPr>
                  <a:t>10</a:t>
                </a:r>
              </a:p>
              <a:p>
                <a:pPr>
                  <a:lnSpc>
                    <a:spcPct val="90000"/>
                  </a:lnSpc>
                  <a:spcBef>
                    <a:spcPct val="50000"/>
                  </a:spcBef>
                </a:pPr>
                <a:r>
                  <a:rPr lang="en-US" altLang="zh-CN" sz="1200">
                    <a:latin typeface="Arial" panose="020B0604020202020204" charset="-76"/>
                  </a:rPr>
                  <a:t>0</a:t>
                </a:r>
              </a:p>
              <a:p>
                <a:pPr>
                  <a:lnSpc>
                    <a:spcPct val="90000"/>
                  </a:lnSpc>
                  <a:spcBef>
                    <a:spcPct val="50000"/>
                  </a:spcBef>
                </a:pPr>
                <a:r>
                  <a:rPr lang="en-US" altLang="zh-CN" sz="1200">
                    <a:latin typeface="Arial" panose="020B0604020202020204" charset="-76"/>
                  </a:rPr>
                  <a:t>-10</a:t>
                </a:r>
              </a:p>
              <a:p>
                <a:pPr>
                  <a:lnSpc>
                    <a:spcPct val="90000"/>
                  </a:lnSpc>
                  <a:spcBef>
                    <a:spcPct val="50000"/>
                  </a:spcBef>
                </a:pPr>
                <a:r>
                  <a:rPr lang="en-US" altLang="zh-CN" sz="1200">
                    <a:latin typeface="Arial" panose="020B0604020202020204" charset="-76"/>
                  </a:rPr>
                  <a:t>-20</a:t>
                </a:r>
              </a:p>
              <a:p>
                <a:pPr>
                  <a:lnSpc>
                    <a:spcPct val="90000"/>
                  </a:lnSpc>
                  <a:spcBef>
                    <a:spcPct val="50000"/>
                  </a:spcBef>
                </a:pPr>
                <a:r>
                  <a:rPr lang="en-US" altLang="zh-CN" sz="1200">
                    <a:latin typeface="Arial" panose="020B0604020202020204" charset="-76"/>
                  </a:rPr>
                  <a:t>-30</a:t>
                </a:r>
              </a:p>
            </p:txBody>
          </p:sp>
          <p:grpSp>
            <p:nvGrpSpPr>
              <p:cNvPr id="14351" name="组合 14350"/>
              <p:cNvGrpSpPr/>
              <p:nvPr/>
            </p:nvGrpSpPr>
            <p:grpSpPr>
              <a:xfrm>
                <a:off x="0" y="48"/>
                <a:ext cx="144" cy="2448"/>
                <a:chOff x="0" y="0"/>
                <a:chExt cx="144" cy="2448"/>
              </a:xfrm>
            </p:grpSpPr>
            <p:grpSp>
              <p:nvGrpSpPr>
                <p:cNvPr id="14352" name="组合 14351"/>
                <p:cNvGrpSpPr/>
                <p:nvPr/>
              </p:nvGrpSpPr>
              <p:grpSpPr>
                <a:xfrm>
                  <a:off x="0" y="0"/>
                  <a:ext cx="144" cy="2448"/>
                  <a:chOff x="0" y="0"/>
                  <a:chExt cx="107" cy="2304"/>
                </a:xfrm>
              </p:grpSpPr>
              <p:sp>
                <p:nvSpPr>
                  <p:cNvPr id="14353" name="直接连接符 14352"/>
                  <p:cNvSpPr/>
                  <p:nvPr/>
                </p:nvSpPr>
                <p:spPr>
                  <a:xfrm>
                    <a:off x="0" y="153"/>
                    <a:ext cx="107" cy="1"/>
                  </a:xfrm>
                  <a:prstGeom prst="line">
                    <a:avLst/>
                  </a:prstGeom>
                  <a:ln w="19050" cap="flat" cmpd="sng">
                    <a:solidFill>
                      <a:schemeClr val="tx1"/>
                    </a:solidFill>
                    <a:prstDash val="solid"/>
                    <a:headEnd type="none" w="med" len="med"/>
                    <a:tailEnd type="none" w="med" len="med"/>
                  </a:ln>
                </p:spPr>
              </p:sp>
              <p:sp>
                <p:nvSpPr>
                  <p:cNvPr id="14354" name="直接连接符 14353"/>
                  <p:cNvSpPr/>
                  <p:nvPr/>
                </p:nvSpPr>
                <p:spPr>
                  <a:xfrm>
                    <a:off x="11" y="461"/>
                    <a:ext cx="96" cy="0"/>
                  </a:xfrm>
                  <a:prstGeom prst="line">
                    <a:avLst/>
                  </a:prstGeom>
                  <a:ln w="19050" cap="flat" cmpd="sng">
                    <a:solidFill>
                      <a:schemeClr val="tx1"/>
                    </a:solidFill>
                    <a:prstDash val="solid"/>
                    <a:headEnd type="none" w="med" len="med"/>
                    <a:tailEnd type="none" w="med" len="med"/>
                  </a:ln>
                </p:spPr>
              </p:sp>
              <p:sp>
                <p:nvSpPr>
                  <p:cNvPr id="14355" name="直接连接符 14354"/>
                  <p:cNvSpPr/>
                  <p:nvPr/>
                </p:nvSpPr>
                <p:spPr>
                  <a:xfrm>
                    <a:off x="11" y="615"/>
                    <a:ext cx="96" cy="0"/>
                  </a:xfrm>
                  <a:prstGeom prst="line">
                    <a:avLst/>
                  </a:prstGeom>
                  <a:ln w="19050" cap="flat" cmpd="sng">
                    <a:solidFill>
                      <a:schemeClr val="tx1"/>
                    </a:solidFill>
                    <a:prstDash val="solid"/>
                    <a:headEnd type="none" w="med" len="med"/>
                    <a:tailEnd type="none" w="med" len="med"/>
                  </a:ln>
                </p:spPr>
              </p:sp>
              <p:sp>
                <p:nvSpPr>
                  <p:cNvPr id="14356" name="直接连接符 14355"/>
                  <p:cNvSpPr/>
                  <p:nvPr/>
                </p:nvSpPr>
                <p:spPr>
                  <a:xfrm>
                    <a:off x="11" y="768"/>
                    <a:ext cx="96" cy="0"/>
                  </a:xfrm>
                  <a:prstGeom prst="line">
                    <a:avLst/>
                  </a:prstGeom>
                  <a:ln w="19050" cap="flat" cmpd="sng">
                    <a:solidFill>
                      <a:schemeClr val="tx1"/>
                    </a:solidFill>
                    <a:prstDash val="solid"/>
                    <a:headEnd type="none" w="med" len="med"/>
                    <a:tailEnd type="none" w="med" len="med"/>
                  </a:ln>
                </p:spPr>
              </p:sp>
              <p:sp>
                <p:nvSpPr>
                  <p:cNvPr id="14357" name="直接连接符 14356"/>
                  <p:cNvSpPr/>
                  <p:nvPr/>
                </p:nvSpPr>
                <p:spPr>
                  <a:xfrm>
                    <a:off x="11" y="922"/>
                    <a:ext cx="96" cy="0"/>
                  </a:xfrm>
                  <a:prstGeom prst="line">
                    <a:avLst/>
                  </a:prstGeom>
                  <a:ln w="19050" cap="flat" cmpd="sng">
                    <a:solidFill>
                      <a:schemeClr val="tx1"/>
                    </a:solidFill>
                    <a:prstDash val="solid"/>
                    <a:headEnd type="none" w="med" len="med"/>
                    <a:tailEnd type="none" w="med" len="med"/>
                  </a:ln>
                </p:spPr>
              </p:sp>
              <p:sp>
                <p:nvSpPr>
                  <p:cNvPr id="14358" name="直接连接符 14357"/>
                  <p:cNvSpPr/>
                  <p:nvPr/>
                </p:nvSpPr>
                <p:spPr>
                  <a:xfrm>
                    <a:off x="11" y="1075"/>
                    <a:ext cx="96" cy="0"/>
                  </a:xfrm>
                  <a:prstGeom prst="line">
                    <a:avLst/>
                  </a:prstGeom>
                  <a:ln w="19050" cap="flat" cmpd="sng">
                    <a:solidFill>
                      <a:schemeClr val="tx1"/>
                    </a:solidFill>
                    <a:prstDash val="solid"/>
                    <a:headEnd type="none" w="med" len="med"/>
                    <a:tailEnd type="none" w="med" len="med"/>
                  </a:ln>
                </p:spPr>
              </p:sp>
              <p:sp>
                <p:nvSpPr>
                  <p:cNvPr id="14359" name="直接连接符 14358"/>
                  <p:cNvSpPr/>
                  <p:nvPr/>
                </p:nvSpPr>
                <p:spPr>
                  <a:xfrm>
                    <a:off x="11" y="1229"/>
                    <a:ext cx="96" cy="0"/>
                  </a:xfrm>
                  <a:prstGeom prst="line">
                    <a:avLst/>
                  </a:prstGeom>
                  <a:ln w="19050" cap="flat" cmpd="sng">
                    <a:solidFill>
                      <a:schemeClr val="tx1"/>
                    </a:solidFill>
                    <a:prstDash val="solid"/>
                    <a:headEnd type="none" w="med" len="med"/>
                    <a:tailEnd type="none" w="med" len="med"/>
                  </a:ln>
                </p:spPr>
              </p:sp>
              <p:sp>
                <p:nvSpPr>
                  <p:cNvPr id="14360" name="直接连接符 14359"/>
                  <p:cNvSpPr/>
                  <p:nvPr/>
                </p:nvSpPr>
                <p:spPr>
                  <a:xfrm>
                    <a:off x="11" y="1382"/>
                    <a:ext cx="96" cy="0"/>
                  </a:xfrm>
                  <a:prstGeom prst="line">
                    <a:avLst/>
                  </a:prstGeom>
                  <a:ln w="19050" cap="flat" cmpd="sng">
                    <a:solidFill>
                      <a:schemeClr val="tx1"/>
                    </a:solidFill>
                    <a:prstDash val="solid"/>
                    <a:headEnd type="none" w="med" len="med"/>
                    <a:tailEnd type="none" w="med" len="med"/>
                  </a:ln>
                </p:spPr>
              </p:sp>
              <p:sp>
                <p:nvSpPr>
                  <p:cNvPr id="14361" name="直接连接符 14360"/>
                  <p:cNvSpPr/>
                  <p:nvPr/>
                </p:nvSpPr>
                <p:spPr>
                  <a:xfrm>
                    <a:off x="11" y="1536"/>
                    <a:ext cx="96" cy="0"/>
                  </a:xfrm>
                  <a:prstGeom prst="line">
                    <a:avLst/>
                  </a:prstGeom>
                  <a:ln w="19050" cap="flat" cmpd="sng">
                    <a:solidFill>
                      <a:schemeClr val="tx1"/>
                    </a:solidFill>
                    <a:prstDash val="solid"/>
                    <a:headEnd type="none" w="med" len="med"/>
                    <a:tailEnd type="none" w="med" len="med"/>
                  </a:ln>
                </p:spPr>
              </p:sp>
              <p:sp>
                <p:nvSpPr>
                  <p:cNvPr id="14362" name="直接连接符 14361"/>
                  <p:cNvSpPr/>
                  <p:nvPr/>
                </p:nvSpPr>
                <p:spPr>
                  <a:xfrm>
                    <a:off x="11" y="0"/>
                    <a:ext cx="96" cy="0"/>
                  </a:xfrm>
                  <a:prstGeom prst="line">
                    <a:avLst/>
                  </a:prstGeom>
                  <a:ln w="19050" cap="flat" cmpd="sng">
                    <a:solidFill>
                      <a:schemeClr val="tx1"/>
                    </a:solidFill>
                    <a:prstDash val="solid"/>
                    <a:headEnd type="none" w="med" len="med"/>
                    <a:tailEnd type="none" w="med" len="med"/>
                  </a:ln>
                </p:spPr>
              </p:sp>
              <p:sp>
                <p:nvSpPr>
                  <p:cNvPr id="14363" name="直接连接符 14362"/>
                  <p:cNvSpPr/>
                  <p:nvPr/>
                </p:nvSpPr>
                <p:spPr>
                  <a:xfrm>
                    <a:off x="11" y="1689"/>
                    <a:ext cx="96" cy="0"/>
                  </a:xfrm>
                  <a:prstGeom prst="line">
                    <a:avLst/>
                  </a:prstGeom>
                  <a:ln w="19050" cap="flat" cmpd="sng">
                    <a:solidFill>
                      <a:schemeClr val="tx1"/>
                    </a:solidFill>
                    <a:prstDash val="solid"/>
                    <a:headEnd type="none" w="med" len="med"/>
                    <a:tailEnd type="none" w="med" len="med"/>
                  </a:ln>
                </p:spPr>
              </p:sp>
              <p:sp>
                <p:nvSpPr>
                  <p:cNvPr id="14364" name="直接连接符 14363"/>
                  <p:cNvSpPr/>
                  <p:nvPr/>
                </p:nvSpPr>
                <p:spPr>
                  <a:xfrm>
                    <a:off x="11" y="308"/>
                    <a:ext cx="96" cy="0"/>
                  </a:xfrm>
                  <a:prstGeom prst="line">
                    <a:avLst/>
                  </a:prstGeom>
                  <a:ln w="19050" cap="flat" cmpd="sng">
                    <a:solidFill>
                      <a:schemeClr val="tx1"/>
                    </a:solidFill>
                    <a:prstDash val="solid"/>
                    <a:headEnd type="none" w="med" len="med"/>
                    <a:tailEnd type="none" w="med" len="med"/>
                  </a:ln>
                </p:spPr>
              </p:sp>
              <p:sp>
                <p:nvSpPr>
                  <p:cNvPr id="14365" name="直接连接符 14364"/>
                  <p:cNvSpPr/>
                  <p:nvPr/>
                </p:nvSpPr>
                <p:spPr>
                  <a:xfrm>
                    <a:off x="11" y="1843"/>
                    <a:ext cx="96" cy="0"/>
                  </a:xfrm>
                  <a:prstGeom prst="line">
                    <a:avLst/>
                  </a:prstGeom>
                  <a:ln w="19050" cap="flat" cmpd="sng">
                    <a:solidFill>
                      <a:schemeClr val="tx1"/>
                    </a:solidFill>
                    <a:prstDash val="solid"/>
                    <a:headEnd type="none" w="med" len="med"/>
                    <a:tailEnd type="none" w="med" len="med"/>
                  </a:ln>
                </p:spPr>
              </p:sp>
              <p:sp>
                <p:nvSpPr>
                  <p:cNvPr id="14366" name="直接连接符 14365"/>
                  <p:cNvSpPr/>
                  <p:nvPr/>
                </p:nvSpPr>
                <p:spPr>
                  <a:xfrm>
                    <a:off x="11" y="1996"/>
                    <a:ext cx="96" cy="0"/>
                  </a:xfrm>
                  <a:prstGeom prst="line">
                    <a:avLst/>
                  </a:prstGeom>
                  <a:ln w="19050" cap="flat" cmpd="sng">
                    <a:solidFill>
                      <a:schemeClr val="tx1"/>
                    </a:solidFill>
                    <a:prstDash val="solid"/>
                    <a:headEnd type="none" w="med" len="med"/>
                    <a:tailEnd type="none" w="med" len="med"/>
                  </a:ln>
                </p:spPr>
              </p:sp>
              <p:sp>
                <p:nvSpPr>
                  <p:cNvPr id="14367" name="直接连接符 14366"/>
                  <p:cNvSpPr/>
                  <p:nvPr/>
                </p:nvSpPr>
                <p:spPr>
                  <a:xfrm>
                    <a:off x="11" y="2150"/>
                    <a:ext cx="96" cy="0"/>
                  </a:xfrm>
                  <a:prstGeom prst="line">
                    <a:avLst/>
                  </a:prstGeom>
                  <a:ln w="19050" cap="flat" cmpd="sng">
                    <a:solidFill>
                      <a:schemeClr val="tx1"/>
                    </a:solidFill>
                    <a:prstDash val="solid"/>
                    <a:headEnd type="none" w="med" len="med"/>
                    <a:tailEnd type="none" w="med" len="med"/>
                  </a:ln>
                </p:spPr>
              </p:sp>
              <p:sp>
                <p:nvSpPr>
                  <p:cNvPr id="14368" name="直接连接符 14367"/>
                  <p:cNvSpPr/>
                  <p:nvPr/>
                </p:nvSpPr>
                <p:spPr>
                  <a:xfrm>
                    <a:off x="11" y="2304"/>
                    <a:ext cx="96" cy="0"/>
                  </a:xfrm>
                  <a:prstGeom prst="line">
                    <a:avLst/>
                  </a:prstGeom>
                  <a:ln w="19050" cap="flat" cmpd="sng">
                    <a:solidFill>
                      <a:schemeClr val="tx1"/>
                    </a:solidFill>
                    <a:prstDash val="solid"/>
                    <a:headEnd type="none" w="med" len="med"/>
                    <a:tailEnd type="none" w="med" len="med"/>
                  </a:ln>
                </p:spPr>
              </p:sp>
            </p:grpSp>
            <p:grpSp>
              <p:nvGrpSpPr>
                <p:cNvPr id="14369" name="组合 14368"/>
                <p:cNvGrpSpPr/>
                <p:nvPr/>
              </p:nvGrpSpPr>
              <p:grpSpPr>
                <a:xfrm>
                  <a:off x="48" y="0"/>
                  <a:ext cx="96" cy="163"/>
                  <a:chOff x="0" y="0"/>
                  <a:chExt cx="96" cy="138"/>
                </a:xfrm>
              </p:grpSpPr>
              <p:sp>
                <p:nvSpPr>
                  <p:cNvPr id="14370" name="直接连接符 14369"/>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4371" name="直接连接符 14370"/>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4372" name="直接连接符 14371"/>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4373" name="直接连接符 14372"/>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4374" name="直接连接符 14373"/>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4375" name="直接连接符 14374"/>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4376" name="组合 14375"/>
                <p:cNvGrpSpPr/>
                <p:nvPr/>
              </p:nvGrpSpPr>
              <p:grpSpPr>
                <a:xfrm>
                  <a:off x="48" y="163"/>
                  <a:ext cx="96" cy="163"/>
                  <a:chOff x="0" y="0"/>
                  <a:chExt cx="96" cy="138"/>
                </a:xfrm>
              </p:grpSpPr>
              <p:sp>
                <p:nvSpPr>
                  <p:cNvPr id="14377" name="直接连接符 14376"/>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4378" name="直接连接符 14377"/>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4379" name="直接连接符 14378"/>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4380" name="直接连接符 14379"/>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4381" name="直接连接符 14380"/>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4382" name="直接连接符 14381"/>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4383" name="组合 14382"/>
                <p:cNvGrpSpPr/>
                <p:nvPr/>
              </p:nvGrpSpPr>
              <p:grpSpPr>
                <a:xfrm>
                  <a:off x="48" y="326"/>
                  <a:ext cx="96" cy="163"/>
                  <a:chOff x="0" y="0"/>
                  <a:chExt cx="96" cy="138"/>
                </a:xfrm>
              </p:grpSpPr>
              <p:sp>
                <p:nvSpPr>
                  <p:cNvPr id="14384" name="直接连接符 14383"/>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4385" name="直接连接符 14384"/>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4386" name="直接连接符 14385"/>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4387" name="直接连接符 14386"/>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4388" name="直接连接符 14387"/>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4389" name="直接连接符 14388"/>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4390" name="组合 14389"/>
                <p:cNvGrpSpPr/>
                <p:nvPr/>
              </p:nvGrpSpPr>
              <p:grpSpPr>
                <a:xfrm>
                  <a:off x="48" y="489"/>
                  <a:ext cx="96" cy="163"/>
                  <a:chOff x="0" y="0"/>
                  <a:chExt cx="96" cy="138"/>
                </a:xfrm>
              </p:grpSpPr>
              <p:sp>
                <p:nvSpPr>
                  <p:cNvPr id="14391" name="直接连接符 14390"/>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4392" name="直接连接符 14391"/>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4393" name="直接连接符 14392"/>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4394" name="直接连接符 14393"/>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4395" name="直接连接符 14394"/>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4396" name="直接连接符 14395"/>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4397" name="组合 14396"/>
                <p:cNvGrpSpPr/>
                <p:nvPr/>
              </p:nvGrpSpPr>
              <p:grpSpPr>
                <a:xfrm>
                  <a:off x="48" y="653"/>
                  <a:ext cx="96" cy="163"/>
                  <a:chOff x="0" y="0"/>
                  <a:chExt cx="96" cy="138"/>
                </a:xfrm>
              </p:grpSpPr>
              <p:sp>
                <p:nvSpPr>
                  <p:cNvPr id="14398" name="直接连接符 14397"/>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4399" name="直接连接符 14398"/>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4400" name="直接连接符 14399"/>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4401" name="直接连接符 14400"/>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4402" name="直接连接符 14401"/>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4403" name="直接连接符 14402"/>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4404" name="组合 14403"/>
                <p:cNvGrpSpPr/>
                <p:nvPr/>
              </p:nvGrpSpPr>
              <p:grpSpPr>
                <a:xfrm>
                  <a:off x="48" y="816"/>
                  <a:ext cx="96" cy="163"/>
                  <a:chOff x="0" y="0"/>
                  <a:chExt cx="96" cy="138"/>
                </a:xfrm>
              </p:grpSpPr>
              <p:sp>
                <p:nvSpPr>
                  <p:cNvPr id="14405" name="直接连接符 14404"/>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4406" name="直接连接符 14405"/>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4407" name="直接连接符 14406"/>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4408" name="直接连接符 14407"/>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4409" name="直接连接符 14408"/>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4410" name="直接连接符 14409"/>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4411" name="组合 14410"/>
                <p:cNvGrpSpPr/>
                <p:nvPr/>
              </p:nvGrpSpPr>
              <p:grpSpPr>
                <a:xfrm>
                  <a:off x="48" y="980"/>
                  <a:ext cx="96" cy="163"/>
                  <a:chOff x="0" y="0"/>
                  <a:chExt cx="96" cy="138"/>
                </a:xfrm>
              </p:grpSpPr>
              <p:sp>
                <p:nvSpPr>
                  <p:cNvPr id="14412" name="直接连接符 14411"/>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4413" name="直接连接符 14412"/>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4414" name="直接连接符 14413"/>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4415" name="直接连接符 14414"/>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4416" name="直接连接符 14415"/>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4417" name="直接连接符 14416"/>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4418" name="组合 14417"/>
                <p:cNvGrpSpPr/>
                <p:nvPr/>
              </p:nvGrpSpPr>
              <p:grpSpPr>
                <a:xfrm>
                  <a:off x="48" y="1143"/>
                  <a:ext cx="96" cy="163"/>
                  <a:chOff x="0" y="0"/>
                  <a:chExt cx="96" cy="138"/>
                </a:xfrm>
              </p:grpSpPr>
              <p:sp>
                <p:nvSpPr>
                  <p:cNvPr id="14419" name="直接连接符 14418"/>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4420" name="直接连接符 14419"/>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4421" name="直接连接符 14420"/>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4422" name="直接连接符 14421"/>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4423" name="直接连接符 14422"/>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4424" name="直接连接符 14423"/>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4425" name="组合 14424"/>
                <p:cNvGrpSpPr/>
                <p:nvPr/>
              </p:nvGrpSpPr>
              <p:grpSpPr>
                <a:xfrm>
                  <a:off x="48" y="1305"/>
                  <a:ext cx="96" cy="163"/>
                  <a:chOff x="0" y="0"/>
                  <a:chExt cx="96" cy="138"/>
                </a:xfrm>
              </p:grpSpPr>
              <p:sp>
                <p:nvSpPr>
                  <p:cNvPr id="14426" name="直接连接符 14425"/>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4427" name="直接连接符 14426"/>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4428" name="直接连接符 14427"/>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4429" name="直接连接符 14428"/>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4430" name="直接连接符 14429"/>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4431" name="直接连接符 14430"/>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4432" name="组合 14431"/>
                <p:cNvGrpSpPr/>
                <p:nvPr/>
              </p:nvGrpSpPr>
              <p:grpSpPr>
                <a:xfrm>
                  <a:off x="48" y="1470"/>
                  <a:ext cx="96" cy="163"/>
                  <a:chOff x="0" y="0"/>
                  <a:chExt cx="96" cy="138"/>
                </a:xfrm>
              </p:grpSpPr>
              <p:sp>
                <p:nvSpPr>
                  <p:cNvPr id="14433" name="直接连接符 14432"/>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4434" name="直接连接符 14433"/>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4435" name="直接连接符 14434"/>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4436" name="直接连接符 14435"/>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4437" name="直接连接符 14436"/>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4438" name="直接连接符 14437"/>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4439" name="组合 14438"/>
                <p:cNvGrpSpPr/>
                <p:nvPr/>
              </p:nvGrpSpPr>
              <p:grpSpPr>
                <a:xfrm>
                  <a:off x="48" y="1633"/>
                  <a:ext cx="96" cy="163"/>
                  <a:chOff x="0" y="0"/>
                  <a:chExt cx="96" cy="138"/>
                </a:xfrm>
              </p:grpSpPr>
              <p:sp>
                <p:nvSpPr>
                  <p:cNvPr id="14440" name="直接连接符 14439"/>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4441" name="直接连接符 14440"/>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4442" name="直接连接符 14441"/>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4443" name="直接连接符 14442"/>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4444" name="直接连接符 14443"/>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4445" name="直接连接符 14444"/>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4446" name="组合 14445"/>
                <p:cNvGrpSpPr/>
                <p:nvPr/>
              </p:nvGrpSpPr>
              <p:grpSpPr>
                <a:xfrm>
                  <a:off x="48" y="1795"/>
                  <a:ext cx="96" cy="163"/>
                  <a:chOff x="0" y="0"/>
                  <a:chExt cx="96" cy="138"/>
                </a:xfrm>
              </p:grpSpPr>
              <p:sp>
                <p:nvSpPr>
                  <p:cNvPr id="14447" name="直接连接符 14446"/>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4448" name="直接连接符 14447"/>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4449" name="直接连接符 14448"/>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4450" name="直接连接符 14449"/>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4451" name="直接连接符 14450"/>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4452" name="直接连接符 14451"/>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4453" name="组合 14452"/>
                <p:cNvGrpSpPr/>
                <p:nvPr/>
              </p:nvGrpSpPr>
              <p:grpSpPr>
                <a:xfrm>
                  <a:off x="48" y="1958"/>
                  <a:ext cx="96" cy="163"/>
                  <a:chOff x="0" y="0"/>
                  <a:chExt cx="96" cy="138"/>
                </a:xfrm>
              </p:grpSpPr>
              <p:sp>
                <p:nvSpPr>
                  <p:cNvPr id="14454" name="直接连接符 14453"/>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4455" name="直接连接符 14454"/>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4456" name="直接连接符 14455"/>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4457" name="直接连接符 14456"/>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4458" name="直接连接符 14457"/>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4459" name="直接连接符 14458"/>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4460" name="组合 14459"/>
                <p:cNvGrpSpPr/>
                <p:nvPr/>
              </p:nvGrpSpPr>
              <p:grpSpPr>
                <a:xfrm>
                  <a:off x="48" y="2121"/>
                  <a:ext cx="96" cy="163"/>
                  <a:chOff x="0" y="0"/>
                  <a:chExt cx="96" cy="138"/>
                </a:xfrm>
              </p:grpSpPr>
              <p:sp>
                <p:nvSpPr>
                  <p:cNvPr id="14461" name="直接连接符 14460"/>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4462" name="直接连接符 14461"/>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4463" name="直接连接符 14462"/>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4464" name="直接连接符 14463"/>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4465" name="直接连接符 14464"/>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4466" name="直接连接符 14465"/>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4467" name="组合 14466"/>
                <p:cNvGrpSpPr/>
                <p:nvPr/>
              </p:nvGrpSpPr>
              <p:grpSpPr>
                <a:xfrm>
                  <a:off x="48" y="2285"/>
                  <a:ext cx="96" cy="163"/>
                  <a:chOff x="0" y="0"/>
                  <a:chExt cx="96" cy="138"/>
                </a:xfrm>
              </p:grpSpPr>
              <p:sp>
                <p:nvSpPr>
                  <p:cNvPr id="14468" name="直接连接符 14467"/>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4469" name="直接连接符 14468"/>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4470" name="直接连接符 14469"/>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4471" name="直接连接符 14470"/>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4472" name="直接连接符 14471"/>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4473" name="直接连接符 14472"/>
                  <p:cNvSpPr/>
                  <p:nvPr/>
                </p:nvSpPr>
                <p:spPr>
                  <a:xfrm>
                    <a:off x="0" y="138"/>
                    <a:ext cx="96" cy="0"/>
                  </a:xfrm>
                  <a:prstGeom prst="line">
                    <a:avLst/>
                  </a:prstGeom>
                  <a:ln w="9525" cap="flat" cmpd="sng">
                    <a:solidFill>
                      <a:schemeClr val="tx1"/>
                    </a:solidFill>
                    <a:prstDash val="solid"/>
                    <a:headEnd type="none" w="med" len="med"/>
                    <a:tailEnd type="none" w="med" len="med"/>
                  </a:ln>
                </p:spPr>
              </p:sp>
            </p:grpSp>
          </p:grpSp>
        </p:grpSp>
      </p:grpSp>
      <p:sp>
        <p:nvSpPr>
          <p:cNvPr id="14474" name="矩形 14473"/>
          <p:cNvSpPr/>
          <p:nvPr/>
        </p:nvSpPr>
        <p:spPr>
          <a:xfrm>
            <a:off x="4656773" y="4140200"/>
            <a:ext cx="144462" cy="36513"/>
          </a:xfrm>
          <a:prstGeom prst="rect">
            <a:avLst/>
          </a:prstGeom>
          <a:solidFill>
            <a:srgbClr val="FF0000">
              <a:alpha val="100000"/>
            </a:srgbClr>
          </a:solidFill>
          <a:ln w="9525">
            <a:noFill/>
          </a:ln>
        </p:spPr>
        <p:txBody>
          <a:bodyPr/>
          <a:lstStyle/>
          <a:p>
            <a:endParaRPr lang="zh-CN" altLang="en-US"/>
          </a:p>
        </p:txBody>
      </p:sp>
      <p:sp>
        <p:nvSpPr>
          <p:cNvPr id="14475" name="椭圆形标注 14474"/>
          <p:cNvSpPr/>
          <p:nvPr/>
        </p:nvSpPr>
        <p:spPr>
          <a:xfrm>
            <a:off x="5669598" y="3471863"/>
            <a:ext cx="2232025" cy="601662"/>
          </a:xfrm>
          <a:prstGeom prst="wedgeEllipseCallout">
            <a:avLst>
              <a:gd name="adj1" fmla="val -89759"/>
              <a:gd name="adj2" fmla="val 65833"/>
            </a:avLst>
          </a:prstGeom>
          <a:solidFill>
            <a:srgbClr val="CC99FF">
              <a:alpha val="100000"/>
            </a:srgbClr>
          </a:solidFill>
          <a:ln w="9525">
            <a:noFill/>
          </a:ln>
        </p:spPr>
        <p:txBody>
          <a:bodyPr vert="horz" wrap="square" lIns="0" tIns="0" rIns="0" bIns="0" anchor="t"/>
          <a:lstStyle/>
          <a:p>
            <a:pPr algn="ctr">
              <a:spcBef>
                <a:spcPct val="50000"/>
              </a:spcBef>
            </a:pPr>
            <a:r>
              <a:rPr lang="zh-CN" altLang="en-US" sz="2000" b="1">
                <a:latin typeface="Arial" panose="020B0604020202020204" charset="-76"/>
              </a:rPr>
              <a:t>最小分度值？</a:t>
            </a:r>
          </a:p>
        </p:txBody>
      </p:sp>
      <p:sp>
        <p:nvSpPr>
          <p:cNvPr id="14476" name="文本框 14475"/>
          <p:cNvSpPr txBox="1"/>
          <p:nvPr/>
        </p:nvSpPr>
        <p:spPr>
          <a:xfrm>
            <a:off x="867410" y="1993583"/>
            <a:ext cx="2665413" cy="3381375"/>
          </a:xfrm>
          <a:prstGeom prst="rect">
            <a:avLst/>
          </a:prstGeom>
          <a:noFill/>
          <a:ln w="9525">
            <a:noFill/>
          </a:ln>
        </p:spPr>
        <p:txBody>
          <a:bodyPr vert="horz" wrap="square" anchor="t">
            <a:spAutoFit/>
          </a:bodyPr>
          <a:lstStyle/>
          <a:p>
            <a:r>
              <a:rPr lang="zh-CN" altLang="en-US" sz="5400" b="1">
                <a:solidFill>
                  <a:srgbClr val="FF3300"/>
                </a:solidFill>
                <a:effectLst>
                  <a:outerShdw blurRad="38100" dist="38100" dir="2700000">
                    <a:srgbClr val="000000"/>
                  </a:outerShdw>
                </a:effectLst>
                <a:latin typeface="Arial" panose="020B0604020202020204" charset="-76"/>
                <a:ea typeface="华文行楷" pitchFamily="2" charset="-122"/>
              </a:rPr>
              <a:t>使用前应认清</a:t>
            </a:r>
            <a:r>
              <a:rPr lang="zh-CN" altLang="en-US" sz="5400" b="1">
                <a:solidFill>
                  <a:srgbClr val="0066FF"/>
                </a:solidFill>
                <a:effectLst>
                  <a:outerShdw blurRad="38100" dist="38100" dir="2700000">
                    <a:srgbClr val="000000"/>
                  </a:outerShdw>
                </a:effectLst>
                <a:latin typeface="Arial" panose="020B0604020202020204" charset="-76"/>
                <a:ea typeface="华文行楷" pitchFamily="2" charset="-122"/>
              </a:rPr>
              <a:t>量程</a:t>
            </a:r>
            <a:r>
              <a:rPr lang="zh-CN" altLang="en-US" sz="5400" b="1">
                <a:solidFill>
                  <a:srgbClr val="FF3300"/>
                </a:solidFill>
                <a:effectLst>
                  <a:outerShdw blurRad="38100" dist="38100" dir="2700000">
                    <a:srgbClr val="000000"/>
                  </a:outerShdw>
                </a:effectLst>
                <a:latin typeface="Arial" panose="020B0604020202020204" charset="-76"/>
                <a:ea typeface="华文行楷" pitchFamily="2" charset="-122"/>
              </a:rPr>
              <a:t>和</a:t>
            </a:r>
            <a:r>
              <a:rPr lang="zh-CN" altLang="en-US" sz="5400" b="1">
                <a:solidFill>
                  <a:srgbClr val="0066FF"/>
                </a:solidFill>
                <a:effectLst>
                  <a:outerShdw blurRad="38100" dist="38100" dir="2700000">
                    <a:srgbClr val="000000"/>
                  </a:outerShdw>
                </a:effectLst>
                <a:latin typeface="Arial" panose="020B0604020202020204" charset="-76"/>
                <a:ea typeface="华文行楷" pitchFamily="2" charset="-122"/>
              </a:rPr>
              <a:t>分度值</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4476">
                                            <p:txEl>
                                              <p:pRg st="0" end="0"/>
                                            </p:txEl>
                                          </p:spTgt>
                                        </p:tgtEl>
                                        <p:attrNameLst>
                                          <p:attrName>style.visibility</p:attrName>
                                        </p:attrNameLst>
                                      </p:cBhvr>
                                      <p:to>
                                        <p:strVal val="visible"/>
                                      </p:to>
                                    </p:set>
                                    <p:anim calcmode="lin" valueType="num">
                                      <p:cBhvr additive="base">
                                        <p:cTn id="7" dur="500" fill="hold"/>
                                        <p:tgtEl>
                                          <p:spTgt spid="1447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476">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 presetClass="entr" presetSubtype="0" fill="hold" nodeType="afterEffect">
                                  <p:stCondLst>
                                    <p:cond delay="0"/>
                                  </p:stCondLst>
                                  <p:childTnLst>
                                    <p:set>
                                      <p:cBhvr>
                                        <p:cTn id="11" dur="1" fill="hold">
                                          <p:stCondLst>
                                            <p:cond delay="499"/>
                                          </p:stCondLst>
                                        </p:cTn>
                                        <p:tgtEl>
                                          <p:spTgt spid="1434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37" fill="hold" grpId="0" nodeType="clickEffect">
                                  <p:stCondLst>
                                    <p:cond delay="0"/>
                                  </p:stCondLst>
                                  <p:childTnLst>
                                    <p:set>
                                      <p:cBhvr>
                                        <p:cTn id="15" dur="1" fill="hold">
                                          <p:stCondLst>
                                            <p:cond delay="0"/>
                                          </p:stCondLst>
                                        </p:cTn>
                                        <p:tgtEl>
                                          <p:spTgt spid="14338"/>
                                        </p:tgtEl>
                                        <p:attrNameLst>
                                          <p:attrName>style.visibility</p:attrName>
                                        </p:attrNameLst>
                                      </p:cBhvr>
                                      <p:to>
                                        <p:strVal val="visible"/>
                                      </p:to>
                                    </p:set>
                                    <p:animEffect transition="in" filter="barn(outVertical)">
                                      <p:cBhvr>
                                        <p:cTn id="16" dur="500"/>
                                        <p:tgtEl>
                                          <p:spTgt spid="14338"/>
                                        </p:tgtEl>
                                      </p:cBhvr>
                                    </p:animEffect>
                                  </p:childTnLst>
                                </p:cTn>
                              </p:par>
                            </p:childTnLst>
                          </p:cTn>
                        </p:par>
                      </p:childTnLst>
                    </p:cTn>
                  </p:par>
                  <p:par>
                    <p:cTn id="17" fill="hold">
                      <p:stCondLst>
                        <p:cond delay="indefinite"/>
                      </p:stCondLst>
                      <p:childTnLst>
                        <p:par>
                          <p:cTn id="18" fill="hold">
                            <p:stCondLst>
                              <p:cond delay="0"/>
                            </p:stCondLst>
                            <p:childTnLst>
                              <p:par>
                                <p:cTn id="19" presetID="17" presetClass="entr" presetSubtype="10" fill="hold" grpId="0" nodeType="clickEffect">
                                  <p:stCondLst>
                                    <p:cond delay="0"/>
                                  </p:stCondLst>
                                  <p:childTnLst>
                                    <p:set>
                                      <p:cBhvr>
                                        <p:cTn id="20" dur="1" fill="hold">
                                          <p:stCondLst>
                                            <p:cond delay="0"/>
                                          </p:stCondLst>
                                        </p:cTn>
                                        <p:tgtEl>
                                          <p:spTgt spid="14339"/>
                                        </p:tgtEl>
                                        <p:attrNameLst>
                                          <p:attrName>style.visibility</p:attrName>
                                        </p:attrNameLst>
                                      </p:cBhvr>
                                      <p:to>
                                        <p:strVal val="visible"/>
                                      </p:to>
                                    </p:set>
                                    <p:anim calcmode="lin" valueType="num">
                                      <p:cBhvr>
                                        <p:cTn id="21" dur="500" fill="hold"/>
                                        <p:tgtEl>
                                          <p:spTgt spid="14339"/>
                                        </p:tgtEl>
                                        <p:attrNameLst>
                                          <p:attrName>ppt_w</p:attrName>
                                        </p:attrNameLst>
                                      </p:cBhvr>
                                      <p:tavLst>
                                        <p:tav tm="0">
                                          <p:val>
                                            <p:fltVal val="0"/>
                                          </p:val>
                                        </p:tav>
                                        <p:tav tm="100000">
                                          <p:val>
                                            <p:strVal val="#ppt_w"/>
                                          </p:val>
                                        </p:tav>
                                      </p:tavLst>
                                    </p:anim>
                                    <p:anim calcmode="lin" valueType="num">
                                      <p:cBhvr>
                                        <p:cTn id="22" dur="500" fill="hold"/>
                                        <p:tgtEl>
                                          <p:spTgt spid="14339"/>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19" presetClass="entr" presetSubtype="10" fill="hold" nodeType="clickEffect">
                                  <p:stCondLst>
                                    <p:cond delay="0"/>
                                  </p:stCondLst>
                                  <p:childTnLst>
                                    <p:set>
                                      <p:cBhvr>
                                        <p:cTn id="26" dur="1" fill="hold">
                                          <p:stCondLst>
                                            <p:cond delay="0"/>
                                          </p:stCondLst>
                                        </p:cTn>
                                        <p:tgtEl>
                                          <p:spTgt spid="14474"/>
                                        </p:tgtEl>
                                        <p:attrNameLst>
                                          <p:attrName>style.visibility</p:attrName>
                                        </p:attrNameLst>
                                      </p:cBhvr>
                                      <p:to>
                                        <p:strVal val="visible"/>
                                      </p:to>
                                    </p:set>
                                    <p:anim calcmode="lin" valueType="num">
                                      <p:cBhvr>
                                        <p:cTn id="27" dur="5000" fill="hold"/>
                                        <p:tgtEl>
                                          <p:spTgt spid="14474"/>
                                        </p:tgtEl>
                                        <p:attrNameLst>
                                          <p:attrName>ppt_w</p:attrName>
                                        </p:attrNameLst>
                                      </p:cBhvr>
                                      <p:tavLst>
                                        <p:tav tm="0" fmla="#ppt_w*sin(2.5*pi*$)">
                                          <p:val>
                                            <p:fltVal val="0"/>
                                          </p:val>
                                        </p:tav>
                                        <p:tav tm="100000">
                                          <p:val>
                                            <p:fltVal val="1"/>
                                          </p:val>
                                        </p:tav>
                                      </p:tavLst>
                                    </p:anim>
                                    <p:anim calcmode="lin" valueType="num">
                                      <p:cBhvr>
                                        <p:cTn id="28" dur="5000" fill="hold"/>
                                        <p:tgtEl>
                                          <p:spTgt spid="14474"/>
                                        </p:tgtEl>
                                        <p:attrNameLst>
                                          <p:attrName>ppt_h</p:attrName>
                                        </p:attrNameLst>
                                      </p:cBhvr>
                                      <p:tavLst>
                                        <p:tav tm="0">
                                          <p:val>
                                            <p:strVal val="#ppt_h"/>
                                          </p:val>
                                        </p:tav>
                                        <p:tav tm="100000">
                                          <p:val>
                                            <p:strVal val="#ppt_h"/>
                                          </p:val>
                                        </p:tav>
                                      </p:tavLst>
                                    </p:anim>
                                  </p:childTnLst>
                                </p:cTn>
                              </p:par>
                            </p:childTnLst>
                          </p:cTn>
                        </p:par>
                        <p:par>
                          <p:cTn id="29" fill="hold">
                            <p:stCondLst>
                              <p:cond delay="5000"/>
                            </p:stCondLst>
                            <p:childTnLst>
                              <p:par>
                                <p:cTn id="30" presetID="16" presetClass="entr" presetSubtype="42" fill="hold" grpId="0" nodeType="afterEffect">
                                  <p:stCondLst>
                                    <p:cond delay="0"/>
                                  </p:stCondLst>
                                  <p:childTnLst>
                                    <p:set>
                                      <p:cBhvr>
                                        <p:cTn id="31" dur="1" fill="hold">
                                          <p:stCondLst>
                                            <p:cond delay="0"/>
                                          </p:stCondLst>
                                        </p:cTn>
                                        <p:tgtEl>
                                          <p:spTgt spid="14475"/>
                                        </p:tgtEl>
                                        <p:attrNameLst>
                                          <p:attrName>style.visibility</p:attrName>
                                        </p:attrNameLst>
                                      </p:cBhvr>
                                      <p:to>
                                        <p:strVal val="visible"/>
                                      </p:to>
                                    </p:set>
                                    <p:animEffect transition="in" filter="barn(outHorizontal)">
                                      <p:cBhvr>
                                        <p:cTn id="32" dur="500"/>
                                        <p:tgtEl>
                                          <p:spTgt spid="144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ldLvl="0" animBg="1"/>
      <p:bldP spid="14339" grpId="0" bldLvl="0" animBg="1"/>
      <p:bldP spid="14475"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椭圆 15361"/>
          <p:cNvSpPr/>
          <p:nvPr/>
        </p:nvSpPr>
        <p:spPr>
          <a:xfrm>
            <a:off x="3608388" y="4373880"/>
            <a:ext cx="1981200" cy="568325"/>
          </a:xfrm>
          <a:prstGeom prst="ellipse">
            <a:avLst/>
          </a:prstGeom>
          <a:solidFill>
            <a:srgbClr val="FFA7D3">
              <a:alpha val="50000"/>
            </a:srgbClr>
          </a:solidFill>
          <a:ln w="9525" cap="flat" cmpd="sng">
            <a:solidFill>
              <a:srgbClr val="FFA7D3"/>
            </a:solidFill>
            <a:prstDash val="solid"/>
            <a:headEnd type="none" w="med" len="med"/>
            <a:tailEnd type="none" w="med" len="med"/>
          </a:ln>
        </p:spPr>
        <p:txBody>
          <a:bodyPr/>
          <a:lstStyle/>
          <a:p>
            <a:endParaRPr lang="zh-CN" altLang="en-US"/>
          </a:p>
        </p:txBody>
      </p:sp>
      <p:grpSp>
        <p:nvGrpSpPr>
          <p:cNvPr id="15363" name="组合 15362"/>
          <p:cNvGrpSpPr/>
          <p:nvPr/>
        </p:nvGrpSpPr>
        <p:grpSpPr>
          <a:xfrm rot="-2018530">
            <a:off x="3915424" y="1265505"/>
            <a:ext cx="411163" cy="4967287"/>
            <a:chOff x="-25" y="0"/>
            <a:chExt cx="259" cy="2480"/>
          </a:xfrm>
        </p:grpSpPr>
        <p:grpSp>
          <p:nvGrpSpPr>
            <p:cNvPr id="15364" name="组合 15363"/>
            <p:cNvGrpSpPr/>
            <p:nvPr/>
          </p:nvGrpSpPr>
          <p:grpSpPr>
            <a:xfrm>
              <a:off x="3" y="0"/>
              <a:ext cx="211" cy="2480"/>
              <a:chOff x="0" y="0"/>
              <a:chExt cx="336" cy="3552"/>
            </a:xfrm>
          </p:grpSpPr>
          <p:sp>
            <p:nvSpPr>
              <p:cNvPr id="15365" name="圆角矩形 15364"/>
              <p:cNvSpPr/>
              <p:nvPr/>
            </p:nvSpPr>
            <p:spPr>
              <a:xfrm>
                <a:off x="0" y="336"/>
                <a:ext cx="336" cy="2928"/>
              </a:xfrm>
              <a:prstGeom prst="roundRect">
                <a:avLst>
                  <a:gd name="adj" fmla="val 16667"/>
                </a:avLst>
              </a:prstGeom>
              <a:solidFill>
                <a:schemeClr val="bg1">
                  <a:alpha val="100000"/>
                </a:schemeClr>
              </a:solidFill>
              <a:ln w="9525" cap="flat" cmpd="sng">
                <a:solidFill>
                  <a:schemeClr val="tx1"/>
                </a:solidFill>
                <a:prstDash val="solid"/>
                <a:headEnd type="none" w="med" len="med"/>
                <a:tailEnd type="none" w="med" len="med"/>
              </a:ln>
            </p:spPr>
            <p:txBody>
              <a:bodyPr/>
              <a:lstStyle/>
              <a:p>
                <a:endParaRPr lang="zh-CN" altLang="en-US"/>
              </a:p>
            </p:txBody>
          </p:sp>
          <p:sp>
            <p:nvSpPr>
              <p:cNvPr id="15366" name="圆角矩形 15365"/>
              <p:cNvSpPr/>
              <p:nvPr/>
            </p:nvSpPr>
            <p:spPr>
              <a:xfrm>
                <a:off x="118" y="528"/>
                <a:ext cx="48" cy="2736"/>
              </a:xfrm>
              <a:prstGeom prst="roundRect">
                <a:avLst>
                  <a:gd name="adj" fmla="val 16667"/>
                </a:avLst>
              </a:prstGeom>
              <a:solidFill>
                <a:schemeClr val="bg1">
                  <a:alpha val="100000"/>
                </a:schemeClr>
              </a:solidFill>
              <a:ln w="9525" cap="flat" cmpd="sng">
                <a:solidFill>
                  <a:schemeClr val="tx1"/>
                </a:solidFill>
                <a:prstDash val="solid"/>
                <a:headEnd type="none" w="med" len="med"/>
                <a:tailEnd type="none" w="med" len="med"/>
              </a:ln>
            </p:spPr>
            <p:txBody>
              <a:bodyPr/>
              <a:lstStyle/>
              <a:p>
                <a:endParaRPr lang="zh-CN" altLang="en-US"/>
              </a:p>
            </p:txBody>
          </p:sp>
          <p:sp>
            <p:nvSpPr>
              <p:cNvPr id="15367" name="圆角矩形 15366"/>
              <p:cNvSpPr/>
              <p:nvPr/>
            </p:nvSpPr>
            <p:spPr>
              <a:xfrm>
                <a:off x="118" y="2108"/>
                <a:ext cx="48" cy="1152"/>
              </a:xfrm>
              <a:prstGeom prst="roundRect">
                <a:avLst>
                  <a:gd name="adj" fmla="val 16667"/>
                </a:avLst>
              </a:prstGeom>
              <a:solidFill>
                <a:srgbClr val="FF0000">
                  <a:alpha val="100000"/>
                </a:srgbClr>
              </a:solidFill>
              <a:ln w="9525" cap="flat" cmpd="sng">
                <a:solidFill>
                  <a:srgbClr val="FF0000"/>
                </a:solidFill>
                <a:prstDash val="solid"/>
                <a:headEnd type="none" w="med" len="med"/>
                <a:tailEnd type="none" w="med" len="med"/>
              </a:ln>
            </p:spPr>
            <p:txBody>
              <a:bodyPr vert="horz" wrap="none" anchor="ctr"/>
              <a:lstStyle/>
              <a:p>
                <a:pPr algn="ctr"/>
                <a:endParaRPr>
                  <a:solidFill>
                    <a:srgbClr val="FF0000"/>
                  </a:solidFill>
                  <a:latin typeface="Arial" panose="020B0604020202020204" charset="-76"/>
                </a:endParaRPr>
              </a:p>
            </p:txBody>
          </p:sp>
          <p:sp>
            <p:nvSpPr>
              <p:cNvPr id="15368" name="任意多边形 15367"/>
              <p:cNvSpPr/>
              <p:nvPr/>
            </p:nvSpPr>
            <p:spPr>
              <a:xfrm>
                <a:off x="0" y="0"/>
                <a:ext cx="336" cy="336"/>
              </a:xfrm>
              <a:custGeom>
                <a:avLst/>
                <a:gdLst>
                  <a:gd name="txL" fmla="*/ 3163 w 21600"/>
                  <a:gd name="txT" fmla="*/ 3163 h 21600"/>
                  <a:gd name="txR" fmla="*/ 18437 w 21600"/>
                  <a:gd name="txB" fmla="*/ 18437 h 21600"/>
                </a:gdLst>
                <a:ahLst/>
                <a:cxnLst>
                  <a:cxn ang="270">
                    <a:pos x="10800" y="0"/>
                  </a:cxn>
                  <a:cxn ang="270">
                    <a:pos x="3163" y="3163"/>
                  </a:cxn>
                  <a:cxn ang="180">
                    <a:pos x="0" y="10800"/>
                  </a:cxn>
                  <a:cxn ang="90">
                    <a:pos x="3163" y="18437"/>
                  </a:cxn>
                  <a:cxn ang="90">
                    <a:pos x="10800" y="21600"/>
                  </a:cxn>
                  <a:cxn ang="90">
                    <a:pos x="18437" y="18437"/>
                  </a:cxn>
                  <a:cxn ang="0">
                    <a:pos x="21600" y="10800"/>
                  </a:cxn>
                  <a:cxn ang="270">
                    <a:pos x="18437" y="3163"/>
                  </a:cxn>
                </a:cxnLst>
                <a:rect l="txL" t="txT" r="txR" b="txB"/>
                <a:pathLst>
                  <a:path w="21600" h="21600">
                    <a:moveTo>
                      <a:pt x="0" y="10800"/>
                    </a:moveTo>
                    <a:arcTo wR="10800" hR="10800" stAng="10800000" swAng="5400000"/>
                    <a:arcTo wR="10800" hR="10800" stAng="-5400000" swAng="5400000"/>
                    <a:arcTo wR="10800" hR="10800" stAng="0" swAng="5400000"/>
                    <a:arcTo wR="10800" hR="10800" stAng="5400000" swAng="5400000"/>
                    <a:close/>
                    <a:moveTo>
                      <a:pt x="5400" y="10800"/>
                    </a:moveTo>
                    <a:arcTo wR="5400" hR="5400" stAng="10800000" swAng="-5400000"/>
                    <a:arcTo wR="5400" hR="5400" stAng="5400000" swAng="-5400000"/>
                    <a:arcTo wR="5400" hR="5400" stAng="0" swAng="-5400000"/>
                    <a:arcTo wR="5400" hR="5400" stAng="-5400000" swAng="-5400000"/>
                    <a:close/>
                  </a:path>
                </a:pathLst>
              </a:custGeom>
              <a:solidFill>
                <a:schemeClr val="bg1">
                  <a:alpha val="100000"/>
                </a:schemeClr>
              </a:solidFill>
              <a:ln w="9525" cap="flat" cmpd="sng">
                <a:solidFill>
                  <a:schemeClr val="tx1"/>
                </a:solidFill>
                <a:prstDash val="solid"/>
                <a:headEnd type="none" w="med" len="med"/>
                <a:tailEnd type="none" w="med" len="med"/>
              </a:ln>
            </p:spPr>
            <p:txBody>
              <a:bodyPr/>
              <a:lstStyle/>
              <a:p>
                <a:endParaRPr lang="zh-CN" altLang="en-US"/>
              </a:p>
            </p:txBody>
          </p:sp>
          <p:sp>
            <p:nvSpPr>
              <p:cNvPr id="15369" name="圆角矩形 15368"/>
              <p:cNvSpPr/>
              <p:nvPr/>
            </p:nvSpPr>
            <p:spPr>
              <a:xfrm>
                <a:off x="48" y="3216"/>
                <a:ext cx="192" cy="336"/>
              </a:xfrm>
              <a:prstGeom prst="roundRect">
                <a:avLst>
                  <a:gd name="adj" fmla="val 16667"/>
                </a:avLst>
              </a:prstGeom>
              <a:solidFill>
                <a:srgbClr val="FF0000">
                  <a:alpha val="100000"/>
                </a:srgbClr>
              </a:solidFill>
              <a:ln w="9525" cap="flat" cmpd="sng">
                <a:solidFill>
                  <a:srgbClr val="FF0000"/>
                </a:solidFill>
                <a:prstDash val="solid"/>
                <a:headEnd type="none" w="med" len="med"/>
                <a:tailEnd type="none" w="med" len="med"/>
              </a:ln>
            </p:spPr>
            <p:txBody>
              <a:bodyPr/>
              <a:lstStyle/>
              <a:p>
                <a:endParaRPr lang="zh-CN" altLang="en-US"/>
              </a:p>
            </p:txBody>
          </p:sp>
        </p:grpSp>
        <p:sp>
          <p:nvSpPr>
            <p:cNvPr id="15370" name="文本框 15369"/>
            <p:cNvSpPr txBox="1"/>
            <p:nvPr/>
          </p:nvSpPr>
          <p:spPr>
            <a:xfrm>
              <a:off x="-25" y="228"/>
              <a:ext cx="259" cy="138"/>
            </a:xfrm>
            <a:prstGeom prst="rect">
              <a:avLst/>
            </a:prstGeom>
            <a:noFill/>
            <a:ln w="9525">
              <a:noFill/>
            </a:ln>
          </p:spPr>
          <p:txBody>
            <a:bodyPr vert="horz" wrap="none" anchor="t">
              <a:spAutoFit/>
            </a:bodyPr>
            <a:lstStyle/>
            <a:p>
              <a:r>
                <a:rPr lang="en-US" altLang="zh-CN" sz="1200">
                  <a:latin typeface="Arial" panose="020B0604020202020204" charset="-76"/>
                  <a:cs typeface="Times New Roman" panose="02020603050405020304" pitchFamily="2" charset="0"/>
                </a:rPr>
                <a:t>°c</a:t>
              </a:r>
            </a:p>
          </p:txBody>
        </p:sp>
        <p:grpSp>
          <p:nvGrpSpPr>
            <p:cNvPr id="15371" name="组合 15370"/>
            <p:cNvGrpSpPr/>
            <p:nvPr/>
          </p:nvGrpSpPr>
          <p:grpSpPr>
            <a:xfrm>
              <a:off x="156" y="513"/>
              <a:ext cx="70" cy="1543"/>
              <a:chOff x="0" y="0"/>
              <a:chExt cx="107" cy="2304"/>
            </a:xfrm>
          </p:grpSpPr>
          <p:sp>
            <p:nvSpPr>
              <p:cNvPr id="15372" name="直接连接符 15371"/>
              <p:cNvSpPr/>
              <p:nvPr/>
            </p:nvSpPr>
            <p:spPr>
              <a:xfrm>
                <a:off x="0" y="153"/>
                <a:ext cx="107" cy="1"/>
              </a:xfrm>
              <a:prstGeom prst="line">
                <a:avLst/>
              </a:prstGeom>
              <a:ln w="19050" cap="flat" cmpd="sng">
                <a:solidFill>
                  <a:schemeClr val="tx1"/>
                </a:solidFill>
                <a:prstDash val="solid"/>
                <a:headEnd type="none" w="med" len="med"/>
                <a:tailEnd type="none" w="med" len="med"/>
              </a:ln>
            </p:spPr>
          </p:sp>
          <p:sp>
            <p:nvSpPr>
              <p:cNvPr id="15373" name="直接连接符 15372"/>
              <p:cNvSpPr/>
              <p:nvPr/>
            </p:nvSpPr>
            <p:spPr>
              <a:xfrm>
                <a:off x="11" y="461"/>
                <a:ext cx="96" cy="0"/>
              </a:xfrm>
              <a:prstGeom prst="line">
                <a:avLst/>
              </a:prstGeom>
              <a:ln w="19050" cap="flat" cmpd="sng">
                <a:solidFill>
                  <a:schemeClr val="tx1"/>
                </a:solidFill>
                <a:prstDash val="solid"/>
                <a:headEnd type="none" w="med" len="med"/>
                <a:tailEnd type="none" w="med" len="med"/>
              </a:ln>
            </p:spPr>
          </p:sp>
          <p:sp>
            <p:nvSpPr>
              <p:cNvPr id="15374" name="直接连接符 15373"/>
              <p:cNvSpPr/>
              <p:nvPr/>
            </p:nvSpPr>
            <p:spPr>
              <a:xfrm>
                <a:off x="11" y="615"/>
                <a:ext cx="96" cy="0"/>
              </a:xfrm>
              <a:prstGeom prst="line">
                <a:avLst/>
              </a:prstGeom>
              <a:ln w="19050" cap="flat" cmpd="sng">
                <a:solidFill>
                  <a:schemeClr val="tx1"/>
                </a:solidFill>
                <a:prstDash val="solid"/>
                <a:headEnd type="none" w="med" len="med"/>
                <a:tailEnd type="none" w="med" len="med"/>
              </a:ln>
            </p:spPr>
          </p:sp>
          <p:sp>
            <p:nvSpPr>
              <p:cNvPr id="15375" name="直接连接符 15374"/>
              <p:cNvSpPr/>
              <p:nvPr/>
            </p:nvSpPr>
            <p:spPr>
              <a:xfrm>
                <a:off x="11" y="768"/>
                <a:ext cx="96" cy="0"/>
              </a:xfrm>
              <a:prstGeom prst="line">
                <a:avLst/>
              </a:prstGeom>
              <a:ln w="19050" cap="flat" cmpd="sng">
                <a:solidFill>
                  <a:schemeClr val="tx1"/>
                </a:solidFill>
                <a:prstDash val="solid"/>
                <a:headEnd type="none" w="med" len="med"/>
                <a:tailEnd type="none" w="med" len="med"/>
              </a:ln>
            </p:spPr>
          </p:sp>
          <p:sp>
            <p:nvSpPr>
              <p:cNvPr id="15376" name="直接连接符 15375"/>
              <p:cNvSpPr/>
              <p:nvPr/>
            </p:nvSpPr>
            <p:spPr>
              <a:xfrm>
                <a:off x="11" y="922"/>
                <a:ext cx="96" cy="0"/>
              </a:xfrm>
              <a:prstGeom prst="line">
                <a:avLst/>
              </a:prstGeom>
              <a:ln w="19050" cap="flat" cmpd="sng">
                <a:solidFill>
                  <a:schemeClr val="tx1"/>
                </a:solidFill>
                <a:prstDash val="solid"/>
                <a:headEnd type="none" w="med" len="med"/>
                <a:tailEnd type="none" w="med" len="med"/>
              </a:ln>
            </p:spPr>
          </p:sp>
          <p:sp>
            <p:nvSpPr>
              <p:cNvPr id="15377" name="直接连接符 15376"/>
              <p:cNvSpPr/>
              <p:nvPr/>
            </p:nvSpPr>
            <p:spPr>
              <a:xfrm>
                <a:off x="11" y="1075"/>
                <a:ext cx="96" cy="0"/>
              </a:xfrm>
              <a:prstGeom prst="line">
                <a:avLst/>
              </a:prstGeom>
              <a:ln w="19050" cap="flat" cmpd="sng">
                <a:solidFill>
                  <a:schemeClr val="tx1"/>
                </a:solidFill>
                <a:prstDash val="solid"/>
                <a:headEnd type="none" w="med" len="med"/>
                <a:tailEnd type="none" w="med" len="med"/>
              </a:ln>
            </p:spPr>
          </p:sp>
          <p:sp>
            <p:nvSpPr>
              <p:cNvPr id="15378" name="直接连接符 15377"/>
              <p:cNvSpPr/>
              <p:nvPr/>
            </p:nvSpPr>
            <p:spPr>
              <a:xfrm>
                <a:off x="11" y="1229"/>
                <a:ext cx="96" cy="0"/>
              </a:xfrm>
              <a:prstGeom prst="line">
                <a:avLst/>
              </a:prstGeom>
              <a:ln w="19050" cap="flat" cmpd="sng">
                <a:solidFill>
                  <a:schemeClr val="tx1"/>
                </a:solidFill>
                <a:prstDash val="solid"/>
                <a:headEnd type="none" w="med" len="med"/>
                <a:tailEnd type="none" w="med" len="med"/>
              </a:ln>
            </p:spPr>
          </p:sp>
          <p:sp>
            <p:nvSpPr>
              <p:cNvPr id="15379" name="直接连接符 15378"/>
              <p:cNvSpPr/>
              <p:nvPr/>
            </p:nvSpPr>
            <p:spPr>
              <a:xfrm>
                <a:off x="11" y="1382"/>
                <a:ext cx="96" cy="0"/>
              </a:xfrm>
              <a:prstGeom prst="line">
                <a:avLst/>
              </a:prstGeom>
              <a:ln w="19050" cap="flat" cmpd="sng">
                <a:solidFill>
                  <a:schemeClr val="tx1"/>
                </a:solidFill>
                <a:prstDash val="solid"/>
                <a:headEnd type="none" w="med" len="med"/>
                <a:tailEnd type="none" w="med" len="med"/>
              </a:ln>
            </p:spPr>
          </p:sp>
          <p:sp>
            <p:nvSpPr>
              <p:cNvPr id="15380" name="直接连接符 15379"/>
              <p:cNvSpPr/>
              <p:nvPr/>
            </p:nvSpPr>
            <p:spPr>
              <a:xfrm>
                <a:off x="11" y="1536"/>
                <a:ext cx="96" cy="0"/>
              </a:xfrm>
              <a:prstGeom prst="line">
                <a:avLst/>
              </a:prstGeom>
              <a:ln w="19050" cap="flat" cmpd="sng">
                <a:solidFill>
                  <a:schemeClr val="tx1"/>
                </a:solidFill>
                <a:prstDash val="solid"/>
                <a:headEnd type="none" w="med" len="med"/>
                <a:tailEnd type="none" w="med" len="med"/>
              </a:ln>
            </p:spPr>
          </p:sp>
          <p:sp>
            <p:nvSpPr>
              <p:cNvPr id="15381" name="直接连接符 15380"/>
              <p:cNvSpPr/>
              <p:nvPr/>
            </p:nvSpPr>
            <p:spPr>
              <a:xfrm>
                <a:off x="11" y="0"/>
                <a:ext cx="96" cy="0"/>
              </a:xfrm>
              <a:prstGeom prst="line">
                <a:avLst/>
              </a:prstGeom>
              <a:ln w="19050" cap="flat" cmpd="sng">
                <a:solidFill>
                  <a:schemeClr val="tx1"/>
                </a:solidFill>
                <a:prstDash val="solid"/>
                <a:headEnd type="none" w="med" len="med"/>
                <a:tailEnd type="none" w="med" len="med"/>
              </a:ln>
            </p:spPr>
          </p:sp>
          <p:sp>
            <p:nvSpPr>
              <p:cNvPr id="15382" name="直接连接符 15381"/>
              <p:cNvSpPr/>
              <p:nvPr/>
            </p:nvSpPr>
            <p:spPr>
              <a:xfrm>
                <a:off x="11" y="1689"/>
                <a:ext cx="96" cy="0"/>
              </a:xfrm>
              <a:prstGeom prst="line">
                <a:avLst/>
              </a:prstGeom>
              <a:ln w="19050" cap="flat" cmpd="sng">
                <a:solidFill>
                  <a:schemeClr val="tx1"/>
                </a:solidFill>
                <a:prstDash val="solid"/>
                <a:headEnd type="none" w="med" len="med"/>
                <a:tailEnd type="none" w="med" len="med"/>
              </a:ln>
            </p:spPr>
          </p:sp>
          <p:sp>
            <p:nvSpPr>
              <p:cNvPr id="15383" name="直接连接符 15382"/>
              <p:cNvSpPr/>
              <p:nvPr/>
            </p:nvSpPr>
            <p:spPr>
              <a:xfrm>
                <a:off x="11" y="308"/>
                <a:ext cx="96" cy="0"/>
              </a:xfrm>
              <a:prstGeom prst="line">
                <a:avLst/>
              </a:prstGeom>
              <a:ln w="19050" cap="flat" cmpd="sng">
                <a:solidFill>
                  <a:schemeClr val="tx1"/>
                </a:solidFill>
                <a:prstDash val="solid"/>
                <a:headEnd type="none" w="med" len="med"/>
                <a:tailEnd type="none" w="med" len="med"/>
              </a:ln>
            </p:spPr>
          </p:sp>
          <p:sp>
            <p:nvSpPr>
              <p:cNvPr id="15384" name="直接连接符 15383"/>
              <p:cNvSpPr/>
              <p:nvPr/>
            </p:nvSpPr>
            <p:spPr>
              <a:xfrm>
                <a:off x="11" y="1843"/>
                <a:ext cx="96" cy="0"/>
              </a:xfrm>
              <a:prstGeom prst="line">
                <a:avLst/>
              </a:prstGeom>
              <a:ln w="19050" cap="flat" cmpd="sng">
                <a:solidFill>
                  <a:schemeClr val="tx1"/>
                </a:solidFill>
                <a:prstDash val="solid"/>
                <a:headEnd type="none" w="med" len="med"/>
                <a:tailEnd type="none" w="med" len="med"/>
              </a:ln>
            </p:spPr>
          </p:sp>
          <p:sp>
            <p:nvSpPr>
              <p:cNvPr id="15385" name="直接连接符 15384"/>
              <p:cNvSpPr/>
              <p:nvPr/>
            </p:nvSpPr>
            <p:spPr>
              <a:xfrm>
                <a:off x="11" y="1996"/>
                <a:ext cx="96" cy="0"/>
              </a:xfrm>
              <a:prstGeom prst="line">
                <a:avLst/>
              </a:prstGeom>
              <a:ln w="19050" cap="flat" cmpd="sng">
                <a:solidFill>
                  <a:schemeClr val="tx1"/>
                </a:solidFill>
                <a:prstDash val="solid"/>
                <a:headEnd type="none" w="med" len="med"/>
                <a:tailEnd type="none" w="med" len="med"/>
              </a:ln>
            </p:spPr>
          </p:sp>
          <p:sp>
            <p:nvSpPr>
              <p:cNvPr id="15386" name="直接连接符 15385"/>
              <p:cNvSpPr/>
              <p:nvPr/>
            </p:nvSpPr>
            <p:spPr>
              <a:xfrm>
                <a:off x="11" y="2150"/>
                <a:ext cx="96" cy="0"/>
              </a:xfrm>
              <a:prstGeom prst="line">
                <a:avLst/>
              </a:prstGeom>
              <a:ln w="19050" cap="flat" cmpd="sng">
                <a:solidFill>
                  <a:schemeClr val="tx1"/>
                </a:solidFill>
                <a:prstDash val="solid"/>
                <a:headEnd type="none" w="med" len="med"/>
                <a:tailEnd type="none" w="med" len="med"/>
              </a:ln>
            </p:spPr>
          </p:sp>
          <p:sp>
            <p:nvSpPr>
              <p:cNvPr id="15387" name="直接连接符 15386"/>
              <p:cNvSpPr/>
              <p:nvPr/>
            </p:nvSpPr>
            <p:spPr>
              <a:xfrm>
                <a:off x="11" y="2304"/>
                <a:ext cx="96" cy="0"/>
              </a:xfrm>
              <a:prstGeom prst="line">
                <a:avLst/>
              </a:prstGeom>
              <a:ln w="19050" cap="flat" cmpd="sng">
                <a:solidFill>
                  <a:schemeClr val="tx1"/>
                </a:solidFill>
                <a:prstDash val="solid"/>
                <a:headEnd type="none" w="med" len="med"/>
                <a:tailEnd type="none" w="med" len="med"/>
              </a:ln>
            </p:spPr>
          </p:sp>
        </p:grpSp>
        <p:grpSp>
          <p:nvGrpSpPr>
            <p:cNvPr id="15388" name="组合 15387"/>
            <p:cNvGrpSpPr/>
            <p:nvPr/>
          </p:nvGrpSpPr>
          <p:grpSpPr>
            <a:xfrm>
              <a:off x="179" y="513"/>
              <a:ext cx="47" cy="103"/>
              <a:chOff x="0" y="0"/>
              <a:chExt cx="96" cy="138"/>
            </a:xfrm>
          </p:grpSpPr>
          <p:sp>
            <p:nvSpPr>
              <p:cNvPr id="15389" name="直接连接符 15388"/>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390" name="直接连接符 15389"/>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391" name="直接连接符 15390"/>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392" name="直接连接符 15391"/>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393" name="直接连接符 15392"/>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394" name="直接连接符 15393"/>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395" name="组合 15394"/>
            <p:cNvGrpSpPr/>
            <p:nvPr/>
          </p:nvGrpSpPr>
          <p:grpSpPr>
            <a:xfrm>
              <a:off x="179" y="616"/>
              <a:ext cx="47" cy="102"/>
              <a:chOff x="0" y="0"/>
              <a:chExt cx="96" cy="138"/>
            </a:xfrm>
          </p:grpSpPr>
          <p:sp>
            <p:nvSpPr>
              <p:cNvPr id="15396" name="直接连接符 15395"/>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397" name="直接连接符 15396"/>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398" name="直接连接符 15397"/>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399" name="直接连接符 15398"/>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400" name="直接连接符 15399"/>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401" name="直接连接符 15400"/>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402" name="组合 15401"/>
            <p:cNvGrpSpPr/>
            <p:nvPr/>
          </p:nvGrpSpPr>
          <p:grpSpPr>
            <a:xfrm>
              <a:off x="179" y="718"/>
              <a:ext cx="47" cy="103"/>
              <a:chOff x="0" y="0"/>
              <a:chExt cx="96" cy="138"/>
            </a:xfrm>
          </p:grpSpPr>
          <p:sp>
            <p:nvSpPr>
              <p:cNvPr id="15403" name="直接连接符 15402"/>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404" name="直接连接符 15403"/>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405" name="直接连接符 15404"/>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406" name="直接连接符 15405"/>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407" name="直接连接符 15406"/>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408" name="直接连接符 15407"/>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409" name="组合 15408"/>
            <p:cNvGrpSpPr/>
            <p:nvPr/>
          </p:nvGrpSpPr>
          <p:grpSpPr>
            <a:xfrm>
              <a:off x="179" y="821"/>
              <a:ext cx="47" cy="103"/>
              <a:chOff x="0" y="0"/>
              <a:chExt cx="96" cy="138"/>
            </a:xfrm>
          </p:grpSpPr>
          <p:sp>
            <p:nvSpPr>
              <p:cNvPr id="15410" name="直接连接符 15409"/>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411" name="直接连接符 15410"/>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412" name="直接连接符 15411"/>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413" name="直接连接符 15412"/>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414" name="直接连接符 15413"/>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415" name="直接连接符 15414"/>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416" name="组合 15415"/>
            <p:cNvGrpSpPr/>
            <p:nvPr/>
          </p:nvGrpSpPr>
          <p:grpSpPr>
            <a:xfrm>
              <a:off x="179" y="925"/>
              <a:ext cx="47" cy="102"/>
              <a:chOff x="0" y="0"/>
              <a:chExt cx="96" cy="138"/>
            </a:xfrm>
          </p:grpSpPr>
          <p:sp>
            <p:nvSpPr>
              <p:cNvPr id="15417" name="直接连接符 15416"/>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418" name="直接连接符 15417"/>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419" name="直接连接符 15418"/>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420" name="直接连接符 15419"/>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421" name="直接连接符 15420"/>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422" name="直接连接符 15421"/>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423" name="组合 15422"/>
            <p:cNvGrpSpPr/>
            <p:nvPr/>
          </p:nvGrpSpPr>
          <p:grpSpPr>
            <a:xfrm>
              <a:off x="179" y="1027"/>
              <a:ext cx="47" cy="103"/>
              <a:chOff x="0" y="0"/>
              <a:chExt cx="96" cy="138"/>
            </a:xfrm>
          </p:grpSpPr>
          <p:sp>
            <p:nvSpPr>
              <p:cNvPr id="15424" name="直接连接符 15423"/>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425" name="直接连接符 15424"/>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426" name="直接连接符 15425"/>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427" name="直接连接符 15426"/>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428" name="直接连接符 15427"/>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429" name="直接连接符 15428"/>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430" name="组合 15429"/>
            <p:cNvGrpSpPr/>
            <p:nvPr/>
          </p:nvGrpSpPr>
          <p:grpSpPr>
            <a:xfrm>
              <a:off x="179" y="1131"/>
              <a:ext cx="47" cy="102"/>
              <a:chOff x="0" y="0"/>
              <a:chExt cx="96" cy="138"/>
            </a:xfrm>
          </p:grpSpPr>
          <p:sp>
            <p:nvSpPr>
              <p:cNvPr id="15431" name="直接连接符 15430"/>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432" name="直接连接符 15431"/>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433" name="直接连接符 15432"/>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434" name="直接连接符 15433"/>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435" name="直接连接符 15434"/>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436" name="直接连接符 15435"/>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437" name="组合 15436"/>
            <p:cNvGrpSpPr/>
            <p:nvPr/>
          </p:nvGrpSpPr>
          <p:grpSpPr>
            <a:xfrm>
              <a:off x="179" y="1233"/>
              <a:ext cx="47" cy="103"/>
              <a:chOff x="0" y="0"/>
              <a:chExt cx="96" cy="138"/>
            </a:xfrm>
          </p:grpSpPr>
          <p:sp>
            <p:nvSpPr>
              <p:cNvPr id="15438" name="直接连接符 15437"/>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439" name="直接连接符 15438"/>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440" name="直接连接符 15439"/>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441" name="直接连接符 15440"/>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442" name="直接连接符 15441"/>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443" name="直接连接符 15442"/>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444" name="组合 15443"/>
            <p:cNvGrpSpPr/>
            <p:nvPr/>
          </p:nvGrpSpPr>
          <p:grpSpPr>
            <a:xfrm>
              <a:off x="179" y="1336"/>
              <a:ext cx="47" cy="102"/>
              <a:chOff x="0" y="0"/>
              <a:chExt cx="96" cy="138"/>
            </a:xfrm>
          </p:grpSpPr>
          <p:sp>
            <p:nvSpPr>
              <p:cNvPr id="15445" name="直接连接符 15444"/>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446" name="直接连接符 15445"/>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447" name="直接连接符 15446"/>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448" name="直接连接符 15447"/>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449" name="直接连接符 15448"/>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450" name="直接连接符 15449"/>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451" name="组合 15450"/>
            <p:cNvGrpSpPr/>
            <p:nvPr/>
          </p:nvGrpSpPr>
          <p:grpSpPr>
            <a:xfrm>
              <a:off x="179" y="1440"/>
              <a:ext cx="47" cy="102"/>
              <a:chOff x="0" y="0"/>
              <a:chExt cx="96" cy="138"/>
            </a:xfrm>
          </p:grpSpPr>
          <p:sp>
            <p:nvSpPr>
              <p:cNvPr id="15452" name="直接连接符 15451"/>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453" name="直接连接符 15452"/>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454" name="直接连接符 15453"/>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455" name="直接连接符 15454"/>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456" name="直接连接符 15455"/>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457" name="直接连接符 15456"/>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458" name="组合 15457"/>
            <p:cNvGrpSpPr/>
            <p:nvPr/>
          </p:nvGrpSpPr>
          <p:grpSpPr>
            <a:xfrm>
              <a:off x="179" y="1542"/>
              <a:ext cx="47" cy="103"/>
              <a:chOff x="0" y="0"/>
              <a:chExt cx="96" cy="138"/>
            </a:xfrm>
          </p:grpSpPr>
          <p:sp>
            <p:nvSpPr>
              <p:cNvPr id="15459" name="直接连接符 15458"/>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460" name="直接连接符 15459"/>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461" name="直接连接符 15460"/>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462" name="直接连接符 15461"/>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463" name="直接连接符 15462"/>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464" name="直接连接符 15463"/>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465" name="组合 15464"/>
            <p:cNvGrpSpPr/>
            <p:nvPr/>
          </p:nvGrpSpPr>
          <p:grpSpPr>
            <a:xfrm>
              <a:off x="179" y="1644"/>
              <a:ext cx="47" cy="103"/>
              <a:chOff x="0" y="0"/>
              <a:chExt cx="96" cy="138"/>
            </a:xfrm>
          </p:grpSpPr>
          <p:sp>
            <p:nvSpPr>
              <p:cNvPr id="15466" name="直接连接符 15465"/>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467" name="直接连接符 15466"/>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468" name="直接连接符 15467"/>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469" name="直接连接符 15468"/>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470" name="直接连接符 15469"/>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471" name="直接连接符 15470"/>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472" name="组合 15471"/>
            <p:cNvGrpSpPr/>
            <p:nvPr/>
          </p:nvGrpSpPr>
          <p:grpSpPr>
            <a:xfrm>
              <a:off x="179" y="1747"/>
              <a:ext cx="47" cy="103"/>
              <a:chOff x="0" y="0"/>
              <a:chExt cx="96" cy="138"/>
            </a:xfrm>
          </p:grpSpPr>
          <p:sp>
            <p:nvSpPr>
              <p:cNvPr id="15473" name="直接连接符 15472"/>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474" name="直接连接符 15473"/>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475" name="直接连接符 15474"/>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476" name="直接连接符 15475"/>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477" name="直接连接符 15476"/>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478" name="直接连接符 15477"/>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479" name="组合 15478"/>
            <p:cNvGrpSpPr/>
            <p:nvPr/>
          </p:nvGrpSpPr>
          <p:grpSpPr>
            <a:xfrm>
              <a:off x="179" y="1850"/>
              <a:ext cx="47" cy="103"/>
              <a:chOff x="0" y="0"/>
              <a:chExt cx="96" cy="138"/>
            </a:xfrm>
          </p:grpSpPr>
          <p:sp>
            <p:nvSpPr>
              <p:cNvPr id="15480" name="直接连接符 15479"/>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481" name="直接连接符 15480"/>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482" name="直接连接符 15481"/>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483" name="直接连接符 15482"/>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484" name="直接连接符 15483"/>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485" name="直接连接符 15484"/>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486" name="组合 15485"/>
            <p:cNvGrpSpPr/>
            <p:nvPr/>
          </p:nvGrpSpPr>
          <p:grpSpPr>
            <a:xfrm>
              <a:off x="179" y="1953"/>
              <a:ext cx="47" cy="103"/>
              <a:chOff x="0" y="0"/>
              <a:chExt cx="96" cy="138"/>
            </a:xfrm>
          </p:grpSpPr>
          <p:sp>
            <p:nvSpPr>
              <p:cNvPr id="15487" name="直接连接符 15486"/>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488" name="直接连接符 15487"/>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489" name="直接连接符 15488"/>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490" name="直接连接符 15489"/>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491" name="直接连接符 15490"/>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492" name="直接连接符 15491"/>
              <p:cNvSpPr/>
              <p:nvPr/>
            </p:nvSpPr>
            <p:spPr>
              <a:xfrm>
                <a:off x="0" y="138"/>
                <a:ext cx="96" cy="0"/>
              </a:xfrm>
              <a:prstGeom prst="line">
                <a:avLst/>
              </a:prstGeom>
              <a:ln w="9525" cap="flat" cmpd="sng">
                <a:solidFill>
                  <a:schemeClr val="tx1"/>
                </a:solidFill>
                <a:prstDash val="solid"/>
                <a:headEnd type="none" w="med" len="med"/>
                <a:tailEnd type="none" w="med" len="med"/>
              </a:ln>
            </p:spPr>
          </p:sp>
        </p:grpSp>
      </p:grpSp>
      <p:sp>
        <p:nvSpPr>
          <p:cNvPr id="15493" name="直接连接符 15492"/>
          <p:cNvSpPr/>
          <p:nvPr/>
        </p:nvSpPr>
        <p:spPr>
          <a:xfrm>
            <a:off x="3603625" y="4024630"/>
            <a:ext cx="0" cy="2009775"/>
          </a:xfrm>
          <a:prstGeom prst="line">
            <a:avLst/>
          </a:prstGeom>
          <a:ln w="9525" cap="flat" cmpd="sng">
            <a:solidFill>
              <a:schemeClr val="tx1"/>
            </a:solidFill>
            <a:prstDash val="solid"/>
            <a:headEnd type="none" w="med" len="med"/>
            <a:tailEnd type="none" w="med" len="med"/>
          </a:ln>
        </p:spPr>
      </p:sp>
      <p:sp>
        <p:nvSpPr>
          <p:cNvPr id="15494" name="直接连接符 15493"/>
          <p:cNvSpPr/>
          <p:nvPr/>
        </p:nvSpPr>
        <p:spPr>
          <a:xfrm>
            <a:off x="5584825" y="4024630"/>
            <a:ext cx="0" cy="2009775"/>
          </a:xfrm>
          <a:prstGeom prst="line">
            <a:avLst/>
          </a:prstGeom>
          <a:ln w="9525" cap="flat" cmpd="sng">
            <a:solidFill>
              <a:schemeClr val="tx1"/>
            </a:solidFill>
            <a:prstDash val="solid"/>
            <a:headEnd type="none" w="med" len="med"/>
            <a:tailEnd type="none" w="med" len="med"/>
          </a:ln>
        </p:spPr>
      </p:sp>
      <p:sp>
        <p:nvSpPr>
          <p:cNvPr id="15495" name="椭圆 15494"/>
          <p:cNvSpPr/>
          <p:nvPr/>
        </p:nvSpPr>
        <p:spPr>
          <a:xfrm>
            <a:off x="3608388" y="5742305"/>
            <a:ext cx="1981200" cy="568325"/>
          </a:xfrm>
          <a:prstGeom prst="ellipse">
            <a:avLst/>
          </a:prstGeom>
          <a:solidFill>
            <a:srgbClr val="FFA7D3">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5496" name="椭圆 15495"/>
          <p:cNvSpPr/>
          <p:nvPr/>
        </p:nvSpPr>
        <p:spPr>
          <a:xfrm>
            <a:off x="3609975" y="3724593"/>
            <a:ext cx="1981200" cy="568325"/>
          </a:xfrm>
          <a:prstGeom prst="ellipse">
            <a:avLst/>
          </a:prstGeom>
          <a:noFill/>
          <a:ln w="9525" cap="flat" cmpd="sng">
            <a:solidFill>
              <a:schemeClr val="tx1"/>
            </a:solidFill>
            <a:prstDash val="solid"/>
            <a:headEnd type="none" w="med" len="med"/>
            <a:tailEnd type="none" w="med" len="med"/>
          </a:ln>
        </p:spPr>
        <p:txBody>
          <a:bodyPr/>
          <a:lstStyle/>
          <a:p>
            <a:endParaRPr lang="zh-CN" altLang="en-US"/>
          </a:p>
        </p:txBody>
      </p:sp>
      <p:sp>
        <p:nvSpPr>
          <p:cNvPr id="15497" name="椭圆 15496"/>
          <p:cNvSpPr/>
          <p:nvPr/>
        </p:nvSpPr>
        <p:spPr>
          <a:xfrm>
            <a:off x="6419850" y="4269105"/>
            <a:ext cx="1981200" cy="568325"/>
          </a:xfrm>
          <a:prstGeom prst="ellipse">
            <a:avLst/>
          </a:prstGeom>
          <a:solidFill>
            <a:srgbClr val="FFA7D3">
              <a:alpha val="50000"/>
            </a:srgbClr>
          </a:solidFill>
          <a:ln w="9525" cap="flat" cmpd="sng">
            <a:solidFill>
              <a:srgbClr val="FFA7D3"/>
            </a:solidFill>
            <a:prstDash val="solid"/>
            <a:headEnd type="none" w="med" len="med"/>
            <a:tailEnd type="none" w="med" len="med"/>
          </a:ln>
        </p:spPr>
        <p:txBody>
          <a:bodyPr/>
          <a:lstStyle/>
          <a:p>
            <a:endParaRPr lang="zh-CN" altLang="en-US"/>
          </a:p>
        </p:txBody>
      </p:sp>
      <p:grpSp>
        <p:nvGrpSpPr>
          <p:cNvPr id="15498" name="组合 15497"/>
          <p:cNvGrpSpPr/>
          <p:nvPr/>
        </p:nvGrpSpPr>
        <p:grpSpPr>
          <a:xfrm>
            <a:off x="7256463" y="925830"/>
            <a:ext cx="411162" cy="4583113"/>
            <a:chOff x="-30" y="0"/>
            <a:chExt cx="259" cy="2480"/>
          </a:xfrm>
        </p:grpSpPr>
        <p:grpSp>
          <p:nvGrpSpPr>
            <p:cNvPr id="15499" name="组合 15498"/>
            <p:cNvGrpSpPr/>
            <p:nvPr/>
          </p:nvGrpSpPr>
          <p:grpSpPr>
            <a:xfrm>
              <a:off x="0" y="0"/>
              <a:ext cx="211" cy="2480"/>
              <a:chOff x="0" y="0"/>
              <a:chExt cx="336" cy="3552"/>
            </a:xfrm>
          </p:grpSpPr>
          <p:sp>
            <p:nvSpPr>
              <p:cNvPr id="15500" name="圆角矩形 15499"/>
              <p:cNvSpPr/>
              <p:nvPr/>
            </p:nvSpPr>
            <p:spPr>
              <a:xfrm>
                <a:off x="0" y="336"/>
                <a:ext cx="336" cy="2928"/>
              </a:xfrm>
              <a:prstGeom prst="roundRect">
                <a:avLst>
                  <a:gd name="adj" fmla="val 16667"/>
                </a:avLst>
              </a:prstGeom>
              <a:solidFill>
                <a:schemeClr val="bg1">
                  <a:alpha val="100000"/>
                </a:schemeClr>
              </a:solidFill>
              <a:ln w="9525" cap="flat" cmpd="sng">
                <a:solidFill>
                  <a:schemeClr val="tx1"/>
                </a:solidFill>
                <a:prstDash val="solid"/>
                <a:headEnd type="none" w="med" len="med"/>
                <a:tailEnd type="none" w="med" len="med"/>
              </a:ln>
            </p:spPr>
            <p:txBody>
              <a:bodyPr/>
              <a:lstStyle/>
              <a:p>
                <a:endParaRPr lang="zh-CN" altLang="en-US"/>
              </a:p>
            </p:txBody>
          </p:sp>
          <p:sp>
            <p:nvSpPr>
              <p:cNvPr id="15501" name="圆角矩形 15500"/>
              <p:cNvSpPr/>
              <p:nvPr/>
            </p:nvSpPr>
            <p:spPr>
              <a:xfrm>
                <a:off x="118" y="528"/>
                <a:ext cx="48" cy="2736"/>
              </a:xfrm>
              <a:prstGeom prst="roundRect">
                <a:avLst>
                  <a:gd name="adj" fmla="val 16667"/>
                </a:avLst>
              </a:prstGeom>
              <a:solidFill>
                <a:schemeClr val="bg1">
                  <a:alpha val="100000"/>
                </a:schemeClr>
              </a:solidFill>
              <a:ln w="9525" cap="flat" cmpd="sng">
                <a:solidFill>
                  <a:schemeClr val="tx1"/>
                </a:solidFill>
                <a:prstDash val="solid"/>
                <a:headEnd type="none" w="med" len="med"/>
                <a:tailEnd type="none" w="med" len="med"/>
              </a:ln>
            </p:spPr>
            <p:txBody>
              <a:bodyPr/>
              <a:lstStyle/>
              <a:p>
                <a:endParaRPr lang="zh-CN" altLang="en-US"/>
              </a:p>
            </p:txBody>
          </p:sp>
          <p:sp>
            <p:nvSpPr>
              <p:cNvPr id="15502" name="圆角矩形 15501"/>
              <p:cNvSpPr/>
              <p:nvPr/>
            </p:nvSpPr>
            <p:spPr>
              <a:xfrm>
                <a:off x="118" y="2108"/>
                <a:ext cx="48" cy="1152"/>
              </a:xfrm>
              <a:prstGeom prst="roundRect">
                <a:avLst>
                  <a:gd name="adj" fmla="val 16667"/>
                </a:avLst>
              </a:prstGeom>
              <a:solidFill>
                <a:srgbClr val="FF0000">
                  <a:alpha val="100000"/>
                </a:srgbClr>
              </a:solidFill>
              <a:ln w="9525" cap="flat" cmpd="sng">
                <a:solidFill>
                  <a:srgbClr val="FF0000"/>
                </a:solidFill>
                <a:prstDash val="solid"/>
                <a:headEnd type="none" w="med" len="med"/>
                <a:tailEnd type="none" w="med" len="med"/>
              </a:ln>
            </p:spPr>
            <p:txBody>
              <a:bodyPr vert="horz" wrap="none" anchor="ctr"/>
              <a:lstStyle/>
              <a:p>
                <a:pPr algn="ctr"/>
                <a:endParaRPr>
                  <a:solidFill>
                    <a:srgbClr val="FF0000"/>
                  </a:solidFill>
                  <a:latin typeface="Arial" panose="020B0604020202020204" charset="-76"/>
                </a:endParaRPr>
              </a:p>
            </p:txBody>
          </p:sp>
          <p:sp>
            <p:nvSpPr>
              <p:cNvPr id="15503" name="任意多边形 15502"/>
              <p:cNvSpPr/>
              <p:nvPr/>
            </p:nvSpPr>
            <p:spPr>
              <a:xfrm>
                <a:off x="0" y="0"/>
                <a:ext cx="336" cy="336"/>
              </a:xfrm>
              <a:custGeom>
                <a:avLst/>
                <a:gdLst>
                  <a:gd name="txL" fmla="*/ 3163 w 21600"/>
                  <a:gd name="txT" fmla="*/ 3163 h 21600"/>
                  <a:gd name="txR" fmla="*/ 18437 w 21600"/>
                  <a:gd name="txB" fmla="*/ 18437 h 21600"/>
                </a:gdLst>
                <a:ahLst/>
                <a:cxnLst>
                  <a:cxn ang="270">
                    <a:pos x="10800" y="0"/>
                  </a:cxn>
                  <a:cxn ang="270">
                    <a:pos x="3163" y="3163"/>
                  </a:cxn>
                  <a:cxn ang="180">
                    <a:pos x="0" y="10800"/>
                  </a:cxn>
                  <a:cxn ang="90">
                    <a:pos x="3163" y="18437"/>
                  </a:cxn>
                  <a:cxn ang="90">
                    <a:pos x="10800" y="21600"/>
                  </a:cxn>
                  <a:cxn ang="90">
                    <a:pos x="18437" y="18437"/>
                  </a:cxn>
                  <a:cxn ang="0">
                    <a:pos x="21600" y="10800"/>
                  </a:cxn>
                  <a:cxn ang="270">
                    <a:pos x="18437" y="3163"/>
                  </a:cxn>
                </a:cxnLst>
                <a:rect l="txL" t="txT" r="txR" b="txB"/>
                <a:pathLst>
                  <a:path w="21600" h="21600">
                    <a:moveTo>
                      <a:pt x="0" y="10800"/>
                    </a:moveTo>
                    <a:arcTo wR="10800" hR="10800" stAng="10800000" swAng="5400000"/>
                    <a:arcTo wR="10800" hR="10800" stAng="-5400000" swAng="5400000"/>
                    <a:arcTo wR="10800" hR="10800" stAng="0" swAng="5400000"/>
                    <a:arcTo wR="10800" hR="10800" stAng="5400000" swAng="5400000"/>
                    <a:close/>
                    <a:moveTo>
                      <a:pt x="5400" y="10800"/>
                    </a:moveTo>
                    <a:arcTo wR="5400" hR="5400" stAng="10800000" swAng="-5400000"/>
                    <a:arcTo wR="5400" hR="5400" stAng="5400000" swAng="-5400000"/>
                    <a:arcTo wR="5400" hR="5400" stAng="0" swAng="-5400000"/>
                    <a:arcTo wR="5400" hR="5400" stAng="-5400000" swAng="-5400000"/>
                    <a:close/>
                  </a:path>
                </a:pathLst>
              </a:custGeom>
              <a:solidFill>
                <a:schemeClr val="bg1">
                  <a:alpha val="100000"/>
                </a:schemeClr>
              </a:solidFill>
              <a:ln w="9525" cap="flat" cmpd="sng">
                <a:solidFill>
                  <a:schemeClr val="tx1"/>
                </a:solidFill>
                <a:prstDash val="solid"/>
                <a:headEnd type="none" w="med" len="med"/>
                <a:tailEnd type="none" w="med" len="med"/>
              </a:ln>
            </p:spPr>
            <p:txBody>
              <a:bodyPr/>
              <a:lstStyle/>
              <a:p>
                <a:endParaRPr lang="zh-CN" altLang="en-US"/>
              </a:p>
            </p:txBody>
          </p:sp>
          <p:sp>
            <p:nvSpPr>
              <p:cNvPr id="15504" name="圆角矩形 15503"/>
              <p:cNvSpPr/>
              <p:nvPr/>
            </p:nvSpPr>
            <p:spPr>
              <a:xfrm>
                <a:off x="48" y="3216"/>
                <a:ext cx="192" cy="336"/>
              </a:xfrm>
              <a:prstGeom prst="roundRect">
                <a:avLst>
                  <a:gd name="adj" fmla="val 16667"/>
                </a:avLst>
              </a:prstGeom>
              <a:solidFill>
                <a:srgbClr val="FF0000">
                  <a:alpha val="100000"/>
                </a:srgbClr>
              </a:solidFill>
              <a:ln w="9525" cap="flat" cmpd="sng">
                <a:solidFill>
                  <a:srgbClr val="FF0000"/>
                </a:solidFill>
                <a:prstDash val="solid"/>
                <a:headEnd type="none" w="med" len="med"/>
                <a:tailEnd type="none" w="med" len="med"/>
              </a:ln>
            </p:spPr>
            <p:txBody>
              <a:bodyPr/>
              <a:lstStyle/>
              <a:p>
                <a:endParaRPr lang="zh-CN" altLang="en-US"/>
              </a:p>
            </p:txBody>
          </p:sp>
        </p:grpSp>
        <p:sp>
          <p:nvSpPr>
            <p:cNvPr id="15505" name="文本框 15504"/>
            <p:cNvSpPr txBox="1"/>
            <p:nvPr/>
          </p:nvSpPr>
          <p:spPr>
            <a:xfrm>
              <a:off x="-30" y="223"/>
              <a:ext cx="259" cy="149"/>
            </a:xfrm>
            <a:prstGeom prst="rect">
              <a:avLst/>
            </a:prstGeom>
            <a:noFill/>
            <a:ln w="9525">
              <a:noFill/>
            </a:ln>
          </p:spPr>
          <p:txBody>
            <a:bodyPr vert="horz" wrap="none" anchor="t">
              <a:spAutoFit/>
            </a:bodyPr>
            <a:lstStyle/>
            <a:p>
              <a:r>
                <a:rPr lang="en-US" altLang="zh-CN" sz="1200">
                  <a:latin typeface="Arial" panose="020B0604020202020204" charset="-76"/>
                  <a:cs typeface="Times New Roman" panose="02020603050405020304" pitchFamily="2" charset="0"/>
                </a:rPr>
                <a:t>°c</a:t>
              </a:r>
              <a:endParaRPr lang="en-US" altLang="zh-CN" sz="1200">
                <a:latin typeface="Arial" panose="020B0604020202020204" charset="-76"/>
              </a:endParaRPr>
            </a:p>
          </p:txBody>
        </p:sp>
        <p:grpSp>
          <p:nvGrpSpPr>
            <p:cNvPr id="15506" name="组合 15505"/>
            <p:cNvGrpSpPr/>
            <p:nvPr/>
          </p:nvGrpSpPr>
          <p:grpSpPr>
            <a:xfrm>
              <a:off x="153" y="513"/>
              <a:ext cx="70" cy="1543"/>
              <a:chOff x="0" y="0"/>
              <a:chExt cx="107" cy="2304"/>
            </a:xfrm>
          </p:grpSpPr>
          <p:sp>
            <p:nvSpPr>
              <p:cNvPr id="15507" name="直接连接符 15506"/>
              <p:cNvSpPr/>
              <p:nvPr/>
            </p:nvSpPr>
            <p:spPr>
              <a:xfrm>
                <a:off x="0" y="153"/>
                <a:ext cx="107" cy="1"/>
              </a:xfrm>
              <a:prstGeom prst="line">
                <a:avLst/>
              </a:prstGeom>
              <a:ln w="19050" cap="flat" cmpd="sng">
                <a:solidFill>
                  <a:schemeClr val="tx1"/>
                </a:solidFill>
                <a:prstDash val="solid"/>
                <a:headEnd type="none" w="med" len="med"/>
                <a:tailEnd type="none" w="med" len="med"/>
              </a:ln>
            </p:spPr>
          </p:sp>
          <p:sp>
            <p:nvSpPr>
              <p:cNvPr id="15508" name="直接连接符 15507"/>
              <p:cNvSpPr/>
              <p:nvPr/>
            </p:nvSpPr>
            <p:spPr>
              <a:xfrm>
                <a:off x="11" y="461"/>
                <a:ext cx="96" cy="0"/>
              </a:xfrm>
              <a:prstGeom prst="line">
                <a:avLst/>
              </a:prstGeom>
              <a:ln w="19050" cap="flat" cmpd="sng">
                <a:solidFill>
                  <a:schemeClr val="tx1"/>
                </a:solidFill>
                <a:prstDash val="solid"/>
                <a:headEnd type="none" w="med" len="med"/>
                <a:tailEnd type="none" w="med" len="med"/>
              </a:ln>
            </p:spPr>
          </p:sp>
          <p:sp>
            <p:nvSpPr>
              <p:cNvPr id="15509" name="直接连接符 15508"/>
              <p:cNvSpPr/>
              <p:nvPr/>
            </p:nvSpPr>
            <p:spPr>
              <a:xfrm>
                <a:off x="11" y="615"/>
                <a:ext cx="96" cy="0"/>
              </a:xfrm>
              <a:prstGeom prst="line">
                <a:avLst/>
              </a:prstGeom>
              <a:ln w="19050" cap="flat" cmpd="sng">
                <a:solidFill>
                  <a:schemeClr val="tx1"/>
                </a:solidFill>
                <a:prstDash val="solid"/>
                <a:headEnd type="none" w="med" len="med"/>
                <a:tailEnd type="none" w="med" len="med"/>
              </a:ln>
            </p:spPr>
          </p:sp>
          <p:sp>
            <p:nvSpPr>
              <p:cNvPr id="15510" name="直接连接符 15509"/>
              <p:cNvSpPr/>
              <p:nvPr/>
            </p:nvSpPr>
            <p:spPr>
              <a:xfrm>
                <a:off x="11" y="768"/>
                <a:ext cx="96" cy="0"/>
              </a:xfrm>
              <a:prstGeom prst="line">
                <a:avLst/>
              </a:prstGeom>
              <a:ln w="19050" cap="flat" cmpd="sng">
                <a:solidFill>
                  <a:schemeClr val="tx1"/>
                </a:solidFill>
                <a:prstDash val="solid"/>
                <a:headEnd type="none" w="med" len="med"/>
                <a:tailEnd type="none" w="med" len="med"/>
              </a:ln>
            </p:spPr>
          </p:sp>
          <p:sp>
            <p:nvSpPr>
              <p:cNvPr id="15511" name="直接连接符 15510"/>
              <p:cNvSpPr/>
              <p:nvPr/>
            </p:nvSpPr>
            <p:spPr>
              <a:xfrm>
                <a:off x="11" y="922"/>
                <a:ext cx="96" cy="0"/>
              </a:xfrm>
              <a:prstGeom prst="line">
                <a:avLst/>
              </a:prstGeom>
              <a:ln w="19050" cap="flat" cmpd="sng">
                <a:solidFill>
                  <a:schemeClr val="tx1"/>
                </a:solidFill>
                <a:prstDash val="solid"/>
                <a:headEnd type="none" w="med" len="med"/>
                <a:tailEnd type="none" w="med" len="med"/>
              </a:ln>
            </p:spPr>
          </p:sp>
          <p:sp>
            <p:nvSpPr>
              <p:cNvPr id="15512" name="直接连接符 15511"/>
              <p:cNvSpPr/>
              <p:nvPr/>
            </p:nvSpPr>
            <p:spPr>
              <a:xfrm>
                <a:off x="11" y="1075"/>
                <a:ext cx="96" cy="0"/>
              </a:xfrm>
              <a:prstGeom prst="line">
                <a:avLst/>
              </a:prstGeom>
              <a:ln w="19050" cap="flat" cmpd="sng">
                <a:solidFill>
                  <a:schemeClr val="tx1"/>
                </a:solidFill>
                <a:prstDash val="solid"/>
                <a:headEnd type="none" w="med" len="med"/>
                <a:tailEnd type="none" w="med" len="med"/>
              </a:ln>
            </p:spPr>
          </p:sp>
          <p:sp>
            <p:nvSpPr>
              <p:cNvPr id="15513" name="直接连接符 15512"/>
              <p:cNvSpPr/>
              <p:nvPr/>
            </p:nvSpPr>
            <p:spPr>
              <a:xfrm>
                <a:off x="11" y="1229"/>
                <a:ext cx="96" cy="0"/>
              </a:xfrm>
              <a:prstGeom prst="line">
                <a:avLst/>
              </a:prstGeom>
              <a:ln w="19050" cap="flat" cmpd="sng">
                <a:solidFill>
                  <a:schemeClr val="tx1"/>
                </a:solidFill>
                <a:prstDash val="solid"/>
                <a:headEnd type="none" w="med" len="med"/>
                <a:tailEnd type="none" w="med" len="med"/>
              </a:ln>
            </p:spPr>
          </p:sp>
          <p:sp>
            <p:nvSpPr>
              <p:cNvPr id="15514" name="直接连接符 15513"/>
              <p:cNvSpPr/>
              <p:nvPr/>
            </p:nvSpPr>
            <p:spPr>
              <a:xfrm>
                <a:off x="11" y="1382"/>
                <a:ext cx="96" cy="0"/>
              </a:xfrm>
              <a:prstGeom prst="line">
                <a:avLst/>
              </a:prstGeom>
              <a:ln w="19050" cap="flat" cmpd="sng">
                <a:solidFill>
                  <a:schemeClr val="tx1"/>
                </a:solidFill>
                <a:prstDash val="solid"/>
                <a:headEnd type="none" w="med" len="med"/>
                <a:tailEnd type="none" w="med" len="med"/>
              </a:ln>
            </p:spPr>
          </p:sp>
          <p:sp>
            <p:nvSpPr>
              <p:cNvPr id="15515" name="直接连接符 15514"/>
              <p:cNvSpPr/>
              <p:nvPr/>
            </p:nvSpPr>
            <p:spPr>
              <a:xfrm>
                <a:off x="11" y="1536"/>
                <a:ext cx="96" cy="0"/>
              </a:xfrm>
              <a:prstGeom prst="line">
                <a:avLst/>
              </a:prstGeom>
              <a:ln w="19050" cap="flat" cmpd="sng">
                <a:solidFill>
                  <a:schemeClr val="tx1"/>
                </a:solidFill>
                <a:prstDash val="solid"/>
                <a:headEnd type="none" w="med" len="med"/>
                <a:tailEnd type="none" w="med" len="med"/>
              </a:ln>
            </p:spPr>
          </p:sp>
          <p:sp>
            <p:nvSpPr>
              <p:cNvPr id="15516" name="直接连接符 15515"/>
              <p:cNvSpPr/>
              <p:nvPr/>
            </p:nvSpPr>
            <p:spPr>
              <a:xfrm>
                <a:off x="11" y="0"/>
                <a:ext cx="96" cy="0"/>
              </a:xfrm>
              <a:prstGeom prst="line">
                <a:avLst/>
              </a:prstGeom>
              <a:ln w="19050" cap="flat" cmpd="sng">
                <a:solidFill>
                  <a:schemeClr val="tx1"/>
                </a:solidFill>
                <a:prstDash val="solid"/>
                <a:headEnd type="none" w="med" len="med"/>
                <a:tailEnd type="none" w="med" len="med"/>
              </a:ln>
            </p:spPr>
          </p:sp>
          <p:sp>
            <p:nvSpPr>
              <p:cNvPr id="15517" name="直接连接符 15516"/>
              <p:cNvSpPr/>
              <p:nvPr/>
            </p:nvSpPr>
            <p:spPr>
              <a:xfrm>
                <a:off x="11" y="1689"/>
                <a:ext cx="96" cy="0"/>
              </a:xfrm>
              <a:prstGeom prst="line">
                <a:avLst/>
              </a:prstGeom>
              <a:ln w="19050" cap="flat" cmpd="sng">
                <a:solidFill>
                  <a:schemeClr val="tx1"/>
                </a:solidFill>
                <a:prstDash val="solid"/>
                <a:headEnd type="none" w="med" len="med"/>
                <a:tailEnd type="none" w="med" len="med"/>
              </a:ln>
            </p:spPr>
          </p:sp>
          <p:sp>
            <p:nvSpPr>
              <p:cNvPr id="15518" name="直接连接符 15517"/>
              <p:cNvSpPr/>
              <p:nvPr/>
            </p:nvSpPr>
            <p:spPr>
              <a:xfrm>
                <a:off x="11" y="308"/>
                <a:ext cx="96" cy="0"/>
              </a:xfrm>
              <a:prstGeom prst="line">
                <a:avLst/>
              </a:prstGeom>
              <a:ln w="19050" cap="flat" cmpd="sng">
                <a:solidFill>
                  <a:schemeClr val="tx1"/>
                </a:solidFill>
                <a:prstDash val="solid"/>
                <a:headEnd type="none" w="med" len="med"/>
                <a:tailEnd type="none" w="med" len="med"/>
              </a:ln>
            </p:spPr>
          </p:sp>
          <p:sp>
            <p:nvSpPr>
              <p:cNvPr id="15519" name="直接连接符 15518"/>
              <p:cNvSpPr/>
              <p:nvPr/>
            </p:nvSpPr>
            <p:spPr>
              <a:xfrm>
                <a:off x="11" y="1843"/>
                <a:ext cx="96" cy="0"/>
              </a:xfrm>
              <a:prstGeom prst="line">
                <a:avLst/>
              </a:prstGeom>
              <a:ln w="19050" cap="flat" cmpd="sng">
                <a:solidFill>
                  <a:schemeClr val="tx1"/>
                </a:solidFill>
                <a:prstDash val="solid"/>
                <a:headEnd type="none" w="med" len="med"/>
                <a:tailEnd type="none" w="med" len="med"/>
              </a:ln>
            </p:spPr>
          </p:sp>
          <p:sp>
            <p:nvSpPr>
              <p:cNvPr id="15520" name="直接连接符 15519"/>
              <p:cNvSpPr/>
              <p:nvPr/>
            </p:nvSpPr>
            <p:spPr>
              <a:xfrm>
                <a:off x="11" y="1996"/>
                <a:ext cx="96" cy="0"/>
              </a:xfrm>
              <a:prstGeom prst="line">
                <a:avLst/>
              </a:prstGeom>
              <a:ln w="19050" cap="flat" cmpd="sng">
                <a:solidFill>
                  <a:schemeClr val="tx1"/>
                </a:solidFill>
                <a:prstDash val="solid"/>
                <a:headEnd type="none" w="med" len="med"/>
                <a:tailEnd type="none" w="med" len="med"/>
              </a:ln>
            </p:spPr>
          </p:sp>
          <p:sp>
            <p:nvSpPr>
              <p:cNvPr id="15521" name="直接连接符 15520"/>
              <p:cNvSpPr/>
              <p:nvPr/>
            </p:nvSpPr>
            <p:spPr>
              <a:xfrm>
                <a:off x="11" y="2150"/>
                <a:ext cx="96" cy="0"/>
              </a:xfrm>
              <a:prstGeom prst="line">
                <a:avLst/>
              </a:prstGeom>
              <a:ln w="19050" cap="flat" cmpd="sng">
                <a:solidFill>
                  <a:schemeClr val="tx1"/>
                </a:solidFill>
                <a:prstDash val="solid"/>
                <a:headEnd type="none" w="med" len="med"/>
                <a:tailEnd type="none" w="med" len="med"/>
              </a:ln>
            </p:spPr>
          </p:sp>
          <p:sp>
            <p:nvSpPr>
              <p:cNvPr id="15522" name="直接连接符 15521"/>
              <p:cNvSpPr/>
              <p:nvPr/>
            </p:nvSpPr>
            <p:spPr>
              <a:xfrm>
                <a:off x="11" y="2304"/>
                <a:ext cx="96" cy="0"/>
              </a:xfrm>
              <a:prstGeom prst="line">
                <a:avLst/>
              </a:prstGeom>
              <a:ln w="19050" cap="flat" cmpd="sng">
                <a:solidFill>
                  <a:schemeClr val="tx1"/>
                </a:solidFill>
                <a:prstDash val="solid"/>
                <a:headEnd type="none" w="med" len="med"/>
                <a:tailEnd type="none" w="med" len="med"/>
              </a:ln>
            </p:spPr>
          </p:sp>
        </p:grpSp>
        <p:grpSp>
          <p:nvGrpSpPr>
            <p:cNvPr id="15523" name="组合 15522"/>
            <p:cNvGrpSpPr/>
            <p:nvPr/>
          </p:nvGrpSpPr>
          <p:grpSpPr>
            <a:xfrm>
              <a:off x="176" y="513"/>
              <a:ext cx="47" cy="103"/>
              <a:chOff x="0" y="0"/>
              <a:chExt cx="96" cy="138"/>
            </a:xfrm>
          </p:grpSpPr>
          <p:sp>
            <p:nvSpPr>
              <p:cNvPr id="15524" name="直接连接符 15523"/>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525" name="直接连接符 15524"/>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526" name="直接连接符 15525"/>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527" name="直接连接符 15526"/>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528" name="直接连接符 15527"/>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529" name="直接连接符 15528"/>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530" name="组合 15529"/>
            <p:cNvGrpSpPr/>
            <p:nvPr/>
          </p:nvGrpSpPr>
          <p:grpSpPr>
            <a:xfrm>
              <a:off x="176" y="616"/>
              <a:ext cx="47" cy="102"/>
              <a:chOff x="0" y="0"/>
              <a:chExt cx="96" cy="138"/>
            </a:xfrm>
          </p:grpSpPr>
          <p:sp>
            <p:nvSpPr>
              <p:cNvPr id="15531" name="直接连接符 15530"/>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532" name="直接连接符 15531"/>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533" name="直接连接符 15532"/>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534" name="直接连接符 15533"/>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535" name="直接连接符 15534"/>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536" name="直接连接符 15535"/>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537" name="组合 15536"/>
            <p:cNvGrpSpPr/>
            <p:nvPr/>
          </p:nvGrpSpPr>
          <p:grpSpPr>
            <a:xfrm>
              <a:off x="176" y="718"/>
              <a:ext cx="47" cy="103"/>
              <a:chOff x="0" y="0"/>
              <a:chExt cx="96" cy="138"/>
            </a:xfrm>
          </p:grpSpPr>
          <p:sp>
            <p:nvSpPr>
              <p:cNvPr id="15538" name="直接连接符 15537"/>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539" name="直接连接符 15538"/>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540" name="直接连接符 15539"/>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541" name="直接连接符 15540"/>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542" name="直接连接符 15541"/>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543" name="直接连接符 15542"/>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544" name="组合 15543"/>
            <p:cNvGrpSpPr/>
            <p:nvPr/>
          </p:nvGrpSpPr>
          <p:grpSpPr>
            <a:xfrm>
              <a:off x="176" y="821"/>
              <a:ext cx="47" cy="103"/>
              <a:chOff x="0" y="0"/>
              <a:chExt cx="96" cy="138"/>
            </a:xfrm>
          </p:grpSpPr>
          <p:sp>
            <p:nvSpPr>
              <p:cNvPr id="15545" name="直接连接符 15544"/>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546" name="直接连接符 15545"/>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547" name="直接连接符 15546"/>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548" name="直接连接符 15547"/>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549" name="直接连接符 15548"/>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550" name="直接连接符 15549"/>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551" name="组合 15550"/>
            <p:cNvGrpSpPr/>
            <p:nvPr/>
          </p:nvGrpSpPr>
          <p:grpSpPr>
            <a:xfrm>
              <a:off x="176" y="925"/>
              <a:ext cx="47" cy="102"/>
              <a:chOff x="0" y="0"/>
              <a:chExt cx="96" cy="138"/>
            </a:xfrm>
          </p:grpSpPr>
          <p:sp>
            <p:nvSpPr>
              <p:cNvPr id="15552" name="直接连接符 15551"/>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553" name="直接连接符 15552"/>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554" name="直接连接符 15553"/>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555" name="直接连接符 15554"/>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556" name="直接连接符 15555"/>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557" name="直接连接符 15556"/>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558" name="组合 15557"/>
            <p:cNvGrpSpPr/>
            <p:nvPr/>
          </p:nvGrpSpPr>
          <p:grpSpPr>
            <a:xfrm>
              <a:off x="176" y="1027"/>
              <a:ext cx="47" cy="103"/>
              <a:chOff x="0" y="0"/>
              <a:chExt cx="96" cy="138"/>
            </a:xfrm>
          </p:grpSpPr>
          <p:sp>
            <p:nvSpPr>
              <p:cNvPr id="15559" name="直接连接符 15558"/>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560" name="直接连接符 15559"/>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561" name="直接连接符 15560"/>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562" name="直接连接符 15561"/>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563" name="直接连接符 15562"/>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564" name="直接连接符 15563"/>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565" name="组合 15564"/>
            <p:cNvGrpSpPr/>
            <p:nvPr/>
          </p:nvGrpSpPr>
          <p:grpSpPr>
            <a:xfrm>
              <a:off x="176" y="1131"/>
              <a:ext cx="47" cy="102"/>
              <a:chOff x="0" y="0"/>
              <a:chExt cx="96" cy="138"/>
            </a:xfrm>
          </p:grpSpPr>
          <p:sp>
            <p:nvSpPr>
              <p:cNvPr id="15566" name="直接连接符 15565"/>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567" name="直接连接符 15566"/>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568" name="直接连接符 15567"/>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569" name="直接连接符 15568"/>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570" name="直接连接符 15569"/>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571" name="直接连接符 15570"/>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572" name="组合 15571"/>
            <p:cNvGrpSpPr/>
            <p:nvPr/>
          </p:nvGrpSpPr>
          <p:grpSpPr>
            <a:xfrm>
              <a:off x="176" y="1233"/>
              <a:ext cx="47" cy="103"/>
              <a:chOff x="0" y="0"/>
              <a:chExt cx="96" cy="138"/>
            </a:xfrm>
          </p:grpSpPr>
          <p:sp>
            <p:nvSpPr>
              <p:cNvPr id="15573" name="直接连接符 15572"/>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574" name="直接连接符 15573"/>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575" name="直接连接符 15574"/>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576" name="直接连接符 15575"/>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577" name="直接连接符 15576"/>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578" name="直接连接符 15577"/>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579" name="组合 15578"/>
            <p:cNvGrpSpPr/>
            <p:nvPr/>
          </p:nvGrpSpPr>
          <p:grpSpPr>
            <a:xfrm>
              <a:off x="176" y="1336"/>
              <a:ext cx="47" cy="102"/>
              <a:chOff x="0" y="0"/>
              <a:chExt cx="96" cy="138"/>
            </a:xfrm>
          </p:grpSpPr>
          <p:sp>
            <p:nvSpPr>
              <p:cNvPr id="15580" name="直接连接符 15579"/>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581" name="直接连接符 15580"/>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582" name="直接连接符 15581"/>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583" name="直接连接符 15582"/>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584" name="直接连接符 15583"/>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585" name="直接连接符 15584"/>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586" name="组合 15585"/>
            <p:cNvGrpSpPr/>
            <p:nvPr/>
          </p:nvGrpSpPr>
          <p:grpSpPr>
            <a:xfrm>
              <a:off x="176" y="1440"/>
              <a:ext cx="47" cy="102"/>
              <a:chOff x="0" y="0"/>
              <a:chExt cx="96" cy="138"/>
            </a:xfrm>
          </p:grpSpPr>
          <p:sp>
            <p:nvSpPr>
              <p:cNvPr id="15587" name="直接连接符 15586"/>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588" name="直接连接符 15587"/>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589" name="直接连接符 15588"/>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590" name="直接连接符 15589"/>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591" name="直接连接符 15590"/>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592" name="直接连接符 15591"/>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593" name="组合 15592"/>
            <p:cNvGrpSpPr/>
            <p:nvPr/>
          </p:nvGrpSpPr>
          <p:grpSpPr>
            <a:xfrm>
              <a:off x="176" y="1542"/>
              <a:ext cx="47" cy="103"/>
              <a:chOff x="0" y="0"/>
              <a:chExt cx="96" cy="138"/>
            </a:xfrm>
          </p:grpSpPr>
          <p:sp>
            <p:nvSpPr>
              <p:cNvPr id="15594" name="直接连接符 15593"/>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595" name="直接连接符 15594"/>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596" name="直接连接符 15595"/>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597" name="直接连接符 15596"/>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598" name="直接连接符 15597"/>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599" name="直接连接符 15598"/>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600" name="组合 15599"/>
            <p:cNvGrpSpPr/>
            <p:nvPr/>
          </p:nvGrpSpPr>
          <p:grpSpPr>
            <a:xfrm>
              <a:off x="176" y="1644"/>
              <a:ext cx="47" cy="103"/>
              <a:chOff x="0" y="0"/>
              <a:chExt cx="96" cy="138"/>
            </a:xfrm>
          </p:grpSpPr>
          <p:sp>
            <p:nvSpPr>
              <p:cNvPr id="15601" name="直接连接符 15600"/>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602" name="直接连接符 15601"/>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603" name="直接连接符 15602"/>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604" name="直接连接符 15603"/>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605" name="直接连接符 15604"/>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606" name="直接连接符 15605"/>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607" name="组合 15606"/>
            <p:cNvGrpSpPr/>
            <p:nvPr/>
          </p:nvGrpSpPr>
          <p:grpSpPr>
            <a:xfrm>
              <a:off x="176" y="1747"/>
              <a:ext cx="47" cy="103"/>
              <a:chOff x="0" y="0"/>
              <a:chExt cx="96" cy="138"/>
            </a:xfrm>
          </p:grpSpPr>
          <p:sp>
            <p:nvSpPr>
              <p:cNvPr id="15608" name="直接连接符 15607"/>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609" name="直接连接符 15608"/>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610" name="直接连接符 15609"/>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611" name="直接连接符 15610"/>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612" name="直接连接符 15611"/>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613" name="直接连接符 15612"/>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614" name="组合 15613"/>
            <p:cNvGrpSpPr/>
            <p:nvPr/>
          </p:nvGrpSpPr>
          <p:grpSpPr>
            <a:xfrm>
              <a:off x="176" y="1850"/>
              <a:ext cx="47" cy="103"/>
              <a:chOff x="0" y="0"/>
              <a:chExt cx="96" cy="138"/>
            </a:xfrm>
          </p:grpSpPr>
          <p:sp>
            <p:nvSpPr>
              <p:cNvPr id="15615" name="直接连接符 15614"/>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616" name="直接连接符 15615"/>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617" name="直接连接符 15616"/>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618" name="直接连接符 15617"/>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619" name="直接连接符 15618"/>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620" name="直接连接符 15619"/>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621" name="组合 15620"/>
            <p:cNvGrpSpPr/>
            <p:nvPr/>
          </p:nvGrpSpPr>
          <p:grpSpPr>
            <a:xfrm>
              <a:off x="176" y="1953"/>
              <a:ext cx="47" cy="103"/>
              <a:chOff x="0" y="0"/>
              <a:chExt cx="96" cy="138"/>
            </a:xfrm>
          </p:grpSpPr>
          <p:sp>
            <p:nvSpPr>
              <p:cNvPr id="15622" name="直接连接符 15621"/>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623" name="直接连接符 15622"/>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624" name="直接连接符 15623"/>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625" name="直接连接符 15624"/>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626" name="直接连接符 15625"/>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627" name="直接连接符 15626"/>
              <p:cNvSpPr/>
              <p:nvPr/>
            </p:nvSpPr>
            <p:spPr>
              <a:xfrm>
                <a:off x="0" y="138"/>
                <a:ext cx="96" cy="0"/>
              </a:xfrm>
              <a:prstGeom prst="line">
                <a:avLst/>
              </a:prstGeom>
              <a:ln w="9525" cap="flat" cmpd="sng">
                <a:solidFill>
                  <a:schemeClr val="tx1"/>
                </a:solidFill>
                <a:prstDash val="solid"/>
                <a:headEnd type="none" w="med" len="med"/>
                <a:tailEnd type="none" w="med" len="med"/>
              </a:ln>
            </p:spPr>
          </p:sp>
        </p:grpSp>
      </p:grpSp>
      <p:sp>
        <p:nvSpPr>
          <p:cNvPr id="15630" name="直接连接符 15629"/>
          <p:cNvSpPr/>
          <p:nvPr/>
        </p:nvSpPr>
        <p:spPr>
          <a:xfrm>
            <a:off x="3117850" y="2372043"/>
            <a:ext cx="2108200" cy="12700"/>
          </a:xfrm>
          <a:prstGeom prst="line">
            <a:avLst/>
          </a:prstGeom>
          <a:ln w="9525">
            <a:noFill/>
          </a:ln>
        </p:spPr>
      </p:sp>
      <p:sp>
        <p:nvSpPr>
          <p:cNvPr id="15631" name="直接连接符 15630"/>
          <p:cNvSpPr/>
          <p:nvPr/>
        </p:nvSpPr>
        <p:spPr>
          <a:xfrm>
            <a:off x="2838450" y="1702118"/>
            <a:ext cx="1625600" cy="0"/>
          </a:xfrm>
          <a:prstGeom prst="line">
            <a:avLst/>
          </a:prstGeom>
          <a:ln w="9525">
            <a:noFill/>
          </a:ln>
        </p:spPr>
      </p:sp>
      <p:sp>
        <p:nvSpPr>
          <p:cNvPr id="15632" name="直接连接符 15631"/>
          <p:cNvSpPr/>
          <p:nvPr/>
        </p:nvSpPr>
        <p:spPr>
          <a:xfrm>
            <a:off x="2679700" y="1819593"/>
            <a:ext cx="1784350" cy="0"/>
          </a:xfrm>
          <a:prstGeom prst="line">
            <a:avLst/>
          </a:prstGeom>
          <a:ln w="9525">
            <a:noFill/>
          </a:ln>
        </p:spPr>
      </p:sp>
      <p:sp>
        <p:nvSpPr>
          <p:cNvPr id="15633" name="直接连接符 15632"/>
          <p:cNvSpPr/>
          <p:nvPr/>
        </p:nvSpPr>
        <p:spPr>
          <a:xfrm>
            <a:off x="3016250" y="2108518"/>
            <a:ext cx="1954213" cy="0"/>
          </a:xfrm>
          <a:prstGeom prst="line">
            <a:avLst/>
          </a:prstGeom>
          <a:ln w="9525">
            <a:noFill/>
          </a:ln>
        </p:spPr>
      </p:sp>
      <p:sp>
        <p:nvSpPr>
          <p:cNvPr id="15634" name="直接连接符 15633"/>
          <p:cNvSpPr/>
          <p:nvPr/>
        </p:nvSpPr>
        <p:spPr>
          <a:xfrm>
            <a:off x="508000" y="4667568"/>
            <a:ext cx="0" cy="1016000"/>
          </a:xfrm>
          <a:prstGeom prst="line">
            <a:avLst/>
          </a:prstGeom>
          <a:ln w="9525">
            <a:noFill/>
          </a:ln>
        </p:spPr>
      </p:sp>
      <p:sp>
        <p:nvSpPr>
          <p:cNvPr id="15635" name="直接连接符 15634"/>
          <p:cNvSpPr/>
          <p:nvPr/>
        </p:nvSpPr>
        <p:spPr>
          <a:xfrm>
            <a:off x="508000" y="4707255"/>
            <a:ext cx="0" cy="2403475"/>
          </a:xfrm>
          <a:prstGeom prst="line">
            <a:avLst/>
          </a:prstGeom>
          <a:ln w="9525">
            <a:noFill/>
          </a:ln>
        </p:spPr>
      </p:sp>
      <p:sp>
        <p:nvSpPr>
          <p:cNvPr id="15636" name="椭圆 15635"/>
          <p:cNvSpPr/>
          <p:nvPr/>
        </p:nvSpPr>
        <p:spPr>
          <a:xfrm>
            <a:off x="508000" y="5770880"/>
            <a:ext cx="828675" cy="603250"/>
          </a:xfrm>
          <a:prstGeom prst="ellipse">
            <a:avLst/>
          </a:prstGeom>
          <a:noFill/>
          <a:ln w="9525">
            <a:noFill/>
          </a:ln>
        </p:spPr>
        <p:txBody>
          <a:bodyPr/>
          <a:lstStyle/>
          <a:p>
            <a:endParaRPr lang="zh-CN" altLang="en-US"/>
          </a:p>
        </p:txBody>
      </p:sp>
      <p:sp>
        <p:nvSpPr>
          <p:cNvPr id="15637" name="直接连接符 15636"/>
          <p:cNvSpPr/>
          <p:nvPr/>
        </p:nvSpPr>
        <p:spPr>
          <a:xfrm>
            <a:off x="6437313" y="3999230"/>
            <a:ext cx="0" cy="2009775"/>
          </a:xfrm>
          <a:prstGeom prst="line">
            <a:avLst/>
          </a:prstGeom>
          <a:ln w="9525" cap="flat" cmpd="sng">
            <a:solidFill>
              <a:schemeClr val="tx1"/>
            </a:solidFill>
            <a:prstDash val="solid"/>
            <a:headEnd type="none" w="med" len="med"/>
            <a:tailEnd type="none" w="med" len="med"/>
          </a:ln>
        </p:spPr>
      </p:sp>
      <p:sp>
        <p:nvSpPr>
          <p:cNvPr id="15638" name="直接连接符 15637"/>
          <p:cNvSpPr/>
          <p:nvPr/>
        </p:nvSpPr>
        <p:spPr>
          <a:xfrm>
            <a:off x="8418513" y="3999230"/>
            <a:ext cx="0" cy="2009775"/>
          </a:xfrm>
          <a:prstGeom prst="line">
            <a:avLst/>
          </a:prstGeom>
          <a:ln w="9525" cap="flat" cmpd="sng">
            <a:solidFill>
              <a:schemeClr val="tx1"/>
            </a:solidFill>
            <a:prstDash val="solid"/>
            <a:headEnd type="none" w="med" len="med"/>
            <a:tailEnd type="none" w="med" len="med"/>
          </a:ln>
        </p:spPr>
      </p:sp>
      <p:sp>
        <p:nvSpPr>
          <p:cNvPr id="15639" name="椭圆 15638"/>
          <p:cNvSpPr/>
          <p:nvPr/>
        </p:nvSpPr>
        <p:spPr>
          <a:xfrm>
            <a:off x="6448425" y="3657918"/>
            <a:ext cx="1981200" cy="568325"/>
          </a:xfrm>
          <a:prstGeom prst="ellipse">
            <a:avLst/>
          </a:prstGeom>
          <a:noFill/>
          <a:ln w="9525" cap="flat" cmpd="sng">
            <a:solidFill>
              <a:schemeClr val="tx1"/>
            </a:solidFill>
            <a:prstDash val="solid"/>
            <a:headEnd type="none" w="med" len="med"/>
            <a:tailEnd type="none" w="med" len="med"/>
          </a:ln>
        </p:spPr>
        <p:txBody>
          <a:bodyPr/>
          <a:lstStyle/>
          <a:p>
            <a:endParaRPr lang="zh-CN" altLang="en-US"/>
          </a:p>
        </p:txBody>
      </p:sp>
      <p:sp>
        <p:nvSpPr>
          <p:cNvPr id="15640" name="矩形 15639"/>
          <p:cNvSpPr/>
          <p:nvPr/>
        </p:nvSpPr>
        <p:spPr>
          <a:xfrm>
            <a:off x="6429375" y="4572318"/>
            <a:ext cx="1981200" cy="1406525"/>
          </a:xfrm>
          <a:prstGeom prst="rect">
            <a:avLst/>
          </a:prstGeom>
          <a:solidFill>
            <a:srgbClr val="FFA7D3">
              <a:alpha val="50000"/>
            </a:srgbClr>
          </a:solidFill>
          <a:ln w="9525">
            <a:noFill/>
          </a:ln>
        </p:spPr>
        <p:txBody>
          <a:bodyPr/>
          <a:lstStyle/>
          <a:p>
            <a:endParaRPr lang="zh-CN" altLang="en-US"/>
          </a:p>
        </p:txBody>
      </p:sp>
      <p:sp>
        <p:nvSpPr>
          <p:cNvPr id="15641" name="椭圆 15640"/>
          <p:cNvSpPr/>
          <p:nvPr/>
        </p:nvSpPr>
        <p:spPr>
          <a:xfrm>
            <a:off x="6419850" y="5694680"/>
            <a:ext cx="1981200" cy="568325"/>
          </a:xfrm>
          <a:prstGeom prst="ellipse">
            <a:avLst/>
          </a:prstGeom>
          <a:solidFill>
            <a:srgbClr val="FFA7D3">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5642" name="椭圆 15641"/>
          <p:cNvSpPr/>
          <p:nvPr/>
        </p:nvSpPr>
        <p:spPr>
          <a:xfrm>
            <a:off x="508000" y="4210368"/>
            <a:ext cx="1981200" cy="568325"/>
          </a:xfrm>
          <a:prstGeom prst="ellipse">
            <a:avLst/>
          </a:prstGeom>
          <a:solidFill>
            <a:srgbClr val="FFA7D3">
              <a:alpha val="50000"/>
            </a:srgbClr>
          </a:solidFill>
          <a:ln w="9525" cap="flat" cmpd="sng">
            <a:solidFill>
              <a:srgbClr val="FFA7D3"/>
            </a:solidFill>
            <a:prstDash val="solid"/>
            <a:headEnd type="none" w="med" len="med"/>
            <a:tailEnd type="none" w="med" len="med"/>
          </a:ln>
        </p:spPr>
        <p:txBody>
          <a:bodyPr/>
          <a:lstStyle/>
          <a:p>
            <a:endParaRPr lang="zh-CN" altLang="en-US"/>
          </a:p>
        </p:txBody>
      </p:sp>
      <p:grpSp>
        <p:nvGrpSpPr>
          <p:cNvPr id="15643" name="组合 15642"/>
          <p:cNvGrpSpPr/>
          <p:nvPr/>
        </p:nvGrpSpPr>
        <p:grpSpPr>
          <a:xfrm>
            <a:off x="2125663" y="1052513"/>
            <a:ext cx="411162" cy="4583112"/>
            <a:chOff x="-24" y="0"/>
            <a:chExt cx="259" cy="2480"/>
          </a:xfrm>
        </p:grpSpPr>
        <p:grpSp>
          <p:nvGrpSpPr>
            <p:cNvPr id="15644" name="组合 15643"/>
            <p:cNvGrpSpPr/>
            <p:nvPr/>
          </p:nvGrpSpPr>
          <p:grpSpPr>
            <a:xfrm>
              <a:off x="0" y="0"/>
              <a:ext cx="211" cy="2480"/>
              <a:chOff x="0" y="0"/>
              <a:chExt cx="336" cy="3552"/>
            </a:xfrm>
          </p:grpSpPr>
          <p:sp>
            <p:nvSpPr>
              <p:cNvPr id="15645" name="圆角矩形 15644"/>
              <p:cNvSpPr/>
              <p:nvPr/>
            </p:nvSpPr>
            <p:spPr>
              <a:xfrm>
                <a:off x="0" y="336"/>
                <a:ext cx="336" cy="2928"/>
              </a:xfrm>
              <a:prstGeom prst="roundRect">
                <a:avLst>
                  <a:gd name="adj" fmla="val 16667"/>
                </a:avLst>
              </a:prstGeom>
              <a:solidFill>
                <a:schemeClr val="bg1">
                  <a:alpha val="100000"/>
                </a:schemeClr>
              </a:solidFill>
              <a:ln w="9525" cap="flat" cmpd="sng">
                <a:solidFill>
                  <a:schemeClr val="tx1"/>
                </a:solidFill>
                <a:prstDash val="solid"/>
                <a:headEnd type="none" w="med" len="med"/>
                <a:tailEnd type="none" w="med" len="med"/>
              </a:ln>
            </p:spPr>
            <p:txBody>
              <a:bodyPr/>
              <a:lstStyle/>
              <a:p>
                <a:endParaRPr lang="zh-CN" altLang="en-US"/>
              </a:p>
            </p:txBody>
          </p:sp>
          <p:sp>
            <p:nvSpPr>
              <p:cNvPr id="15646" name="圆角矩形 15645"/>
              <p:cNvSpPr/>
              <p:nvPr/>
            </p:nvSpPr>
            <p:spPr>
              <a:xfrm>
                <a:off x="118" y="528"/>
                <a:ext cx="48" cy="2736"/>
              </a:xfrm>
              <a:prstGeom prst="roundRect">
                <a:avLst>
                  <a:gd name="adj" fmla="val 16667"/>
                </a:avLst>
              </a:prstGeom>
              <a:solidFill>
                <a:schemeClr val="bg1">
                  <a:alpha val="100000"/>
                </a:schemeClr>
              </a:solidFill>
              <a:ln w="9525" cap="flat" cmpd="sng">
                <a:solidFill>
                  <a:schemeClr val="tx1"/>
                </a:solidFill>
                <a:prstDash val="solid"/>
                <a:headEnd type="none" w="med" len="med"/>
                <a:tailEnd type="none" w="med" len="med"/>
              </a:ln>
            </p:spPr>
            <p:txBody>
              <a:bodyPr/>
              <a:lstStyle/>
              <a:p>
                <a:endParaRPr lang="zh-CN" altLang="en-US"/>
              </a:p>
            </p:txBody>
          </p:sp>
          <p:sp>
            <p:nvSpPr>
              <p:cNvPr id="15647" name="圆角矩形 15646"/>
              <p:cNvSpPr/>
              <p:nvPr/>
            </p:nvSpPr>
            <p:spPr>
              <a:xfrm>
                <a:off x="118" y="2108"/>
                <a:ext cx="48" cy="1152"/>
              </a:xfrm>
              <a:prstGeom prst="roundRect">
                <a:avLst>
                  <a:gd name="adj" fmla="val 16667"/>
                </a:avLst>
              </a:prstGeom>
              <a:solidFill>
                <a:srgbClr val="FF0000">
                  <a:alpha val="100000"/>
                </a:srgbClr>
              </a:solidFill>
              <a:ln w="9525" cap="flat" cmpd="sng">
                <a:solidFill>
                  <a:srgbClr val="FF0000"/>
                </a:solidFill>
                <a:prstDash val="solid"/>
                <a:headEnd type="none" w="med" len="med"/>
                <a:tailEnd type="none" w="med" len="med"/>
              </a:ln>
            </p:spPr>
            <p:txBody>
              <a:bodyPr vert="horz" wrap="none" anchor="ctr"/>
              <a:lstStyle/>
              <a:p>
                <a:pPr algn="ctr"/>
                <a:endParaRPr>
                  <a:solidFill>
                    <a:srgbClr val="FF0000"/>
                  </a:solidFill>
                  <a:latin typeface="Arial" panose="020B0604020202020204" charset="-76"/>
                </a:endParaRPr>
              </a:p>
            </p:txBody>
          </p:sp>
          <p:sp>
            <p:nvSpPr>
              <p:cNvPr id="15648" name="任意多边形 15647"/>
              <p:cNvSpPr/>
              <p:nvPr/>
            </p:nvSpPr>
            <p:spPr>
              <a:xfrm>
                <a:off x="0" y="0"/>
                <a:ext cx="336" cy="336"/>
              </a:xfrm>
              <a:custGeom>
                <a:avLst/>
                <a:gdLst>
                  <a:gd name="txL" fmla="*/ 3163 w 21600"/>
                  <a:gd name="txT" fmla="*/ 3163 h 21600"/>
                  <a:gd name="txR" fmla="*/ 18437 w 21600"/>
                  <a:gd name="txB" fmla="*/ 18437 h 21600"/>
                </a:gdLst>
                <a:ahLst/>
                <a:cxnLst>
                  <a:cxn ang="270">
                    <a:pos x="10800" y="0"/>
                  </a:cxn>
                  <a:cxn ang="270">
                    <a:pos x="3163" y="3163"/>
                  </a:cxn>
                  <a:cxn ang="180">
                    <a:pos x="0" y="10800"/>
                  </a:cxn>
                  <a:cxn ang="90">
                    <a:pos x="3163" y="18437"/>
                  </a:cxn>
                  <a:cxn ang="90">
                    <a:pos x="10800" y="21600"/>
                  </a:cxn>
                  <a:cxn ang="90">
                    <a:pos x="18437" y="18437"/>
                  </a:cxn>
                  <a:cxn ang="0">
                    <a:pos x="21600" y="10800"/>
                  </a:cxn>
                  <a:cxn ang="270">
                    <a:pos x="18437" y="3163"/>
                  </a:cxn>
                </a:cxnLst>
                <a:rect l="txL" t="txT" r="txR" b="txB"/>
                <a:pathLst>
                  <a:path w="21600" h="21600">
                    <a:moveTo>
                      <a:pt x="0" y="10800"/>
                    </a:moveTo>
                    <a:arcTo wR="10800" hR="10800" stAng="10800000" swAng="5400000"/>
                    <a:arcTo wR="10800" hR="10800" stAng="-5400000" swAng="5400000"/>
                    <a:arcTo wR="10800" hR="10800" stAng="0" swAng="5400000"/>
                    <a:arcTo wR="10800" hR="10800" stAng="5400000" swAng="5400000"/>
                    <a:close/>
                    <a:moveTo>
                      <a:pt x="5400" y="10800"/>
                    </a:moveTo>
                    <a:arcTo wR="5400" hR="5400" stAng="10800000" swAng="-5400000"/>
                    <a:arcTo wR="5400" hR="5400" stAng="5400000" swAng="-5400000"/>
                    <a:arcTo wR="5400" hR="5400" stAng="0" swAng="-5400000"/>
                    <a:arcTo wR="5400" hR="5400" stAng="-5400000" swAng="-5400000"/>
                    <a:close/>
                  </a:path>
                </a:pathLst>
              </a:custGeom>
              <a:solidFill>
                <a:schemeClr val="bg1">
                  <a:alpha val="100000"/>
                </a:schemeClr>
              </a:solidFill>
              <a:ln w="9525" cap="flat" cmpd="sng">
                <a:solidFill>
                  <a:schemeClr val="tx1"/>
                </a:solidFill>
                <a:prstDash val="solid"/>
                <a:headEnd type="none" w="med" len="med"/>
                <a:tailEnd type="none" w="med" len="med"/>
              </a:ln>
            </p:spPr>
            <p:txBody>
              <a:bodyPr/>
              <a:lstStyle/>
              <a:p>
                <a:endParaRPr lang="zh-CN" altLang="en-US"/>
              </a:p>
            </p:txBody>
          </p:sp>
          <p:sp>
            <p:nvSpPr>
              <p:cNvPr id="15649" name="圆角矩形 15648"/>
              <p:cNvSpPr/>
              <p:nvPr/>
            </p:nvSpPr>
            <p:spPr>
              <a:xfrm>
                <a:off x="48" y="3216"/>
                <a:ext cx="192" cy="336"/>
              </a:xfrm>
              <a:prstGeom prst="roundRect">
                <a:avLst>
                  <a:gd name="adj" fmla="val 16667"/>
                </a:avLst>
              </a:prstGeom>
              <a:solidFill>
                <a:srgbClr val="FF0000">
                  <a:alpha val="100000"/>
                </a:srgbClr>
              </a:solidFill>
              <a:ln w="9525" cap="flat" cmpd="sng">
                <a:solidFill>
                  <a:srgbClr val="FF0000"/>
                </a:solidFill>
                <a:prstDash val="solid"/>
                <a:headEnd type="none" w="med" len="med"/>
                <a:tailEnd type="none" w="med" len="med"/>
              </a:ln>
            </p:spPr>
            <p:txBody>
              <a:bodyPr/>
              <a:lstStyle/>
              <a:p>
                <a:endParaRPr lang="zh-CN" altLang="en-US"/>
              </a:p>
            </p:txBody>
          </p:sp>
        </p:grpSp>
        <p:sp>
          <p:nvSpPr>
            <p:cNvPr id="15650" name="文本框 15649"/>
            <p:cNvSpPr txBox="1"/>
            <p:nvPr/>
          </p:nvSpPr>
          <p:spPr>
            <a:xfrm>
              <a:off x="-24" y="207"/>
              <a:ext cx="259" cy="149"/>
            </a:xfrm>
            <a:prstGeom prst="rect">
              <a:avLst/>
            </a:prstGeom>
            <a:noFill/>
            <a:ln w="9525">
              <a:noFill/>
            </a:ln>
          </p:spPr>
          <p:txBody>
            <a:bodyPr vert="horz" wrap="none" anchor="t">
              <a:spAutoFit/>
            </a:bodyPr>
            <a:lstStyle/>
            <a:p>
              <a:r>
                <a:rPr lang="en-US" altLang="zh-CN" sz="1200">
                  <a:latin typeface="Arial" panose="020B0604020202020204" charset="-76"/>
                  <a:cs typeface="Times New Roman" panose="02020603050405020304" pitchFamily="2" charset="0"/>
                </a:rPr>
                <a:t>°c</a:t>
              </a:r>
              <a:endParaRPr lang="en-US" altLang="zh-CN" sz="1200">
                <a:latin typeface="Arial" panose="020B0604020202020204" charset="-76"/>
              </a:endParaRPr>
            </a:p>
          </p:txBody>
        </p:sp>
        <p:grpSp>
          <p:nvGrpSpPr>
            <p:cNvPr id="15651" name="组合 15650"/>
            <p:cNvGrpSpPr/>
            <p:nvPr/>
          </p:nvGrpSpPr>
          <p:grpSpPr>
            <a:xfrm>
              <a:off x="153" y="513"/>
              <a:ext cx="70" cy="1543"/>
              <a:chOff x="0" y="0"/>
              <a:chExt cx="107" cy="2304"/>
            </a:xfrm>
          </p:grpSpPr>
          <p:sp>
            <p:nvSpPr>
              <p:cNvPr id="15652" name="直接连接符 15651"/>
              <p:cNvSpPr/>
              <p:nvPr/>
            </p:nvSpPr>
            <p:spPr>
              <a:xfrm>
                <a:off x="0" y="153"/>
                <a:ext cx="107" cy="1"/>
              </a:xfrm>
              <a:prstGeom prst="line">
                <a:avLst/>
              </a:prstGeom>
              <a:ln w="19050" cap="flat" cmpd="sng">
                <a:solidFill>
                  <a:schemeClr val="tx1"/>
                </a:solidFill>
                <a:prstDash val="solid"/>
                <a:headEnd type="none" w="med" len="med"/>
                <a:tailEnd type="none" w="med" len="med"/>
              </a:ln>
            </p:spPr>
          </p:sp>
          <p:sp>
            <p:nvSpPr>
              <p:cNvPr id="15653" name="直接连接符 15652"/>
              <p:cNvSpPr/>
              <p:nvPr/>
            </p:nvSpPr>
            <p:spPr>
              <a:xfrm>
                <a:off x="11" y="461"/>
                <a:ext cx="96" cy="0"/>
              </a:xfrm>
              <a:prstGeom prst="line">
                <a:avLst/>
              </a:prstGeom>
              <a:ln w="19050" cap="flat" cmpd="sng">
                <a:solidFill>
                  <a:schemeClr val="tx1"/>
                </a:solidFill>
                <a:prstDash val="solid"/>
                <a:headEnd type="none" w="med" len="med"/>
                <a:tailEnd type="none" w="med" len="med"/>
              </a:ln>
            </p:spPr>
          </p:sp>
          <p:sp>
            <p:nvSpPr>
              <p:cNvPr id="15654" name="直接连接符 15653"/>
              <p:cNvSpPr/>
              <p:nvPr/>
            </p:nvSpPr>
            <p:spPr>
              <a:xfrm>
                <a:off x="11" y="615"/>
                <a:ext cx="96" cy="0"/>
              </a:xfrm>
              <a:prstGeom prst="line">
                <a:avLst/>
              </a:prstGeom>
              <a:ln w="19050" cap="flat" cmpd="sng">
                <a:solidFill>
                  <a:schemeClr val="tx1"/>
                </a:solidFill>
                <a:prstDash val="solid"/>
                <a:headEnd type="none" w="med" len="med"/>
                <a:tailEnd type="none" w="med" len="med"/>
              </a:ln>
            </p:spPr>
          </p:sp>
          <p:sp>
            <p:nvSpPr>
              <p:cNvPr id="15655" name="直接连接符 15654"/>
              <p:cNvSpPr/>
              <p:nvPr/>
            </p:nvSpPr>
            <p:spPr>
              <a:xfrm>
                <a:off x="11" y="768"/>
                <a:ext cx="96" cy="0"/>
              </a:xfrm>
              <a:prstGeom prst="line">
                <a:avLst/>
              </a:prstGeom>
              <a:ln w="19050" cap="flat" cmpd="sng">
                <a:solidFill>
                  <a:schemeClr val="tx1"/>
                </a:solidFill>
                <a:prstDash val="solid"/>
                <a:headEnd type="none" w="med" len="med"/>
                <a:tailEnd type="none" w="med" len="med"/>
              </a:ln>
            </p:spPr>
          </p:sp>
          <p:sp>
            <p:nvSpPr>
              <p:cNvPr id="15656" name="直接连接符 15655"/>
              <p:cNvSpPr/>
              <p:nvPr/>
            </p:nvSpPr>
            <p:spPr>
              <a:xfrm>
                <a:off x="11" y="922"/>
                <a:ext cx="96" cy="0"/>
              </a:xfrm>
              <a:prstGeom prst="line">
                <a:avLst/>
              </a:prstGeom>
              <a:ln w="19050" cap="flat" cmpd="sng">
                <a:solidFill>
                  <a:schemeClr val="tx1"/>
                </a:solidFill>
                <a:prstDash val="solid"/>
                <a:headEnd type="none" w="med" len="med"/>
                <a:tailEnd type="none" w="med" len="med"/>
              </a:ln>
            </p:spPr>
          </p:sp>
          <p:sp>
            <p:nvSpPr>
              <p:cNvPr id="15657" name="直接连接符 15656"/>
              <p:cNvSpPr/>
              <p:nvPr/>
            </p:nvSpPr>
            <p:spPr>
              <a:xfrm>
                <a:off x="11" y="1075"/>
                <a:ext cx="96" cy="0"/>
              </a:xfrm>
              <a:prstGeom prst="line">
                <a:avLst/>
              </a:prstGeom>
              <a:ln w="19050" cap="flat" cmpd="sng">
                <a:solidFill>
                  <a:schemeClr val="tx1"/>
                </a:solidFill>
                <a:prstDash val="solid"/>
                <a:headEnd type="none" w="med" len="med"/>
                <a:tailEnd type="none" w="med" len="med"/>
              </a:ln>
            </p:spPr>
          </p:sp>
          <p:sp>
            <p:nvSpPr>
              <p:cNvPr id="15658" name="直接连接符 15657"/>
              <p:cNvSpPr/>
              <p:nvPr/>
            </p:nvSpPr>
            <p:spPr>
              <a:xfrm>
                <a:off x="11" y="1229"/>
                <a:ext cx="96" cy="0"/>
              </a:xfrm>
              <a:prstGeom prst="line">
                <a:avLst/>
              </a:prstGeom>
              <a:ln w="19050" cap="flat" cmpd="sng">
                <a:solidFill>
                  <a:schemeClr val="tx1"/>
                </a:solidFill>
                <a:prstDash val="solid"/>
                <a:headEnd type="none" w="med" len="med"/>
                <a:tailEnd type="none" w="med" len="med"/>
              </a:ln>
            </p:spPr>
          </p:sp>
          <p:sp>
            <p:nvSpPr>
              <p:cNvPr id="15659" name="直接连接符 15658"/>
              <p:cNvSpPr/>
              <p:nvPr/>
            </p:nvSpPr>
            <p:spPr>
              <a:xfrm>
                <a:off x="11" y="1382"/>
                <a:ext cx="96" cy="0"/>
              </a:xfrm>
              <a:prstGeom prst="line">
                <a:avLst/>
              </a:prstGeom>
              <a:ln w="19050" cap="flat" cmpd="sng">
                <a:solidFill>
                  <a:schemeClr val="tx1"/>
                </a:solidFill>
                <a:prstDash val="solid"/>
                <a:headEnd type="none" w="med" len="med"/>
                <a:tailEnd type="none" w="med" len="med"/>
              </a:ln>
            </p:spPr>
          </p:sp>
          <p:sp>
            <p:nvSpPr>
              <p:cNvPr id="15660" name="直接连接符 15659"/>
              <p:cNvSpPr/>
              <p:nvPr/>
            </p:nvSpPr>
            <p:spPr>
              <a:xfrm>
                <a:off x="11" y="1536"/>
                <a:ext cx="96" cy="0"/>
              </a:xfrm>
              <a:prstGeom prst="line">
                <a:avLst/>
              </a:prstGeom>
              <a:ln w="19050" cap="flat" cmpd="sng">
                <a:solidFill>
                  <a:schemeClr val="tx1"/>
                </a:solidFill>
                <a:prstDash val="solid"/>
                <a:headEnd type="none" w="med" len="med"/>
                <a:tailEnd type="none" w="med" len="med"/>
              </a:ln>
            </p:spPr>
          </p:sp>
          <p:sp>
            <p:nvSpPr>
              <p:cNvPr id="15661" name="直接连接符 15660"/>
              <p:cNvSpPr/>
              <p:nvPr/>
            </p:nvSpPr>
            <p:spPr>
              <a:xfrm>
                <a:off x="11" y="0"/>
                <a:ext cx="96" cy="0"/>
              </a:xfrm>
              <a:prstGeom prst="line">
                <a:avLst/>
              </a:prstGeom>
              <a:ln w="19050" cap="flat" cmpd="sng">
                <a:solidFill>
                  <a:schemeClr val="tx1"/>
                </a:solidFill>
                <a:prstDash val="solid"/>
                <a:headEnd type="none" w="med" len="med"/>
                <a:tailEnd type="none" w="med" len="med"/>
              </a:ln>
            </p:spPr>
          </p:sp>
          <p:sp>
            <p:nvSpPr>
              <p:cNvPr id="15662" name="直接连接符 15661"/>
              <p:cNvSpPr/>
              <p:nvPr/>
            </p:nvSpPr>
            <p:spPr>
              <a:xfrm>
                <a:off x="11" y="1689"/>
                <a:ext cx="96" cy="0"/>
              </a:xfrm>
              <a:prstGeom prst="line">
                <a:avLst/>
              </a:prstGeom>
              <a:ln w="19050" cap="flat" cmpd="sng">
                <a:solidFill>
                  <a:schemeClr val="tx1"/>
                </a:solidFill>
                <a:prstDash val="solid"/>
                <a:headEnd type="none" w="med" len="med"/>
                <a:tailEnd type="none" w="med" len="med"/>
              </a:ln>
            </p:spPr>
          </p:sp>
          <p:sp>
            <p:nvSpPr>
              <p:cNvPr id="15663" name="直接连接符 15662"/>
              <p:cNvSpPr/>
              <p:nvPr/>
            </p:nvSpPr>
            <p:spPr>
              <a:xfrm>
                <a:off x="11" y="308"/>
                <a:ext cx="96" cy="0"/>
              </a:xfrm>
              <a:prstGeom prst="line">
                <a:avLst/>
              </a:prstGeom>
              <a:ln w="19050" cap="flat" cmpd="sng">
                <a:solidFill>
                  <a:schemeClr val="tx1"/>
                </a:solidFill>
                <a:prstDash val="solid"/>
                <a:headEnd type="none" w="med" len="med"/>
                <a:tailEnd type="none" w="med" len="med"/>
              </a:ln>
            </p:spPr>
          </p:sp>
          <p:sp>
            <p:nvSpPr>
              <p:cNvPr id="15664" name="直接连接符 15663"/>
              <p:cNvSpPr/>
              <p:nvPr/>
            </p:nvSpPr>
            <p:spPr>
              <a:xfrm>
                <a:off x="11" y="1843"/>
                <a:ext cx="96" cy="0"/>
              </a:xfrm>
              <a:prstGeom prst="line">
                <a:avLst/>
              </a:prstGeom>
              <a:ln w="19050" cap="flat" cmpd="sng">
                <a:solidFill>
                  <a:schemeClr val="tx1"/>
                </a:solidFill>
                <a:prstDash val="solid"/>
                <a:headEnd type="none" w="med" len="med"/>
                <a:tailEnd type="none" w="med" len="med"/>
              </a:ln>
            </p:spPr>
          </p:sp>
          <p:sp>
            <p:nvSpPr>
              <p:cNvPr id="15665" name="直接连接符 15664"/>
              <p:cNvSpPr/>
              <p:nvPr/>
            </p:nvSpPr>
            <p:spPr>
              <a:xfrm>
                <a:off x="11" y="1996"/>
                <a:ext cx="96" cy="0"/>
              </a:xfrm>
              <a:prstGeom prst="line">
                <a:avLst/>
              </a:prstGeom>
              <a:ln w="19050" cap="flat" cmpd="sng">
                <a:solidFill>
                  <a:schemeClr val="tx1"/>
                </a:solidFill>
                <a:prstDash val="solid"/>
                <a:headEnd type="none" w="med" len="med"/>
                <a:tailEnd type="none" w="med" len="med"/>
              </a:ln>
            </p:spPr>
          </p:sp>
          <p:sp>
            <p:nvSpPr>
              <p:cNvPr id="15666" name="直接连接符 15665"/>
              <p:cNvSpPr/>
              <p:nvPr/>
            </p:nvSpPr>
            <p:spPr>
              <a:xfrm>
                <a:off x="11" y="2150"/>
                <a:ext cx="96" cy="0"/>
              </a:xfrm>
              <a:prstGeom prst="line">
                <a:avLst/>
              </a:prstGeom>
              <a:ln w="19050" cap="flat" cmpd="sng">
                <a:solidFill>
                  <a:schemeClr val="tx1"/>
                </a:solidFill>
                <a:prstDash val="solid"/>
                <a:headEnd type="none" w="med" len="med"/>
                <a:tailEnd type="none" w="med" len="med"/>
              </a:ln>
            </p:spPr>
          </p:sp>
          <p:sp>
            <p:nvSpPr>
              <p:cNvPr id="15667" name="直接连接符 15666"/>
              <p:cNvSpPr/>
              <p:nvPr/>
            </p:nvSpPr>
            <p:spPr>
              <a:xfrm>
                <a:off x="11" y="2304"/>
                <a:ext cx="96" cy="0"/>
              </a:xfrm>
              <a:prstGeom prst="line">
                <a:avLst/>
              </a:prstGeom>
              <a:ln w="19050" cap="flat" cmpd="sng">
                <a:solidFill>
                  <a:schemeClr val="tx1"/>
                </a:solidFill>
                <a:prstDash val="solid"/>
                <a:headEnd type="none" w="med" len="med"/>
                <a:tailEnd type="none" w="med" len="med"/>
              </a:ln>
            </p:spPr>
          </p:sp>
        </p:grpSp>
        <p:grpSp>
          <p:nvGrpSpPr>
            <p:cNvPr id="15668" name="组合 15667"/>
            <p:cNvGrpSpPr/>
            <p:nvPr/>
          </p:nvGrpSpPr>
          <p:grpSpPr>
            <a:xfrm>
              <a:off x="176" y="513"/>
              <a:ext cx="47" cy="103"/>
              <a:chOff x="0" y="0"/>
              <a:chExt cx="96" cy="138"/>
            </a:xfrm>
          </p:grpSpPr>
          <p:sp>
            <p:nvSpPr>
              <p:cNvPr id="15669" name="直接连接符 15668"/>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670" name="直接连接符 15669"/>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671" name="直接连接符 15670"/>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672" name="直接连接符 15671"/>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673" name="直接连接符 15672"/>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674" name="直接连接符 15673"/>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675" name="组合 15674"/>
            <p:cNvGrpSpPr/>
            <p:nvPr/>
          </p:nvGrpSpPr>
          <p:grpSpPr>
            <a:xfrm>
              <a:off x="176" y="616"/>
              <a:ext cx="47" cy="102"/>
              <a:chOff x="0" y="0"/>
              <a:chExt cx="96" cy="138"/>
            </a:xfrm>
          </p:grpSpPr>
          <p:sp>
            <p:nvSpPr>
              <p:cNvPr id="15676" name="直接连接符 15675"/>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677" name="直接连接符 15676"/>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678" name="直接连接符 15677"/>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679" name="直接连接符 15678"/>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680" name="直接连接符 15679"/>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681" name="直接连接符 15680"/>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682" name="组合 15681"/>
            <p:cNvGrpSpPr/>
            <p:nvPr/>
          </p:nvGrpSpPr>
          <p:grpSpPr>
            <a:xfrm>
              <a:off x="176" y="718"/>
              <a:ext cx="47" cy="103"/>
              <a:chOff x="0" y="0"/>
              <a:chExt cx="96" cy="138"/>
            </a:xfrm>
          </p:grpSpPr>
          <p:sp>
            <p:nvSpPr>
              <p:cNvPr id="15683" name="直接连接符 15682"/>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684" name="直接连接符 15683"/>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685" name="直接连接符 15684"/>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686" name="直接连接符 15685"/>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687" name="直接连接符 15686"/>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688" name="直接连接符 15687"/>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689" name="组合 15688"/>
            <p:cNvGrpSpPr/>
            <p:nvPr/>
          </p:nvGrpSpPr>
          <p:grpSpPr>
            <a:xfrm>
              <a:off x="176" y="821"/>
              <a:ext cx="47" cy="103"/>
              <a:chOff x="0" y="0"/>
              <a:chExt cx="96" cy="138"/>
            </a:xfrm>
          </p:grpSpPr>
          <p:sp>
            <p:nvSpPr>
              <p:cNvPr id="15690" name="直接连接符 15689"/>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691" name="直接连接符 15690"/>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692" name="直接连接符 15691"/>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693" name="直接连接符 15692"/>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694" name="直接连接符 15693"/>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695" name="直接连接符 15694"/>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696" name="组合 15695"/>
            <p:cNvGrpSpPr/>
            <p:nvPr/>
          </p:nvGrpSpPr>
          <p:grpSpPr>
            <a:xfrm>
              <a:off x="176" y="925"/>
              <a:ext cx="47" cy="102"/>
              <a:chOff x="0" y="0"/>
              <a:chExt cx="96" cy="138"/>
            </a:xfrm>
          </p:grpSpPr>
          <p:sp>
            <p:nvSpPr>
              <p:cNvPr id="15697" name="直接连接符 15696"/>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698" name="直接连接符 15697"/>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699" name="直接连接符 15698"/>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700" name="直接连接符 15699"/>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701" name="直接连接符 15700"/>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702" name="直接连接符 15701"/>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703" name="组合 15702"/>
            <p:cNvGrpSpPr/>
            <p:nvPr/>
          </p:nvGrpSpPr>
          <p:grpSpPr>
            <a:xfrm>
              <a:off x="176" y="1027"/>
              <a:ext cx="47" cy="103"/>
              <a:chOff x="0" y="0"/>
              <a:chExt cx="96" cy="138"/>
            </a:xfrm>
          </p:grpSpPr>
          <p:sp>
            <p:nvSpPr>
              <p:cNvPr id="15704" name="直接连接符 15703"/>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705" name="直接连接符 15704"/>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706" name="直接连接符 15705"/>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707" name="直接连接符 15706"/>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708" name="直接连接符 15707"/>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709" name="直接连接符 15708"/>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710" name="组合 15709"/>
            <p:cNvGrpSpPr/>
            <p:nvPr/>
          </p:nvGrpSpPr>
          <p:grpSpPr>
            <a:xfrm>
              <a:off x="176" y="1131"/>
              <a:ext cx="47" cy="102"/>
              <a:chOff x="0" y="0"/>
              <a:chExt cx="96" cy="138"/>
            </a:xfrm>
          </p:grpSpPr>
          <p:sp>
            <p:nvSpPr>
              <p:cNvPr id="15711" name="直接连接符 15710"/>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712" name="直接连接符 15711"/>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713" name="直接连接符 15712"/>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714" name="直接连接符 15713"/>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715" name="直接连接符 15714"/>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716" name="直接连接符 15715"/>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717" name="组合 15716"/>
            <p:cNvGrpSpPr/>
            <p:nvPr/>
          </p:nvGrpSpPr>
          <p:grpSpPr>
            <a:xfrm>
              <a:off x="176" y="1233"/>
              <a:ext cx="47" cy="103"/>
              <a:chOff x="0" y="0"/>
              <a:chExt cx="96" cy="138"/>
            </a:xfrm>
          </p:grpSpPr>
          <p:sp>
            <p:nvSpPr>
              <p:cNvPr id="15718" name="直接连接符 15717"/>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719" name="直接连接符 15718"/>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720" name="直接连接符 15719"/>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721" name="直接连接符 15720"/>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722" name="直接连接符 15721"/>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723" name="直接连接符 15722"/>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724" name="组合 15723"/>
            <p:cNvGrpSpPr/>
            <p:nvPr/>
          </p:nvGrpSpPr>
          <p:grpSpPr>
            <a:xfrm>
              <a:off x="176" y="1336"/>
              <a:ext cx="47" cy="102"/>
              <a:chOff x="0" y="0"/>
              <a:chExt cx="96" cy="138"/>
            </a:xfrm>
          </p:grpSpPr>
          <p:sp>
            <p:nvSpPr>
              <p:cNvPr id="15725" name="直接连接符 15724"/>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726" name="直接连接符 15725"/>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727" name="直接连接符 15726"/>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728" name="直接连接符 15727"/>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729" name="直接连接符 15728"/>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730" name="直接连接符 15729"/>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731" name="组合 15730"/>
            <p:cNvGrpSpPr/>
            <p:nvPr/>
          </p:nvGrpSpPr>
          <p:grpSpPr>
            <a:xfrm>
              <a:off x="176" y="1440"/>
              <a:ext cx="47" cy="102"/>
              <a:chOff x="0" y="0"/>
              <a:chExt cx="96" cy="138"/>
            </a:xfrm>
          </p:grpSpPr>
          <p:sp>
            <p:nvSpPr>
              <p:cNvPr id="15732" name="直接连接符 15731"/>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733" name="直接连接符 15732"/>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734" name="直接连接符 15733"/>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735" name="直接连接符 15734"/>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736" name="直接连接符 15735"/>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737" name="直接连接符 15736"/>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738" name="组合 15737"/>
            <p:cNvGrpSpPr/>
            <p:nvPr/>
          </p:nvGrpSpPr>
          <p:grpSpPr>
            <a:xfrm>
              <a:off x="176" y="1542"/>
              <a:ext cx="47" cy="103"/>
              <a:chOff x="0" y="0"/>
              <a:chExt cx="96" cy="138"/>
            </a:xfrm>
          </p:grpSpPr>
          <p:sp>
            <p:nvSpPr>
              <p:cNvPr id="15739" name="直接连接符 15738"/>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740" name="直接连接符 15739"/>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741" name="直接连接符 15740"/>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742" name="直接连接符 15741"/>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743" name="直接连接符 15742"/>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744" name="直接连接符 15743"/>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745" name="组合 15744"/>
            <p:cNvGrpSpPr/>
            <p:nvPr/>
          </p:nvGrpSpPr>
          <p:grpSpPr>
            <a:xfrm>
              <a:off x="176" y="1644"/>
              <a:ext cx="47" cy="103"/>
              <a:chOff x="0" y="0"/>
              <a:chExt cx="96" cy="138"/>
            </a:xfrm>
          </p:grpSpPr>
          <p:sp>
            <p:nvSpPr>
              <p:cNvPr id="15746" name="直接连接符 15745"/>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747" name="直接连接符 15746"/>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748" name="直接连接符 15747"/>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749" name="直接连接符 15748"/>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750" name="直接连接符 15749"/>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751" name="直接连接符 15750"/>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752" name="组合 15751"/>
            <p:cNvGrpSpPr/>
            <p:nvPr/>
          </p:nvGrpSpPr>
          <p:grpSpPr>
            <a:xfrm>
              <a:off x="176" y="1747"/>
              <a:ext cx="47" cy="103"/>
              <a:chOff x="0" y="0"/>
              <a:chExt cx="96" cy="138"/>
            </a:xfrm>
          </p:grpSpPr>
          <p:sp>
            <p:nvSpPr>
              <p:cNvPr id="15753" name="直接连接符 15752"/>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754" name="直接连接符 15753"/>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755" name="直接连接符 15754"/>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756" name="直接连接符 15755"/>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757" name="直接连接符 15756"/>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758" name="直接连接符 15757"/>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759" name="组合 15758"/>
            <p:cNvGrpSpPr/>
            <p:nvPr/>
          </p:nvGrpSpPr>
          <p:grpSpPr>
            <a:xfrm>
              <a:off x="176" y="1850"/>
              <a:ext cx="47" cy="103"/>
              <a:chOff x="0" y="0"/>
              <a:chExt cx="96" cy="138"/>
            </a:xfrm>
          </p:grpSpPr>
          <p:sp>
            <p:nvSpPr>
              <p:cNvPr id="15760" name="直接连接符 15759"/>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761" name="直接连接符 15760"/>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762" name="直接连接符 15761"/>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763" name="直接连接符 15762"/>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764" name="直接连接符 15763"/>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765" name="直接连接符 15764"/>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5766" name="组合 15765"/>
            <p:cNvGrpSpPr/>
            <p:nvPr/>
          </p:nvGrpSpPr>
          <p:grpSpPr>
            <a:xfrm>
              <a:off x="176" y="1953"/>
              <a:ext cx="47" cy="103"/>
              <a:chOff x="0" y="0"/>
              <a:chExt cx="96" cy="138"/>
            </a:xfrm>
          </p:grpSpPr>
          <p:sp>
            <p:nvSpPr>
              <p:cNvPr id="15767" name="直接连接符 15766"/>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5768" name="直接连接符 15767"/>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5769" name="直接连接符 15768"/>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5770" name="直接连接符 15769"/>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5771" name="直接连接符 15770"/>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5772" name="直接连接符 15771"/>
              <p:cNvSpPr/>
              <p:nvPr/>
            </p:nvSpPr>
            <p:spPr>
              <a:xfrm>
                <a:off x="0" y="138"/>
                <a:ext cx="96" cy="0"/>
              </a:xfrm>
              <a:prstGeom prst="line">
                <a:avLst/>
              </a:prstGeom>
              <a:ln w="9525" cap="flat" cmpd="sng">
                <a:solidFill>
                  <a:schemeClr val="tx1"/>
                </a:solidFill>
                <a:prstDash val="solid"/>
                <a:headEnd type="none" w="med" len="med"/>
                <a:tailEnd type="none" w="med" len="med"/>
              </a:ln>
            </p:spPr>
          </p:sp>
        </p:grpSp>
      </p:grpSp>
      <p:sp>
        <p:nvSpPr>
          <p:cNvPr id="15773" name="矩形 15772"/>
          <p:cNvSpPr/>
          <p:nvPr/>
        </p:nvSpPr>
        <p:spPr>
          <a:xfrm>
            <a:off x="3581400" y="4600893"/>
            <a:ext cx="1981200" cy="1406525"/>
          </a:xfrm>
          <a:prstGeom prst="rect">
            <a:avLst/>
          </a:prstGeom>
          <a:solidFill>
            <a:srgbClr val="FFA7D3">
              <a:alpha val="50000"/>
            </a:srgbClr>
          </a:solidFill>
          <a:ln w="9525">
            <a:noFill/>
          </a:ln>
        </p:spPr>
        <p:txBody>
          <a:bodyPr/>
          <a:lstStyle/>
          <a:p>
            <a:endParaRPr lang="zh-CN" altLang="en-US"/>
          </a:p>
        </p:txBody>
      </p:sp>
      <p:grpSp>
        <p:nvGrpSpPr>
          <p:cNvPr id="15774" name="组合 15773"/>
          <p:cNvGrpSpPr/>
          <p:nvPr/>
        </p:nvGrpSpPr>
        <p:grpSpPr>
          <a:xfrm>
            <a:off x="508000" y="3626168"/>
            <a:ext cx="1998663" cy="2605087"/>
            <a:chOff x="0" y="0"/>
            <a:chExt cx="1259" cy="1641"/>
          </a:xfrm>
        </p:grpSpPr>
        <p:sp>
          <p:nvSpPr>
            <p:cNvPr id="15775" name="直接连接符 15774"/>
            <p:cNvSpPr/>
            <p:nvPr/>
          </p:nvSpPr>
          <p:spPr>
            <a:xfrm>
              <a:off x="11" y="215"/>
              <a:ext cx="0" cy="1266"/>
            </a:xfrm>
            <a:prstGeom prst="line">
              <a:avLst/>
            </a:prstGeom>
            <a:ln w="9525" cap="flat" cmpd="sng">
              <a:solidFill>
                <a:schemeClr val="tx1"/>
              </a:solidFill>
              <a:prstDash val="solid"/>
              <a:headEnd type="none" w="med" len="med"/>
              <a:tailEnd type="none" w="med" len="med"/>
            </a:ln>
          </p:spPr>
        </p:sp>
        <p:grpSp>
          <p:nvGrpSpPr>
            <p:cNvPr id="15776" name="组合 15775"/>
            <p:cNvGrpSpPr/>
            <p:nvPr/>
          </p:nvGrpSpPr>
          <p:grpSpPr>
            <a:xfrm>
              <a:off x="0" y="0"/>
              <a:ext cx="1259" cy="1641"/>
              <a:chOff x="0" y="0"/>
              <a:chExt cx="1259" cy="1641"/>
            </a:xfrm>
          </p:grpSpPr>
          <p:sp>
            <p:nvSpPr>
              <p:cNvPr id="15777" name="直接连接符 15776"/>
              <p:cNvSpPr/>
              <p:nvPr/>
            </p:nvSpPr>
            <p:spPr>
              <a:xfrm>
                <a:off x="1259" y="215"/>
                <a:ext cx="0" cy="1266"/>
              </a:xfrm>
              <a:prstGeom prst="line">
                <a:avLst/>
              </a:prstGeom>
              <a:ln w="9525" cap="flat" cmpd="sng">
                <a:solidFill>
                  <a:schemeClr val="tx1"/>
                </a:solidFill>
                <a:prstDash val="solid"/>
                <a:headEnd type="none" w="med" len="med"/>
                <a:tailEnd type="none" w="med" len="med"/>
              </a:ln>
            </p:spPr>
          </p:sp>
          <p:sp>
            <p:nvSpPr>
              <p:cNvPr id="15778" name="椭圆 15777"/>
              <p:cNvSpPr/>
              <p:nvPr/>
            </p:nvSpPr>
            <p:spPr>
              <a:xfrm>
                <a:off x="6" y="0"/>
                <a:ext cx="1248" cy="358"/>
              </a:xfrm>
              <a:prstGeom prst="ellipse">
                <a:avLst/>
              </a:prstGeom>
              <a:noFill/>
              <a:ln w="9525" cap="flat" cmpd="sng">
                <a:solidFill>
                  <a:schemeClr val="tx1"/>
                </a:solidFill>
                <a:prstDash val="solid"/>
                <a:headEnd type="none" w="med" len="med"/>
                <a:tailEnd type="none" w="med" len="med"/>
              </a:ln>
            </p:spPr>
            <p:txBody>
              <a:bodyPr/>
              <a:lstStyle/>
              <a:p>
                <a:endParaRPr lang="zh-CN" altLang="en-US"/>
              </a:p>
            </p:txBody>
          </p:sp>
          <p:sp>
            <p:nvSpPr>
              <p:cNvPr id="15779" name="矩形 15778"/>
              <p:cNvSpPr/>
              <p:nvPr/>
            </p:nvSpPr>
            <p:spPr>
              <a:xfrm>
                <a:off x="6" y="576"/>
                <a:ext cx="1248" cy="886"/>
              </a:xfrm>
              <a:prstGeom prst="rect">
                <a:avLst/>
              </a:prstGeom>
              <a:solidFill>
                <a:srgbClr val="FFA7D3">
                  <a:alpha val="50000"/>
                </a:srgbClr>
              </a:solidFill>
              <a:ln w="9525">
                <a:noFill/>
              </a:ln>
            </p:spPr>
            <p:txBody>
              <a:bodyPr/>
              <a:lstStyle/>
              <a:p>
                <a:endParaRPr lang="zh-CN" altLang="en-US"/>
              </a:p>
            </p:txBody>
          </p:sp>
          <p:sp>
            <p:nvSpPr>
              <p:cNvPr id="15780" name="椭圆 15779"/>
              <p:cNvSpPr/>
              <p:nvPr/>
            </p:nvSpPr>
            <p:spPr>
              <a:xfrm>
                <a:off x="0" y="1283"/>
                <a:ext cx="1248" cy="358"/>
              </a:xfrm>
              <a:prstGeom prst="ellipse">
                <a:avLst/>
              </a:prstGeom>
              <a:solidFill>
                <a:srgbClr val="FFA7D3">
                  <a:alpha val="100000"/>
                </a:srgbClr>
              </a:solidFill>
              <a:ln w="9525" cap="flat" cmpd="sng">
                <a:solidFill>
                  <a:schemeClr val="tx1"/>
                </a:solidFill>
                <a:prstDash val="solid"/>
                <a:headEnd type="none" w="med" len="med"/>
                <a:tailEnd type="none" w="med" len="med"/>
              </a:ln>
            </p:spPr>
            <p:txBody>
              <a:bodyPr/>
              <a:lstStyle/>
              <a:p>
                <a:endParaRPr lang="zh-CN" altLang="en-US"/>
              </a:p>
            </p:txBody>
          </p:sp>
        </p:grpSp>
      </p:grpSp>
      <p:sp>
        <p:nvSpPr>
          <p:cNvPr id="3" name="文本框 2"/>
          <p:cNvSpPr txBox="1"/>
          <p:nvPr/>
        </p:nvSpPr>
        <p:spPr>
          <a:xfrm>
            <a:off x="7030085" y="6263005"/>
            <a:ext cx="897890" cy="521970"/>
          </a:xfrm>
          <a:prstGeom prst="rect">
            <a:avLst/>
          </a:prstGeom>
          <a:noFill/>
        </p:spPr>
        <p:txBody>
          <a:bodyPr wrap="none" rtlCol="0" anchor="t">
            <a:spAutoFit/>
          </a:bodyPr>
          <a:lstStyle/>
          <a:p>
            <a:r>
              <a:rPr lang="zh-CN" altLang="en-US" sz="2800" b="1">
                <a:solidFill>
                  <a:srgbClr val="FF0000"/>
                </a:solidFill>
              </a:rPr>
              <a:t>正确</a:t>
            </a:r>
          </a:p>
        </p:txBody>
      </p:sp>
      <p:sp>
        <p:nvSpPr>
          <p:cNvPr id="4" name="文本框 3"/>
          <p:cNvSpPr txBox="1"/>
          <p:nvPr/>
        </p:nvSpPr>
        <p:spPr>
          <a:xfrm>
            <a:off x="2582545" y="6007735"/>
            <a:ext cx="897890" cy="521970"/>
          </a:xfrm>
          <a:prstGeom prst="rect">
            <a:avLst/>
          </a:prstGeom>
          <a:noFill/>
        </p:spPr>
        <p:txBody>
          <a:bodyPr wrap="none" rtlCol="0">
            <a:spAutoFit/>
          </a:bodyPr>
          <a:lstStyle/>
          <a:p>
            <a:pPr algn="l"/>
            <a:r>
              <a:rPr lang="zh-CN" altLang="en-US" sz="2800" b="1">
                <a:solidFill>
                  <a:srgbClr val="FF0000"/>
                </a:solidFill>
                <a:sym typeface="+mn-ea"/>
              </a:rPr>
              <a:t>错误</a:t>
            </a:r>
            <a:endParaRPr lang="zh-CN" altLang="en-US" sz="2800" b="1">
              <a:solidFill>
                <a:srgbClr val="FF0000"/>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643"/>
                                        </p:tgtEl>
                                        <p:attrNameLst>
                                          <p:attrName>style.visibility</p:attrName>
                                        </p:attrNameLst>
                                      </p:cBhvr>
                                      <p:to>
                                        <p:strVal val="visible"/>
                                      </p:to>
                                    </p:set>
                                    <p:animEffect transition="in" filter="dissolve">
                                      <p:cBhvr>
                                        <p:cTn id="7" dur="500"/>
                                        <p:tgtEl>
                                          <p:spTgt spid="1564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363"/>
                                        </p:tgtEl>
                                        <p:attrNameLst>
                                          <p:attrName>style.visibility</p:attrName>
                                        </p:attrNameLst>
                                      </p:cBhvr>
                                      <p:to>
                                        <p:strVal val="visible"/>
                                      </p:to>
                                    </p:set>
                                    <p:animEffect transition="in" filter="dissolve">
                                      <p:cBhvr>
                                        <p:cTn id="12" dur="500"/>
                                        <p:tgtEl>
                                          <p:spTgt spid="15363"/>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15498"/>
                                        </p:tgtEl>
                                        <p:attrNameLst>
                                          <p:attrName>style.visibility</p:attrName>
                                        </p:attrNameLst>
                                      </p:cBhvr>
                                      <p:to>
                                        <p:strVal val="visible"/>
                                      </p:to>
                                    </p:set>
                                    <p:animEffect transition="in" filter="dissolve">
                                      <p:cBhvr>
                                        <p:cTn id="23" dur="500"/>
                                        <p:tgtEl>
                                          <p:spTgt spid="15498"/>
                                        </p:tgtEl>
                                      </p:cBhvr>
                                    </p:animEffect>
                                  </p:childTnLst>
                                </p:cTn>
                              </p:par>
                            </p:childTnLst>
                          </p:cTn>
                        </p:par>
                      </p:childTnLst>
                    </p:cTn>
                  </p:par>
                  <p:par>
                    <p:cTn id="24" fill="hold">
                      <p:stCondLst>
                        <p:cond delay="indefinite"/>
                      </p:stCondLst>
                      <p:childTnLst>
                        <p:par>
                          <p:cTn id="25" fill="hold">
                            <p:stCondLst>
                              <p:cond delay="0"/>
                            </p:stCondLst>
                            <p:childTnLst>
                              <p:par>
                                <p:cTn id="26" presetID="7" presetClass="entr" presetSubtype="4"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6419" name="组合 16418"/>
          <p:cNvGrpSpPr/>
          <p:nvPr/>
        </p:nvGrpSpPr>
        <p:grpSpPr>
          <a:xfrm>
            <a:off x="6791325" y="1073785"/>
            <a:ext cx="1036940" cy="5616575"/>
            <a:chOff x="0" y="0"/>
            <a:chExt cx="790" cy="3936"/>
          </a:xfrm>
        </p:grpSpPr>
        <p:grpSp>
          <p:nvGrpSpPr>
            <p:cNvPr id="16420" name="组合 16419"/>
            <p:cNvGrpSpPr/>
            <p:nvPr/>
          </p:nvGrpSpPr>
          <p:grpSpPr>
            <a:xfrm>
              <a:off x="0" y="0"/>
              <a:ext cx="436" cy="3936"/>
              <a:chOff x="0" y="0"/>
              <a:chExt cx="436" cy="3936"/>
            </a:xfrm>
          </p:grpSpPr>
          <p:grpSp>
            <p:nvGrpSpPr>
              <p:cNvPr id="16421" name="组合 16420"/>
              <p:cNvGrpSpPr/>
              <p:nvPr/>
            </p:nvGrpSpPr>
            <p:grpSpPr>
              <a:xfrm>
                <a:off x="0" y="0"/>
                <a:ext cx="432" cy="3936"/>
                <a:chOff x="0" y="0"/>
                <a:chExt cx="336" cy="3552"/>
              </a:xfrm>
            </p:grpSpPr>
            <p:sp>
              <p:nvSpPr>
                <p:cNvPr id="16422" name="圆角矩形 16421"/>
                <p:cNvSpPr/>
                <p:nvPr/>
              </p:nvSpPr>
              <p:spPr>
                <a:xfrm>
                  <a:off x="0" y="336"/>
                  <a:ext cx="336" cy="2928"/>
                </a:xfrm>
                <a:prstGeom prst="roundRect">
                  <a:avLst>
                    <a:gd name="adj" fmla="val 16667"/>
                  </a:avLst>
                </a:prstGeom>
                <a:solidFill>
                  <a:schemeClr val="bg1">
                    <a:alpha val="100000"/>
                  </a:schemeClr>
                </a:solidFill>
                <a:ln w="9525" cap="flat" cmpd="sng">
                  <a:solidFill>
                    <a:schemeClr val="tx1"/>
                  </a:solidFill>
                  <a:prstDash val="solid"/>
                  <a:headEnd type="none" w="med" len="med"/>
                  <a:tailEnd type="none" w="med" len="med"/>
                </a:ln>
              </p:spPr>
              <p:txBody>
                <a:bodyPr/>
                <a:lstStyle/>
                <a:p>
                  <a:endParaRPr lang="zh-CN" altLang="en-US"/>
                </a:p>
              </p:txBody>
            </p:sp>
            <p:sp>
              <p:nvSpPr>
                <p:cNvPr id="16423" name="圆角矩形 16422"/>
                <p:cNvSpPr/>
                <p:nvPr/>
              </p:nvSpPr>
              <p:spPr>
                <a:xfrm>
                  <a:off x="118" y="528"/>
                  <a:ext cx="48" cy="2736"/>
                </a:xfrm>
                <a:prstGeom prst="roundRect">
                  <a:avLst>
                    <a:gd name="adj" fmla="val 16667"/>
                  </a:avLst>
                </a:prstGeom>
                <a:solidFill>
                  <a:schemeClr val="bg1">
                    <a:alpha val="100000"/>
                  </a:schemeClr>
                </a:solidFill>
                <a:ln w="9525" cap="flat" cmpd="sng">
                  <a:solidFill>
                    <a:schemeClr val="tx1"/>
                  </a:solidFill>
                  <a:prstDash val="solid"/>
                  <a:headEnd type="none" w="med" len="med"/>
                  <a:tailEnd type="none" w="med" len="med"/>
                </a:ln>
              </p:spPr>
              <p:txBody>
                <a:bodyPr/>
                <a:lstStyle/>
                <a:p>
                  <a:endParaRPr lang="zh-CN" altLang="en-US"/>
                </a:p>
              </p:txBody>
            </p:sp>
            <p:sp>
              <p:nvSpPr>
                <p:cNvPr id="16424" name="圆角矩形 16423"/>
                <p:cNvSpPr/>
                <p:nvPr/>
              </p:nvSpPr>
              <p:spPr>
                <a:xfrm>
                  <a:off x="118" y="2108"/>
                  <a:ext cx="48" cy="1152"/>
                </a:xfrm>
                <a:prstGeom prst="roundRect">
                  <a:avLst>
                    <a:gd name="adj" fmla="val 16667"/>
                  </a:avLst>
                </a:prstGeom>
                <a:solidFill>
                  <a:srgbClr val="FF0000">
                    <a:alpha val="100000"/>
                  </a:srgbClr>
                </a:solidFill>
                <a:ln w="9525" cap="flat" cmpd="sng">
                  <a:solidFill>
                    <a:srgbClr val="FF0000"/>
                  </a:solidFill>
                  <a:prstDash val="solid"/>
                  <a:headEnd type="none" w="med" len="med"/>
                  <a:tailEnd type="none" w="med" len="med"/>
                </a:ln>
              </p:spPr>
              <p:txBody>
                <a:bodyPr vert="horz" wrap="none" anchor="ctr"/>
                <a:lstStyle/>
                <a:p>
                  <a:pPr algn="ctr"/>
                  <a:endParaRPr>
                    <a:solidFill>
                      <a:srgbClr val="FF0000"/>
                    </a:solidFill>
                    <a:latin typeface="Arial" panose="020B0604020202020204" charset="-76"/>
                  </a:endParaRPr>
                </a:p>
              </p:txBody>
            </p:sp>
            <p:sp>
              <p:nvSpPr>
                <p:cNvPr id="16425" name="任意多边形 16424"/>
                <p:cNvSpPr/>
                <p:nvPr/>
              </p:nvSpPr>
              <p:spPr>
                <a:xfrm>
                  <a:off x="0" y="0"/>
                  <a:ext cx="336" cy="336"/>
                </a:xfrm>
                <a:custGeom>
                  <a:avLst/>
                  <a:gdLst>
                    <a:gd name="txL" fmla="*/ 3163 w 21600"/>
                    <a:gd name="txT" fmla="*/ 3163 h 21600"/>
                    <a:gd name="txR" fmla="*/ 18437 w 21600"/>
                    <a:gd name="txB" fmla="*/ 18437 h 21600"/>
                  </a:gdLst>
                  <a:ahLst/>
                  <a:cxnLst>
                    <a:cxn ang="270">
                      <a:pos x="10800" y="0"/>
                    </a:cxn>
                    <a:cxn ang="270">
                      <a:pos x="3163" y="3163"/>
                    </a:cxn>
                    <a:cxn ang="180">
                      <a:pos x="0" y="10800"/>
                    </a:cxn>
                    <a:cxn ang="90">
                      <a:pos x="3163" y="18437"/>
                    </a:cxn>
                    <a:cxn ang="90">
                      <a:pos x="10800" y="21600"/>
                    </a:cxn>
                    <a:cxn ang="90">
                      <a:pos x="18437" y="18437"/>
                    </a:cxn>
                    <a:cxn ang="0">
                      <a:pos x="21600" y="10800"/>
                    </a:cxn>
                    <a:cxn ang="270">
                      <a:pos x="18437" y="3163"/>
                    </a:cxn>
                  </a:cxnLst>
                  <a:rect l="txL" t="txT" r="txR" b="txB"/>
                  <a:pathLst>
                    <a:path w="21600" h="21600">
                      <a:moveTo>
                        <a:pt x="0" y="10800"/>
                      </a:moveTo>
                      <a:arcTo wR="10800" hR="10800" stAng="10800000" swAng="5400000"/>
                      <a:arcTo wR="10800" hR="10800" stAng="-5400000" swAng="5400000"/>
                      <a:arcTo wR="10800" hR="10800" stAng="0" swAng="5400000"/>
                      <a:arcTo wR="10800" hR="10800" stAng="5400000" swAng="5400000"/>
                      <a:close/>
                      <a:moveTo>
                        <a:pt x="5400" y="10800"/>
                      </a:moveTo>
                      <a:arcTo wR="5400" hR="5400" stAng="10800000" swAng="-5400000"/>
                      <a:arcTo wR="5400" hR="5400" stAng="5400000" swAng="-5400000"/>
                      <a:arcTo wR="5400" hR="5400" stAng="0" swAng="-5400000"/>
                      <a:arcTo wR="5400" hR="5400" stAng="-5400000" swAng="-5400000"/>
                      <a:close/>
                    </a:path>
                  </a:pathLst>
                </a:custGeom>
                <a:solidFill>
                  <a:schemeClr val="bg1">
                    <a:alpha val="100000"/>
                  </a:schemeClr>
                </a:solidFill>
                <a:ln w="9525" cap="flat" cmpd="sng">
                  <a:solidFill>
                    <a:schemeClr val="tx1"/>
                  </a:solidFill>
                  <a:prstDash val="solid"/>
                  <a:headEnd type="none" w="med" len="med"/>
                  <a:tailEnd type="none" w="med" len="med"/>
                </a:ln>
              </p:spPr>
              <p:txBody>
                <a:bodyPr/>
                <a:lstStyle/>
                <a:p>
                  <a:endParaRPr lang="zh-CN" altLang="en-US"/>
                </a:p>
              </p:txBody>
            </p:sp>
            <p:sp>
              <p:nvSpPr>
                <p:cNvPr id="16426" name="圆角矩形 16425"/>
                <p:cNvSpPr/>
                <p:nvPr/>
              </p:nvSpPr>
              <p:spPr>
                <a:xfrm>
                  <a:off x="48" y="3216"/>
                  <a:ext cx="192" cy="336"/>
                </a:xfrm>
                <a:prstGeom prst="roundRect">
                  <a:avLst>
                    <a:gd name="adj" fmla="val 16667"/>
                  </a:avLst>
                </a:prstGeom>
                <a:solidFill>
                  <a:srgbClr val="FF0000">
                    <a:alpha val="100000"/>
                  </a:srgbClr>
                </a:solidFill>
                <a:ln w="9525" cap="flat" cmpd="sng">
                  <a:solidFill>
                    <a:srgbClr val="FF0000"/>
                  </a:solidFill>
                  <a:prstDash val="solid"/>
                  <a:headEnd type="none" w="med" len="med"/>
                  <a:tailEnd type="none" w="med" len="med"/>
                </a:ln>
              </p:spPr>
              <p:txBody>
                <a:bodyPr/>
                <a:lstStyle/>
                <a:p>
                  <a:endParaRPr lang="zh-CN" altLang="en-US"/>
                </a:p>
              </p:txBody>
            </p:sp>
          </p:grpSp>
          <p:sp>
            <p:nvSpPr>
              <p:cNvPr id="16427" name="文本框 16426"/>
              <p:cNvSpPr txBox="1"/>
              <p:nvPr/>
            </p:nvSpPr>
            <p:spPr>
              <a:xfrm>
                <a:off x="0" y="373"/>
                <a:ext cx="436" cy="288"/>
              </a:xfrm>
              <a:prstGeom prst="rect">
                <a:avLst/>
              </a:prstGeom>
              <a:noFill/>
              <a:ln w="9525">
                <a:noFill/>
              </a:ln>
            </p:spPr>
            <p:txBody>
              <a:bodyPr vert="horz" wrap="none" anchor="t">
                <a:spAutoFit/>
              </a:bodyPr>
              <a:lstStyle/>
              <a:p>
                <a:r>
                  <a:rPr lang="en-US" altLang="zh-CN">
                    <a:latin typeface="Arial" panose="020B0604020202020204" charset="-76"/>
                    <a:cs typeface="Times New Roman" panose="02020603050405020304" pitchFamily="2" charset="0"/>
                  </a:rPr>
                  <a:t>°C</a:t>
                </a:r>
                <a:endParaRPr lang="en-US" altLang="zh-CN">
                  <a:latin typeface="Arial" panose="020B0604020202020204" charset="-76"/>
                </a:endParaRPr>
              </a:p>
            </p:txBody>
          </p:sp>
        </p:grpSp>
        <p:grpSp>
          <p:nvGrpSpPr>
            <p:cNvPr id="16428" name="组合 16427"/>
            <p:cNvGrpSpPr/>
            <p:nvPr/>
          </p:nvGrpSpPr>
          <p:grpSpPr>
            <a:xfrm>
              <a:off x="288" y="746"/>
              <a:ext cx="502" cy="2717"/>
              <a:chOff x="0" y="-21"/>
              <a:chExt cx="502" cy="2717"/>
            </a:xfrm>
          </p:grpSpPr>
          <p:sp>
            <p:nvSpPr>
              <p:cNvPr id="16429" name="文本框 16428"/>
              <p:cNvSpPr txBox="1"/>
              <p:nvPr/>
            </p:nvSpPr>
            <p:spPr>
              <a:xfrm>
                <a:off x="214" y="-21"/>
                <a:ext cx="288" cy="2717"/>
              </a:xfrm>
              <a:prstGeom prst="rect">
                <a:avLst/>
              </a:prstGeom>
              <a:noFill/>
              <a:ln w="9525">
                <a:noFill/>
              </a:ln>
            </p:spPr>
            <p:txBody>
              <a:bodyPr vert="horz" wrap="square" lIns="0" tIns="0" rIns="0" bIns="0" anchor="t">
                <a:spAutoFit/>
              </a:bodyPr>
              <a:lstStyle/>
              <a:p>
                <a:pPr>
                  <a:lnSpc>
                    <a:spcPct val="80000"/>
                  </a:lnSpc>
                  <a:spcBef>
                    <a:spcPct val="50000"/>
                  </a:spcBef>
                </a:pPr>
                <a:r>
                  <a:rPr lang="en-US" altLang="zh-CN" sz="1200">
                    <a:latin typeface="Arial" panose="020B0604020202020204" charset="-76"/>
                  </a:rPr>
                  <a:t>120</a:t>
                </a:r>
              </a:p>
              <a:p>
                <a:pPr>
                  <a:lnSpc>
                    <a:spcPct val="80000"/>
                  </a:lnSpc>
                  <a:spcBef>
                    <a:spcPct val="50000"/>
                  </a:spcBef>
                </a:pPr>
                <a:r>
                  <a:rPr lang="en-US" altLang="zh-CN" sz="1200">
                    <a:latin typeface="Arial" panose="020B0604020202020204" charset="-76"/>
                  </a:rPr>
                  <a:t>110</a:t>
                </a:r>
              </a:p>
              <a:p>
                <a:pPr>
                  <a:lnSpc>
                    <a:spcPct val="80000"/>
                  </a:lnSpc>
                  <a:spcBef>
                    <a:spcPct val="50000"/>
                  </a:spcBef>
                </a:pPr>
                <a:r>
                  <a:rPr lang="en-US" altLang="zh-CN" sz="1200">
                    <a:latin typeface="Arial" panose="020B0604020202020204" charset="-76"/>
                  </a:rPr>
                  <a:t>100</a:t>
                </a:r>
              </a:p>
              <a:p>
                <a:pPr>
                  <a:lnSpc>
                    <a:spcPct val="80000"/>
                  </a:lnSpc>
                  <a:spcBef>
                    <a:spcPct val="50000"/>
                  </a:spcBef>
                </a:pPr>
                <a:r>
                  <a:rPr lang="en-US" altLang="zh-CN" sz="1200">
                    <a:latin typeface="Arial" panose="020B0604020202020204" charset="-76"/>
                  </a:rPr>
                  <a:t>90</a:t>
                </a:r>
              </a:p>
              <a:p>
                <a:pPr>
                  <a:lnSpc>
                    <a:spcPct val="80000"/>
                  </a:lnSpc>
                  <a:spcBef>
                    <a:spcPct val="50000"/>
                  </a:spcBef>
                </a:pPr>
                <a:r>
                  <a:rPr lang="en-US" altLang="zh-CN" sz="1200">
                    <a:latin typeface="Arial" panose="020B0604020202020204" charset="-76"/>
                  </a:rPr>
                  <a:t>80</a:t>
                </a:r>
              </a:p>
              <a:p>
                <a:pPr>
                  <a:lnSpc>
                    <a:spcPct val="80000"/>
                  </a:lnSpc>
                  <a:spcBef>
                    <a:spcPct val="50000"/>
                  </a:spcBef>
                </a:pPr>
                <a:r>
                  <a:rPr lang="en-US" altLang="zh-CN" sz="1200">
                    <a:latin typeface="Arial" panose="020B0604020202020204" charset="-76"/>
                  </a:rPr>
                  <a:t>70</a:t>
                </a:r>
              </a:p>
              <a:p>
                <a:pPr>
                  <a:lnSpc>
                    <a:spcPct val="80000"/>
                  </a:lnSpc>
                  <a:spcBef>
                    <a:spcPct val="50000"/>
                  </a:spcBef>
                </a:pPr>
                <a:r>
                  <a:rPr lang="en-US" altLang="zh-CN" sz="1200">
                    <a:latin typeface="Arial" panose="020B0604020202020204" charset="-76"/>
                  </a:rPr>
                  <a:t>60</a:t>
                </a:r>
              </a:p>
              <a:p>
                <a:pPr>
                  <a:lnSpc>
                    <a:spcPct val="80000"/>
                  </a:lnSpc>
                  <a:spcBef>
                    <a:spcPct val="50000"/>
                  </a:spcBef>
                </a:pPr>
                <a:r>
                  <a:rPr lang="en-US" altLang="zh-CN" sz="1200">
                    <a:latin typeface="Arial" panose="020B0604020202020204" charset="-76"/>
                  </a:rPr>
                  <a:t>50</a:t>
                </a:r>
              </a:p>
              <a:p>
                <a:pPr>
                  <a:lnSpc>
                    <a:spcPct val="80000"/>
                  </a:lnSpc>
                  <a:spcBef>
                    <a:spcPct val="50000"/>
                  </a:spcBef>
                </a:pPr>
                <a:r>
                  <a:rPr lang="en-US" altLang="zh-CN" sz="1200">
                    <a:latin typeface="Arial" panose="020B0604020202020204" charset="-76"/>
                  </a:rPr>
                  <a:t>40</a:t>
                </a:r>
              </a:p>
              <a:p>
                <a:pPr>
                  <a:lnSpc>
                    <a:spcPct val="80000"/>
                  </a:lnSpc>
                  <a:spcBef>
                    <a:spcPct val="50000"/>
                  </a:spcBef>
                </a:pPr>
                <a:r>
                  <a:rPr lang="en-US" altLang="zh-CN" sz="1200">
                    <a:latin typeface="Arial" panose="020B0604020202020204" charset="-76"/>
                  </a:rPr>
                  <a:t>30</a:t>
                </a:r>
              </a:p>
              <a:p>
                <a:pPr>
                  <a:lnSpc>
                    <a:spcPct val="80000"/>
                  </a:lnSpc>
                  <a:spcBef>
                    <a:spcPct val="50000"/>
                  </a:spcBef>
                </a:pPr>
                <a:r>
                  <a:rPr lang="en-US" altLang="zh-CN" sz="1200">
                    <a:latin typeface="Arial" panose="020B0604020202020204" charset="-76"/>
                  </a:rPr>
                  <a:t>20</a:t>
                </a:r>
              </a:p>
              <a:p>
                <a:pPr>
                  <a:lnSpc>
                    <a:spcPct val="80000"/>
                  </a:lnSpc>
                  <a:spcBef>
                    <a:spcPct val="50000"/>
                  </a:spcBef>
                </a:pPr>
                <a:r>
                  <a:rPr lang="en-US" altLang="zh-CN" sz="1200">
                    <a:latin typeface="Arial" panose="020B0604020202020204" charset="-76"/>
                  </a:rPr>
                  <a:t>10</a:t>
                </a:r>
              </a:p>
              <a:p>
                <a:pPr>
                  <a:lnSpc>
                    <a:spcPct val="80000"/>
                  </a:lnSpc>
                  <a:spcBef>
                    <a:spcPct val="50000"/>
                  </a:spcBef>
                </a:pPr>
                <a:r>
                  <a:rPr lang="en-US" altLang="zh-CN" sz="1200">
                    <a:latin typeface="Arial" panose="020B0604020202020204" charset="-76"/>
                  </a:rPr>
                  <a:t>0</a:t>
                </a:r>
              </a:p>
              <a:p>
                <a:pPr>
                  <a:lnSpc>
                    <a:spcPct val="80000"/>
                  </a:lnSpc>
                  <a:spcBef>
                    <a:spcPct val="50000"/>
                  </a:spcBef>
                </a:pPr>
                <a:r>
                  <a:rPr lang="en-US" altLang="zh-CN" sz="1200">
                    <a:latin typeface="Arial" panose="020B0604020202020204" charset="-76"/>
                  </a:rPr>
                  <a:t>-10</a:t>
                </a:r>
              </a:p>
              <a:p>
                <a:pPr>
                  <a:lnSpc>
                    <a:spcPct val="80000"/>
                  </a:lnSpc>
                  <a:spcBef>
                    <a:spcPct val="50000"/>
                  </a:spcBef>
                </a:pPr>
                <a:r>
                  <a:rPr lang="en-US" altLang="zh-CN" sz="1200">
                    <a:latin typeface="Arial" panose="020B0604020202020204" charset="-76"/>
                  </a:rPr>
                  <a:t>-20</a:t>
                </a:r>
              </a:p>
              <a:p>
                <a:pPr>
                  <a:lnSpc>
                    <a:spcPct val="80000"/>
                  </a:lnSpc>
                  <a:spcBef>
                    <a:spcPct val="50000"/>
                  </a:spcBef>
                </a:pPr>
                <a:r>
                  <a:rPr lang="en-US" altLang="zh-CN" sz="1200">
                    <a:latin typeface="Arial" panose="020B0604020202020204" charset="-76"/>
                  </a:rPr>
                  <a:t>-30</a:t>
                </a:r>
              </a:p>
            </p:txBody>
          </p:sp>
          <p:grpSp>
            <p:nvGrpSpPr>
              <p:cNvPr id="16430" name="组合 16429"/>
              <p:cNvGrpSpPr/>
              <p:nvPr/>
            </p:nvGrpSpPr>
            <p:grpSpPr>
              <a:xfrm>
                <a:off x="0" y="48"/>
                <a:ext cx="144" cy="2448"/>
                <a:chOff x="0" y="0"/>
                <a:chExt cx="144" cy="2448"/>
              </a:xfrm>
            </p:grpSpPr>
            <p:grpSp>
              <p:nvGrpSpPr>
                <p:cNvPr id="16431" name="组合 16430"/>
                <p:cNvGrpSpPr/>
                <p:nvPr/>
              </p:nvGrpSpPr>
              <p:grpSpPr>
                <a:xfrm>
                  <a:off x="0" y="0"/>
                  <a:ext cx="144" cy="2448"/>
                  <a:chOff x="0" y="0"/>
                  <a:chExt cx="107" cy="2304"/>
                </a:xfrm>
              </p:grpSpPr>
              <p:sp>
                <p:nvSpPr>
                  <p:cNvPr id="16432" name="直接连接符 16431"/>
                  <p:cNvSpPr/>
                  <p:nvPr/>
                </p:nvSpPr>
                <p:spPr>
                  <a:xfrm>
                    <a:off x="0" y="153"/>
                    <a:ext cx="107" cy="1"/>
                  </a:xfrm>
                  <a:prstGeom prst="line">
                    <a:avLst/>
                  </a:prstGeom>
                  <a:ln w="19050" cap="flat" cmpd="sng">
                    <a:solidFill>
                      <a:schemeClr val="tx1"/>
                    </a:solidFill>
                    <a:prstDash val="solid"/>
                    <a:headEnd type="none" w="med" len="med"/>
                    <a:tailEnd type="none" w="med" len="med"/>
                  </a:ln>
                </p:spPr>
              </p:sp>
              <p:sp>
                <p:nvSpPr>
                  <p:cNvPr id="16433" name="直接连接符 16432"/>
                  <p:cNvSpPr/>
                  <p:nvPr/>
                </p:nvSpPr>
                <p:spPr>
                  <a:xfrm>
                    <a:off x="11" y="461"/>
                    <a:ext cx="96" cy="0"/>
                  </a:xfrm>
                  <a:prstGeom prst="line">
                    <a:avLst/>
                  </a:prstGeom>
                  <a:ln w="19050" cap="flat" cmpd="sng">
                    <a:solidFill>
                      <a:schemeClr val="tx1"/>
                    </a:solidFill>
                    <a:prstDash val="solid"/>
                    <a:headEnd type="none" w="med" len="med"/>
                    <a:tailEnd type="none" w="med" len="med"/>
                  </a:ln>
                </p:spPr>
              </p:sp>
              <p:sp>
                <p:nvSpPr>
                  <p:cNvPr id="16434" name="直接连接符 16433"/>
                  <p:cNvSpPr/>
                  <p:nvPr/>
                </p:nvSpPr>
                <p:spPr>
                  <a:xfrm>
                    <a:off x="11" y="615"/>
                    <a:ext cx="96" cy="0"/>
                  </a:xfrm>
                  <a:prstGeom prst="line">
                    <a:avLst/>
                  </a:prstGeom>
                  <a:ln w="19050" cap="flat" cmpd="sng">
                    <a:solidFill>
                      <a:schemeClr val="tx1"/>
                    </a:solidFill>
                    <a:prstDash val="solid"/>
                    <a:headEnd type="none" w="med" len="med"/>
                    <a:tailEnd type="none" w="med" len="med"/>
                  </a:ln>
                </p:spPr>
              </p:sp>
              <p:sp>
                <p:nvSpPr>
                  <p:cNvPr id="16435" name="直接连接符 16434"/>
                  <p:cNvSpPr/>
                  <p:nvPr/>
                </p:nvSpPr>
                <p:spPr>
                  <a:xfrm>
                    <a:off x="11" y="768"/>
                    <a:ext cx="96" cy="0"/>
                  </a:xfrm>
                  <a:prstGeom prst="line">
                    <a:avLst/>
                  </a:prstGeom>
                  <a:ln w="19050" cap="flat" cmpd="sng">
                    <a:solidFill>
                      <a:schemeClr val="tx1"/>
                    </a:solidFill>
                    <a:prstDash val="solid"/>
                    <a:headEnd type="none" w="med" len="med"/>
                    <a:tailEnd type="none" w="med" len="med"/>
                  </a:ln>
                </p:spPr>
              </p:sp>
              <p:sp>
                <p:nvSpPr>
                  <p:cNvPr id="16436" name="直接连接符 16435"/>
                  <p:cNvSpPr/>
                  <p:nvPr/>
                </p:nvSpPr>
                <p:spPr>
                  <a:xfrm>
                    <a:off x="11" y="922"/>
                    <a:ext cx="96" cy="0"/>
                  </a:xfrm>
                  <a:prstGeom prst="line">
                    <a:avLst/>
                  </a:prstGeom>
                  <a:ln w="19050" cap="flat" cmpd="sng">
                    <a:solidFill>
                      <a:schemeClr val="tx1"/>
                    </a:solidFill>
                    <a:prstDash val="solid"/>
                    <a:headEnd type="none" w="med" len="med"/>
                    <a:tailEnd type="none" w="med" len="med"/>
                  </a:ln>
                </p:spPr>
              </p:sp>
              <p:sp>
                <p:nvSpPr>
                  <p:cNvPr id="16437" name="直接连接符 16436"/>
                  <p:cNvSpPr/>
                  <p:nvPr/>
                </p:nvSpPr>
                <p:spPr>
                  <a:xfrm>
                    <a:off x="11" y="1075"/>
                    <a:ext cx="96" cy="0"/>
                  </a:xfrm>
                  <a:prstGeom prst="line">
                    <a:avLst/>
                  </a:prstGeom>
                  <a:ln w="19050" cap="flat" cmpd="sng">
                    <a:solidFill>
                      <a:schemeClr val="tx1"/>
                    </a:solidFill>
                    <a:prstDash val="solid"/>
                    <a:headEnd type="none" w="med" len="med"/>
                    <a:tailEnd type="none" w="med" len="med"/>
                  </a:ln>
                </p:spPr>
              </p:sp>
              <p:sp>
                <p:nvSpPr>
                  <p:cNvPr id="16438" name="直接连接符 16437"/>
                  <p:cNvSpPr/>
                  <p:nvPr/>
                </p:nvSpPr>
                <p:spPr>
                  <a:xfrm>
                    <a:off x="11" y="1229"/>
                    <a:ext cx="96" cy="0"/>
                  </a:xfrm>
                  <a:prstGeom prst="line">
                    <a:avLst/>
                  </a:prstGeom>
                  <a:ln w="19050" cap="flat" cmpd="sng">
                    <a:solidFill>
                      <a:schemeClr val="tx1"/>
                    </a:solidFill>
                    <a:prstDash val="solid"/>
                    <a:headEnd type="none" w="med" len="med"/>
                    <a:tailEnd type="none" w="med" len="med"/>
                  </a:ln>
                </p:spPr>
              </p:sp>
              <p:sp>
                <p:nvSpPr>
                  <p:cNvPr id="16439" name="直接连接符 16438"/>
                  <p:cNvSpPr/>
                  <p:nvPr/>
                </p:nvSpPr>
                <p:spPr>
                  <a:xfrm>
                    <a:off x="11" y="1382"/>
                    <a:ext cx="96" cy="0"/>
                  </a:xfrm>
                  <a:prstGeom prst="line">
                    <a:avLst/>
                  </a:prstGeom>
                  <a:ln w="19050" cap="flat" cmpd="sng">
                    <a:solidFill>
                      <a:schemeClr val="tx1"/>
                    </a:solidFill>
                    <a:prstDash val="solid"/>
                    <a:headEnd type="none" w="med" len="med"/>
                    <a:tailEnd type="none" w="med" len="med"/>
                  </a:ln>
                </p:spPr>
              </p:sp>
              <p:sp>
                <p:nvSpPr>
                  <p:cNvPr id="16440" name="直接连接符 16439"/>
                  <p:cNvSpPr/>
                  <p:nvPr/>
                </p:nvSpPr>
                <p:spPr>
                  <a:xfrm>
                    <a:off x="11" y="1536"/>
                    <a:ext cx="96" cy="0"/>
                  </a:xfrm>
                  <a:prstGeom prst="line">
                    <a:avLst/>
                  </a:prstGeom>
                  <a:ln w="19050" cap="flat" cmpd="sng">
                    <a:solidFill>
                      <a:schemeClr val="tx1"/>
                    </a:solidFill>
                    <a:prstDash val="solid"/>
                    <a:headEnd type="none" w="med" len="med"/>
                    <a:tailEnd type="none" w="med" len="med"/>
                  </a:ln>
                </p:spPr>
              </p:sp>
              <p:sp>
                <p:nvSpPr>
                  <p:cNvPr id="16441" name="直接连接符 16440"/>
                  <p:cNvSpPr/>
                  <p:nvPr/>
                </p:nvSpPr>
                <p:spPr>
                  <a:xfrm>
                    <a:off x="11" y="0"/>
                    <a:ext cx="96" cy="0"/>
                  </a:xfrm>
                  <a:prstGeom prst="line">
                    <a:avLst/>
                  </a:prstGeom>
                  <a:ln w="19050" cap="flat" cmpd="sng">
                    <a:solidFill>
                      <a:schemeClr val="tx1"/>
                    </a:solidFill>
                    <a:prstDash val="solid"/>
                    <a:headEnd type="none" w="med" len="med"/>
                    <a:tailEnd type="none" w="med" len="med"/>
                  </a:ln>
                </p:spPr>
              </p:sp>
              <p:sp>
                <p:nvSpPr>
                  <p:cNvPr id="16442" name="直接连接符 16441"/>
                  <p:cNvSpPr/>
                  <p:nvPr/>
                </p:nvSpPr>
                <p:spPr>
                  <a:xfrm>
                    <a:off x="11" y="1689"/>
                    <a:ext cx="96" cy="0"/>
                  </a:xfrm>
                  <a:prstGeom prst="line">
                    <a:avLst/>
                  </a:prstGeom>
                  <a:ln w="19050" cap="flat" cmpd="sng">
                    <a:solidFill>
                      <a:schemeClr val="tx1"/>
                    </a:solidFill>
                    <a:prstDash val="solid"/>
                    <a:headEnd type="none" w="med" len="med"/>
                    <a:tailEnd type="none" w="med" len="med"/>
                  </a:ln>
                </p:spPr>
              </p:sp>
              <p:sp>
                <p:nvSpPr>
                  <p:cNvPr id="16443" name="直接连接符 16442"/>
                  <p:cNvSpPr/>
                  <p:nvPr/>
                </p:nvSpPr>
                <p:spPr>
                  <a:xfrm>
                    <a:off x="11" y="308"/>
                    <a:ext cx="96" cy="0"/>
                  </a:xfrm>
                  <a:prstGeom prst="line">
                    <a:avLst/>
                  </a:prstGeom>
                  <a:ln w="19050" cap="flat" cmpd="sng">
                    <a:solidFill>
                      <a:schemeClr val="tx1"/>
                    </a:solidFill>
                    <a:prstDash val="solid"/>
                    <a:headEnd type="none" w="med" len="med"/>
                    <a:tailEnd type="none" w="med" len="med"/>
                  </a:ln>
                </p:spPr>
              </p:sp>
              <p:sp>
                <p:nvSpPr>
                  <p:cNvPr id="16444" name="直接连接符 16443"/>
                  <p:cNvSpPr/>
                  <p:nvPr/>
                </p:nvSpPr>
                <p:spPr>
                  <a:xfrm>
                    <a:off x="11" y="1843"/>
                    <a:ext cx="96" cy="0"/>
                  </a:xfrm>
                  <a:prstGeom prst="line">
                    <a:avLst/>
                  </a:prstGeom>
                  <a:ln w="19050" cap="flat" cmpd="sng">
                    <a:solidFill>
                      <a:schemeClr val="tx1"/>
                    </a:solidFill>
                    <a:prstDash val="solid"/>
                    <a:headEnd type="none" w="med" len="med"/>
                    <a:tailEnd type="none" w="med" len="med"/>
                  </a:ln>
                </p:spPr>
              </p:sp>
              <p:sp>
                <p:nvSpPr>
                  <p:cNvPr id="16445" name="直接连接符 16444"/>
                  <p:cNvSpPr/>
                  <p:nvPr/>
                </p:nvSpPr>
                <p:spPr>
                  <a:xfrm>
                    <a:off x="11" y="1996"/>
                    <a:ext cx="96" cy="0"/>
                  </a:xfrm>
                  <a:prstGeom prst="line">
                    <a:avLst/>
                  </a:prstGeom>
                  <a:ln w="19050" cap="flat" cmpd="sng">
                    <a:solidFill>
                      <a:schemeClr val="tx1"/>
                    </a:solidFill>
                    <a:prstDash val="solid"/>
                    <a:headEnd type="none" w="med" len="med"/>
                    <a:tailEnd type="none" w="med" len="med"/>
                  </a:ln>
                </p:spPr>
              </p:sp>
              <p:sp>
                <p:nvSpPr>
                  <p:cNvPr id="16446" name="直接连接符 16445"/>
                  <p:cNvSpPr/>
                  <p:nvPr/>
                </p:nvSpPr>
                <p:spPr>
                  <a:xfrm>
                    <a:off x="11" y="2150"/>
                    <a:ext cx="96" cy="0"/>
                  </a:xfrm>
                  <a:prstGeom prst="line">
                    <a:avLst/>
                  </a:prstGeom>
                  <a:ln w="19050" cap="flat" cmpd="sng">
                    <a:solidFill>
                      <a:schemeClr val="tx1"/>
                    </a:solidFill>
                    <a:prstDash val="solid"/>
                    <a:headEnd type="none" w="med" len="med"/>
                    <a:tailEnd type="none" w="med" len="med"/>
                  </a:ln>
                </p:spPr>
              </p:sp>
              <p:sp>
                <p:nvSpPr>
                  <p:cNvPr id="16447" name="直接连接符 16446"/>
                  <p:cNvSpPr/>
                  <p:nvPr/>
                </p:nvSpPr>
                <p:spPr>
                  <a:xfrm>
                    <a:off x="11" y="2304"/>
                    <a:ext cx="96" cy="0"/>
                  </a:xfrm>
                  <a:prstGeom prst="line">
                    <a:avLst/>
                  </a:prstGeom>
                  <a:ln w="19050" cap="flat" cmpd="sng">
                    <a:solidFill>
                      <a:schemeClr val="tx1"/>
                    </a:solidFill>
                    <a:prstDash val="solid"/>
                    <a:headEnd type="none" w="med" len="med"/>
                    <a:tailEnd type="none" w="med" len="med"/>
                  </a:ln>
                </p:spPr>
              </p:sp>
            </p:grpSp>
            <p:grpSp>
              <p:nvGrpSpPr>
                <p:cNvPr id="16448" name="组合 16447"/>
                <p:cNvGrpSpPr/>
                <p:nvPr/>
              </p:nvGrpSpPr>
              <p:grpSpPr>
                <a:xfrm>
                  <a:off x="48" y="0"/>
                  <a:ext cx="96" cy="163"/>
                  <a:chOff x="0" y="0"/>
                  <a:chExt cx="96" cy="138"/>
                </a:xfrm>
              </p:grpSpPr>
              <p:sp>
                <p:nvSpPr>
                  <p:cNvPr id="16449" name="直接连接符 16448"/>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6450" name="直接连接符 16449"/>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6451" name="直接连接符 16450"/>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6452" name="直接连接符 16451"/>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6453" name="直接连接符 16452"/>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6454" name="直接连接符 16453"/>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6455" name="组合 16454"/>
                <p:cNvGrpSpPr/>
                <p:nvPr/>
              </p:nvGrpSpPr>
              <p:grpSpPr>
                <a:xfrm>
                  <a:off x="48" y="163"/>
                  <a:ext cx="96" cy="163"/>
                  <a:chOff x="0" y="0"/>
                  <a:chExt cx="96" cy="138"/>
                </a:xfrm>
              </p:grpSpPr>
              <p:sp>
                <p:nvSpPr>
                  <p:cNvPr id="16456" name="直接连接符 16455"/>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6457" name="直接连接符 16456"/>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6458" name="直接连接符 16457"/>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6459" name="直接连接符 16458"/>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6460" name="直接连接符 16459"/>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6461" name="直接连接符 16460"/>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6462" name="组合 16461"/>
                <p:cNvGrpSpPr/>
                <p:nvPr/>
              </p:nvGrpSpPr>
              <p:grpSpPr>
                <a:xfrm>
                  <a:off x="48" y="326"/>
                  <a:ext cx="96" cy="163"/>
                  <a:chOff x="0" y="0"/>
                  <a:chExt cx="96" cy="138"/>
                </a:xfrm>
              </p:grpSpPr>
              <p:sp>
                <p:nvSpPr>
                  <p:cNvPr id="16463" name="直接连接符 16462"/>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6464" name="直接连接符 16463"/>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6465" name="直接连接符 16464"/>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6466" name="直接连接符 16465"/>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6467" name="直接连接符 16466"/>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6468" name="直接连接符 16467"/>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6469" name="组合 16468"/>
                <p:cNvGrpSpPr/>
                <p:nvPr/>
              </p:nvGrpSpPr>
              <p:grpSpPr>
                <a:xfrm>
                  <a:off x="48" y="489"/>
                  <a:ext cx="96" cy="163"/>
                  <a:chOff x="0" y="0"/>
                  <a:chExt cx="96" cy="138"/>
                </a:xfrm>
              </p:grpSpPr>
              <p:sp>
                <p:nvSpPr>
                  <p:cNvPr id="16470" name="直接连接符 16469"/>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6471" name="直接连接符 16470"/>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6472" name="直接连接符 16471"/>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6473" name="直接连接符 16472"/>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6474" name="直接连接符 16473"/>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6475" name="直接连接符 16474"/>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6476" name="组合 16475"/>
                <p:cNvGrpSpPr/>
                <p:nvPr/>
              </p:nvGrpSpPr>
              <p:grpSpPr>
                <a:xfrm>
                  <a:off x="48" y="653"/>
                  <a:ext cx="96" cy="163"/>
                  <a:chOff x="0" y="0"/>
                  <a:chExt cx="96" cy="138"/>
                </a:xfrm>
              </p:grpSpPr>
              <p:sp>
                <p:nvSpPr>
                  <p:cNvPr id="16477" name="直接连接符 16476"/>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6478" name="直接连接符 16477"/>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6479" name="直接连接符 16478"/>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6480" name="直接连接符 16479"/>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6481" name="直接连接符 16480"/>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6482" name="直接连接符 16481"/>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6483" name="组合 16482"/>
                <p:cNvGrpSpPr/>
                <p:nvPr/>
              </p:nvGrpSpPr>
              <p:grpSpPr>
                <a:xfrm>
                  <a:off x="48" y="816"/>
                  <a:ext cx="96" cy="163"/>
                  <a:chOff x="0" y="0"/>
                  <a:chExt cx="96" cy="138"/>
                </a:xfrm>
              </p:grpSpPr>
              <p:sp>
                <p:nvSpPr>
                  <p:cNvPr id="16484" name="直接连接符 16483"/>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6485" name="直接连接符 16484"/>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6486" name="直接连接符 16485"/>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6487" name="直接连接符 16486"/>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6488" name="直接连接符 16487"/>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6489" name="直接连接符 16488"/>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6490" name="组合 16489"/>
                <p:cNvGrpSpPr/>
                <p:nvPr/>
              </p:nvGrpSpPr>
              <p:grpSpPr>
                <a:xfrm>
                  <a:off x="48" y="980"/>
                  <a:ext cx="96" cy="163"/>
                  <a:chOff x="0" y="0"/>
                  <a:chExt cx="96" cy="138"/>
                </a:xfrm>
              </p:grpSpPr>
              <p:sp>
                <p:nvSpPr>
                  <p:cNvPr id="16491" name="直接连接符 16490"/>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6492" name="直接连接符 16491"/>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6493" name="直接连接符 16492"/>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6494" name="直接连接符 16493"/>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6495" name="直接连接符 16494"/>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6496" name="直接连接符 16495"/>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6497" name="组合 16496"/>
                <p:cNvGrpSpPr/>
                <p:nvPr/>
              </p:nvGrpSpPr>
              <p:grpSpPr>
                <a:xfrm>
                  <a:off x="48" y="1143"/>
                  <a:ext cx="96" cy="163"/>
                  <a:chOff x="0" y="0"/>
                  <a:chExt cx="96" cy="138"/>
                </a:xfrm>
              </p:grpSpPr>
              <p:sp>
                <p:nvSpPr>
                  <p:cNvPr id="16498" name="直接连接符 16497"/>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6499" name="直接连接符 16498"/>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6500" name="直接连接符 16499"/>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6501" name="直接连接符 16500"/>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6502" name="直接连接符 16501"/>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6503" name="直接连接符 16502"/>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6504" name="组合 16503"/>
                <p:cNvGrpSpPr/>
                <p:nvPr/>
              </p:nvGrpSpPr>
              <p:grpSpPr>
                <a:xfrm>
                  <a:off x="48" y="1305"/>
                  <a:ext cx="96" cy="163"/>
                  <a:chOff x="0" y="0"/>
                  <a:chExt cx="96" cy="138"/>
                </a:xfrm>
              </p:grpSpPr>
              <p:sp>
                <p:nvSpPr>
                  <p:cNvPr id="16505" name="直接连接符 16504"/>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6506" name="直接连接符 16505"/>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6507" name="直接连接符 16506"/>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6508" name="直接连接符 16507"/>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6509" name="直接连接符 16508"/>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6510" name="直接连接符 16509"/>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6511" name="组合 16510"/>
                <p:cNvGrpSpPr/>
                <p:nvPr/>
              </p:nvGrpSpPr>
              <p:grpSpPr>
                <a:xfrm>
                  <a:off x="48" y="1470"/>
                  <a:ext cx="96" cy="163"/>
                  <a:chOff x="0" y="0"/>
                  <a:chExt cx="96" cy="138"/>
                </a:xfrm>
              </p:grpSpPr>
              <p:sp>
                <p:nvSpPr>
                  <p:cNvPr id="16512" name="直接连接符 16511"/>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6513" name="直接连接符 16512"/>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6514" name="直接连接符 16513"/>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6515" name="直接连接符 16514"/>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6516" name="直接连接符 16515"/>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6517" name="直接连接符 16516"/>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6518" name="组合 16517"/>
                <p:cNvGrpSpPr/>
                <p:nvPr/>
              </p:nvGrpSpPr>
              <p:grpSpPr>
                <a:xfrm>
                  <a:off x="48" y="1633"/>
                  <a:ext cx="96" cy="163"/>
                  <a:chOff x="0" y="0"/>
                  <a:chExt cx="96" cy="138"/>
                </a:xfrm>
              </p:grpSpPr>
              <p:sp>
                <p:nvSpPr>
                  <p:cNvPr id="16519" name="直接连接符 16518"/>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6520" name="直接连接符 16519"/>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6521" name="直接连接符 16520"/>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6522" name="直接连接符 16521"/>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6523" name="直接连接符 16522"/>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6524" name="直接连接符 16523"/>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6525" name="组合 16524"/>
                <p:cNvGrpSpPr/>
                <p:nvPr/>
              </p:nvGrpSpPr>
              <p:grpSpPr>
                <a:xfrm>
                  <a:off x="48" y="1795"/>
                  <a:ext cx="96" cy="163"/>
                  <a:chOff x="0" y="0"/>
                  <a:chExt cx="96" cy="138"/>
                </a:xfrm>
              </p:grpSpPr>
              <p:sp>
                <p:nvSpPr>
                  <p:cNvPr id="16526" name="直接连接符 16525"/>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6527" name="直接连接符 16526"/>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6528" name="直接连接符 16527"/>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6529" name="直接连接符 16528"/>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6530" name="直接连接符 16529"/>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6531" name="直接连接符 16530"/>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6532" name="组合 16531"/>
                <p:cNvGrpSpPr/>
                <p:nvPr/>
              </p:nvGrpSpPr>
              <p:grpSpPr>
                <a:xfrm>
                  <a:off x="48" y="1958"/>
                  <a:ext cx="96" cy="163"/>
                  <a:chOff x="0" y="0"/>
                  <a:chExt cx="96" cy="138"/>
                </a:xfrm>
              </p:grpSpPr>
              <p:sp>
                <p:nvSpPr>
                  <p:cNvPr id="16533" name="直接连接符 16532"/>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6534" name="直接连接符 16533"/>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6535" name="直接连接符 16534"/>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6536" name="直接连接符 16535"/>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6537" name="直接连接符 16536"/>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6538" name="直接连接符 16537"/>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6539" name="组合 16538"/>
                <p:cNvGrpSpPr/>
                <p:nvPr/>
              </p:nvGrpSpPr>
              <p:grpSpPr>
                <a:xfrm>
                  <a:off x="48" y="2121"/>
                  <a:ext cx="96" cy="163"/>
                  <a:chOff x="0" y="0"/>
                  <a:chExt cx="96" cy="138"/>
                </a:xfrm>
              </p:grpSpPr>
              <p:sp>
                <p:nvSpPr>
                  <p:cNvPr id="16540" name="直接连接符 16539"/>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6541" name="直接连接符 16540"/>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6542" name="直接连接符 16541"/>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6543" name="直接连接符 16542"/>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6544" name="直接连接符 16543"/>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6545" name="直接连接符 16544"/>
                  <p:cNvSpPr/>
                  <p:nvPr/>
                </p:nvSpPr>
                <p:spPr>
                  <a:xfrm>
                    <a:off x="0" y="138"/>
                    <a:ext cx="96" cy="0"/>
                  </a:xfrm>
                  <a:prstGeom prst="line">
                    <a:avLst/>
                  </a:prstGeom>
                  <a:ln w="9525" cap="flat" cmpd="sng">
                    <a:solidFill>
                      <a:schemeClr val="tx1"/>
                    </a:solidFill>
                    <a:prstDash val="solid"/>
                    <a:headEnd type="none" w="med" len="med"/>
                    <a:tailEnd type="none" w="med" len="med"/>
                  </a:ln>
                </p:spPr>
              </p:sp>
            </p:grpSp>
            <p:grpSp>
              <p:nvGrpSpPr>
                <p:cNvPr id="16546" name="组合 16545"/>
                <p:cNvGrpSpPr/>
                <p:nvPr/>
              </p:nvGrpSpPr>
              <p:grpSpPr>
                <a:xfrm>
                  <a:off x="48" y="2285"/>
                  <a:ext cx="96" cy="163"/>
                  <a:chOff x="0" y="0"/>
                  <a:chExt cx="96" cy="138"/>
                </a:xfrm>
              </p:grpSpPr>
              <p:sp>
                <p:nvSpPr>
                  <p:cNvPr id="16547" name="直接连接符 16546"/>
                  <p:cNvSpPr/>
                  <p:nvPr/>
                </p:nvSpPr>
                <p:spPr>
                  <a:xfrm>
                    <a:off x="0" y="0"/>
                    <a:ext cx="96" cy="0"/>
                  </a:xfrm>
                  <a:prstGeom prst="line">
                    <a:avLst/>
                  </a:prstGeom>
                  <a:ln w="9525" cap="flat" cmpd="sng">
                    <a:solidFill>
                      <a:schemeClr val="tx1"/>
                    </a:solidFill>
                    <a:prstDash val="solid"/>
                    <a:headEnd type="none" w="med" len="med"/>
                    <a:tailEnd type="none" w="med" len="med"/>
                  </a:ln>
                </p:spPr>
              </p:sp>
              <p:sp>
                <p:nvSpPr>
                  <p:cNvPr id="16548" name="直接连接符 16547"/>
                  <p:cNvSpPr/>
                  <p:nvPr/>
                </p:nvSpPr>
                <p:spPr>
                  <a:xfrm>
                    <a:off x="0" y="27"/>
                    <a:ext cx="96" cy="0"/>
                  </a:xfrm>
                  <a:prstGeom prst="line">
                    <a:avLst/>
                  </a:prstGeom>
                  <a:ln w="9525" cap="flat" cmpd="sng">
                    <a:solidFill>
                      <a:schemeClr val="tx1"/>
                    </a:solidFill>
                    <a:prstDash val="solid"/>
                    <a:headEnd type="none" w="med" len="med"/>
                    <a:tailEnd type="none" w="med" len="med"/>
                  </a:ln>
                </p:spPr>
              </p:sp>
              <p:sp>
                <p:nvSpPr>
                  <p:cNvPr id="16549" name="直接连接符 16548"/>
                  <p:cNvSpPr/>
                  <p:nvPr/>
                </p:nvSpPr>
                <p:spPr>
                  <a:xfrm>
                    <a:off x="0" y="55"/>
                    <a:ext cx="96" cy="0"/>
                  </a:xfrm>
                  <a:prstGeom prst="line">
                    <a:avLst/>
                  </a:prstGeom>
                  <a:ln w="9525" cap="flat" cmpd="sng">
                    <a:solidFill>
                      <a:schemeClr val="tx1"/>
                    </a:solidFill>
                    <a:prstDash val="solid"/>
                    <a:headEnd type="none" w="med" len="med"/>
                    <a:tailEnd type="none" w="med" len="med"/>
                  </a:ln>
                </p:spPr>
              </p:sp>
              <p:sp>
                <p:nvSpPr>
                  <p:cNvPr id="16550" name="直接连接符 16549"/>
                  <p:cNvSpPr/>
                  <p:nvPr/>
                </p:nvSpPr>
                <p:spPr>
                  <a:xfrm>
                    <a:off x="0" y="82"/>
                    <a:ext cx="96" cy="0"/>
                  </a:xfrm>
                  <a:prstGeom prst="line">
                    <a:avLst/>
                  </a:prstGeom>
                  <a:ln w="9525" cap="flat" cmpd="sng">
                    <a:solidFill>
                      <a:schemeClr val="tx1"/>
                    </a:solidFill>
                    <a:prstDash val="solid"/>
                    <a:headEnd type="none" w="med" len="med"/>
                    <a:tailEnd type="none" w="med" len="med"/>
                  </a:ln>
                </p:spPr>
              </p:sp>
              <p:sp>
                <p:nvSpPr>
                  <p:cNvPr id="16551" name="直接连接符 16550"/>
                  <p:cNvSpPr/>
                  <p:nvPr/>
                </p:nvSpPr>
                <p:spPr>
                  <a:xfrm>
                    <a:off x="0" y="110"/>
                    <a:ext cx="96" cy="0"/>
                  </a:xfrm>
                  <a:prstGeom prst="line">
                    <a:avLst/>
                  </a:prstGeom>
                  <a:ln w="9525" cap="flat" cmpd="sng">
                    <a:solidFill>
                      <a:schemeClr val="tx1"/>
                    </a:solidFill>
                    <a:prstDash val="solid"/>
                    <a:headEnd type="none" w="med" len="med"/>
                    <a:tailEnd type="none" w="med" len="med"/>
                  </a:ln>
                </p:spPr>
              </p:sp>
              <p:sp>
                <p:nvSpPr>
                  <p:cNvPr id="16552" name="直接连接符 16551"/>
                  <p:cNvSpPr/>
                  <p:nvPr/>
                </p:nvSpPr>
                <p:spPr>
                  <a:xfrm>
                    <a:off x="0" y="138"/>
                    <a:ext cx="96" cy="0"/>
                  </a:xfrm>
                  <a:prstGeom prst="line">
                    <a:avLst/>
                  </a:prstGeom>
                  <a:ln w="9525" cap="flat" cmpd="sng">
                    <a:solidFill>
                      <a:schemeClr val="tx1"/>
                    </a:solidFill>
                    <a:prstDash val="solid"/>
                    <a:headEnd type="none" w="med" len="med"/>
                    <a:tailEnd type="none" w="med" len="med"/>
                  </a:ln>
                </p:spPr>
              </p:sp>
            </p:grpSp>
          </p:grpSp>
        </p:grpSp>
      </p:grpSp>
      <p:sp>
        <p:nvSpPr>
          <p:cNvPr id="2" name="直接连接符 1"/>
          <p:cNvSpPr/>
          <p:nvPr/>
        </p:nvSpPr>
        <p:spPr>
          <a:xfrm>
            <a:off x="1748790" y="4407535"/>
            <a:ext cx="5240655" cy="13335"/>
          </a:xfrm>
          <a:prstGeom prst="line">
            <a:avLst/>
          </a:prstGeom>
          <a:ln w="38100" cap="flat" cmpd="sng">
            <a:solidFill>
              <a:srgbClr val="0066FF"/>
            </a:solidFill>
            <a:prstDash val="dashDot"/>
            <a:headEnd type="none" w="med" len="med"/>
            <a:tailEnd type="none" w="med" len="med"/>
          </a:ln>
        </p:spPr>
      </p:sp>
      <p:sp>
        <p:nvSpPr>
          <p:cNvPr id="3" name="直接连接符 2"/>
          <p:cNvSpPr/>
          <p:nvPr/>
        </p:nvSpPr>
        <p:spPr>
          <a:xfrm flipV="1">
            <a:off x="2331720" y="4420870"/>
            <a:ext cx="4658995" cy="1185545"/>
          </a:xfrm>
          <a:prstGeom prst="line">
            <a:avLst/>
          </a:prstGeom>
          <a:ln w="38100" cap="flat" cmpd="sng">
            <a:solidFill>
              <a:srgbClr val="FF33CC"/>
            </a:solidFill>
            <a:prstDash val="dashDot"/>
            <a:headEnd type="none" w="med" len="med"/>
            <a:tailEnd type="none" w="med" len="med"/>
          </a:ln>
        </p:spPr>
      </p:sp>
      <p:sp>
        <p:nvSpPr>
          <p:cNvPr id="4" name="直接连接符 3"/>
          <p:cNvSpPr/>
          <p:nvPr/>
        </p:nvSpPr>
        <p:spPr>
          <a:xfrm flipH="1" flipV="1">
            <a:off x="3044190" y="2980690"/>
            <a:ext cx="3945890" cy="1426845"/>
          </a:xfrm>
          <a:prstGeom prst="line">
            <a:avLst/>
          </a:prstGeom>
          <a:ln w="38100" cap="flat" cmpd="sng">
            <a:solidFill>
              <a:srgbClr val="FF33CC"/>
            </a:solidFill>
            <a:prstDash val="dashDot"/>
            <a:headEnd type="none" w="med" len="med"/>
            <a:tailEnd type="none" w="med" len="med"/>
          </a:ln>
        </p:spPr>
      </p:sp>
      <p:grpSp>
        <p:nvGrpSpPr>
          <p:cNvPr id="5" name="组合 4"/>
          <p:cNvGrpSpPr/>
          <p:nvPr/>
        </p:nvGrpSpPr>
        <p:grpSpPr>
          <a:xfrm rot="-2033260" flipH="1">
            <a:off x="775335" y="5416868"/>
            <a:ext cx="1250950" cy="960437"/>
            <a:chOff x="0" y="0"/>
            <a:chExt cx="289" cy="242"/>
          </a:xfrm>
        </p:grpSpPr>
        <p:grpSp>
          <p:nvGrpSpPr>
            <p:cNvPr id="6" name="组合 5"/>
            <p:cNvGrpSpPr/>
            <p:nvPr/>
          </p:nvGrpSpPr>
          <p:grpSpPr>
            <a:xfrm flipH="1">
              <a:off x="19" y="133"/>
              <a:ext cx="240" cy="109"/>
              <a:chOff x="0" y="0"/>
              <a:chExt cx="240" cy="109"/>
            </a:xfrm>
          </p:grpSpPr>
          <p:sp>
            <p:nvSpPr>
              <p:cNvPr id="7" name="椭圆 6"/>
              <p:cNvSpPr/>
              <p:nvPr/>
            </p:nvSpPr>
            <p:spPr>
              <a:xfrm flipH="1">
                <a:off x="0" y="0"/>
                <a:ext cx="240" cy="97"/>
              </a:xfrm>
              <a:prstGeom prst="ellipse">
                <a:avLst/>
              </a:prstGeom>
              <a:noFill/>
              <a:ln w="9525" cap="flat" cmpd="sng">
                <a:solidFill>
                  <a:schemeClr val="tx1"/>
                </a:solidFill>
                <a:prstDash val="solid"/>
                <a:headEnd type="none" w="med" len="med"/>
                <a:tailEnd type="none" w="med" len="med"/>
              </a:ln>
            </p:spPr>
            <p:txBody>
              <a:bodyPr/>
              <a:lstStyle/>
              <a:p>
                <a:endParaRPr lang="zh-CN" altLang="en-US"/>
              </a:p>
            </p:txBody>
          </p:sp>
          <p:sp>
            <p:nvSpPr>
              <p:cNvPr id="8" name="椭圆 7"/>
              <p:cNvSpPr/>
              <p:nvPr/>
            </p:nvSpPr>
            <p:spPr>
              <a:xfrm flipH="1">
                <a:off x="96" y="0"/>
                <a:ext cx="96" cy="109"/>
              </a:xfrm>
              <a:prstGeom prst="ellipse">
                <a:avLst/>
              </a:prstGeom>
              <a:solidFill>
                <a:schemeClr val="tx1">
                  <a:alpha val="100000"/>
                </a:schemeClr>
              </a:solidFill>
              <a:ln w="9525">
                <a:noFill/>
              </a:ln>
            </p:spPr>
            <p:txBody>
              <a:bodyPr/>
              <a:lstStyle/>
              <a:p>
                <a:endParaRPr lang="zh-CN" altLang="en-US"/>
              </a:p>
            </p:txBody>
          </p:sp>
        </p:grpSp>
        <p:sp>
          <p:nvSpPr>
            <p:cNvPr id="9" name="任意多边形 8"/>
            <p:cNvSpPr/>
            <p:nvPr/>
          </p:nvSpPr>
          <p:spPr>
            <a:xfrm rot="7973509" flipH="1" flipV="1">
              <a:off x="24" y="-24"/>
              <a:ext cx="240" cy="289"/>
            </a:xfrm>
            <a:custGeom>
              <a:avLst/>
              <a:gdLst>
                <a:gd name="txL" fmla="*/ 0 w 21600"/>
                <a:gd name="txT" fmla="*/ 0 h 29132"/>
                <a:gd name="txR" fmla="*/ 21600 w 21600"/>
                <a:gd name="txB" fmla="*/ 29132 h 29132"/>
              </a:gdLst>
              <a:ahLst/>
              <a:cxnLst>
                <a:cxn ang="270">
                  <a:pos x="0" y="0"/>
                </a:cxn>
                <a:cxn ang="90">
                  <a:pos x="20244" y="29132"/>
                </a:cxn>
                <a:cxn ang="90">
                  <a:pos x="0" y="21600"/>
                </a:cxn>
              </a:cxnLst>
              <a:rect l="txL" t="txT" r="txR" b="txB"/>
              <a:pathLst>
                <a:path w="21600" h="29132" fill="none">
                  <a:moveTo>
                    <a:pt x="0" y="0"/>
                  </a:moveTo>
                  <a:arcTo wR="21600" hR="21600" stAng="-5400000" swAng="6624496"/>
                </a:path>
                <a:path w="21600" h="29132" stroke="0">
                  <a:moveTo>
                    <a:pt x="0" y="0"/>
                  </a:moveTo>
                  <a:arcTo wR="21600" hR="21600" stAng="-5400000" swAng="6624496"/>
                  <a:lnTo>
                    <a:pt x="0" y="21600"/>
                  </a:lnTo>
                  <a:close/>
                </a:path>
              </a:pathLst>
            </a:custGeom>
            <a:noFill/>
            <a:ln w="9525" cap="flat" cmpd="sng">
              <a:solidFill>
                <a:schemeClr val="tx1"/>
              </a:solidFill>
              <a:prstDash val="solid"/>
              <a:headEnd type="none" w="med" len="med"/>
              <a:tailEnd type="none" w="med" len="med"/>
            </a:ln>
          </p:spPr>
          <p:txBody>
            <a:bodyPr/>
            <a:lstStyle/>
            <a:p>
              <a:endParaRPr lang="zh-CN" altLang="en-US"/>
            </a:p>
          </p:txBody>
        </p:sp>
        <p:sp>
          <p:nvSpPr>
            <p:cNvPr id="11" name="直接连接符 10"/>
            <p:cNvSpPr/>
            <p:nvPr/>
          </p:nvSpPr>
          <p:spPr>
            <a:xfrm>
              <a:off x="4" y="84"/>
              <a:ext cx="0" cy="25"/>
            </a:xfrm>
            <a:prstGeom prst="line">
              <a:avLst/>
            </a:prstGeom>
            <a:ln w="9525" cap="flat" cmpd="sng">
              <a:solidFill>
                <a:schemeClr val="tx1"/>
              </a:solidFill>
              <a:prstDash val="solid"/>
              <a:headEnd type="none" w="med" len="med"/>
              <a:tailEnd type="none" w="med" len="med"/>
            </a:ln>
          </p:spPr>
        </p:sp>
        <p:sp>
          <p:nvSpPr>
            <p:cNvPr id="12" name="直接连接符 11"/>
            <p:cNvSpPr/>
            <p:nvPr/>
          </p:nvSpPr>
          <p:spPr>
            <a:xfrm>
              <a:off x="67" y="61"/>
              <a:ext cx="0" cy="47"/>
            </a:xfrm>
            <a:prstGeom prst="line">
              <a:avLst/>
            </a:prstGeom>
            <a:ln w="9525" cap="flat" cmpd="sng">
              <a:solidFill>
                <a:schemeClr val="tx1"/>
              </a:solidFill>
              <a:prstDash val="solid"/>
              <a:headEnd type="none" w="med" len="med"/>
              <a:tailEnd type="none" w="med" len="med"/>
            </a:ln>
          </p:spPr>
        </p:sp>
        <p:sp>
          <p:nvSpPr>
            <p:cNvPr id="13" name="直接连接符 12"/>
            <p:cNvSpPr/>
            <p:nvPr/>
          </p:nvSpPr>
          <p:spPr>
            <a:xfrm>
              <a:off x="163" y="37"/>
              <a:ext cx="0" cy="71"/>
            </a:xfrm>
            <a:prstGeom prst="line">
              <a:avLst/>
            </a:prstGeom>
            <a:ln w="9525" cap="flat" cmpd="sng">
              <a:solidFill>
                <a:schemeClr val="tx1"/>
              </a:solidFill>
              <a:prstDash val="solid"/>
              <a:headEnd type="none" w="med" len="med"/>
              <a:tailEnd type="none" w="med" len="med"/>
            </a:ln>
          </p:spPr>
        </p:sp>
        <p:sp>
          <p:nvSpPr>
            <p:cNvPr id="14" name="直接连接符 13"/>
            <p:cNvSpPr/>
            <p:nvPr/>
          </p:nvSpPr>
          <p:spPr>
            <a:xfrm>
              <a:off x="259" y="61"/>
              <a:ext cx="0" cy="47"/>
            </a:xfrm>
            <a:prstGeom prst="line">
              <a:avLst/>
            </a:prstGeom>
            <a:ln w="9525" cap="flat" cmpd="sng">
              <a:solidFill>
                <a:schemeClr val="tx1"/>
              </a:solidFill>
              <a:prstDash val="solid"/>
              <a:headEnd type="none" w="med" len="med"/>
              <a:tailEnd type="none" w="med" len="med"/>
            </a:ln>
          </p:spPr>
        </p:sp>
      </p:grpSp>
      <p:grpSp>
        <p:nvGrpSpPr>
          <p:cNvPr id="15" name="组合 14"/>
          <p:cNvGrpSpPr/>
          <p:nvPr/>
        </p:nvGrpSpPr>
        <p:grpSpPr>
          <a:xfrm rot="2163772" flipH="1">
            <a:off x="1818640" y="1969453"/>
            <a:ext cx="1136650" cy="922337"/>
            <a:chOff x="0" y="0"/>
            <a:chExt cx="289" cy="242"/>
          </a:xfrm>
        </p:grpSpPr>
        <p:grpSp>
          <p:nvGrpSpPr>
            <p:cNvPr id="16" name="组合 15"/>
            <p:cNvGrpSpPr/>
            <p:nvPr/>
          </p:nvGrpSpPr>
          <p:grpSpPr>
            <a:xfrm flipH="1">
              <a:off x="19" y="133"/>
              <a:ext cx="240" cy="109"/>
              <a:chOff x="0" y="0"/>
              <a:chExt cx="240" cy="109"/>
            </a:xfrm>
          </p:grpSpPr>
          <p:sp>
            <p:nvSpPr>
              <p:cNvPr id="17" name="椭圆 16"/>
              <p:cNvSpPr/>
              <p:nvPr/>
            </p:nvSpPr>
            <p:spPr>
              <a:xfrm flipH="1">
                <a:off x="0" y="0"/>
                <a:ext cx="240" cy="97"/>
              </a:xfrm>
              <a:prstGeom prst="ellipse">
                <a:avLst/>
              </a:prstGeom>
              <a:noFill/>
              <a:ln w="9525" cap="flat" cmpd="sng">
                <a:solidFill>
                  <a:schemeClr val="tx1"/>
                </a:solidFill>
                <a:prstDash val="solid"/>
                <a:headEnd type="none" w="med" len="med"/>
                <a:tailEnd type="none" w="med" len="med"/>
              </a:ln>
            </p:spPr>
            <p:txBody>
              <a:bodyPr/>
              <a:lstStyle/>
              <a:p>
                <a:endParaRPr lang="zh-CN" altLang="en-US"/>
              </a:p>
            </p:txBody>
          </p:sp>
          <p:sp>
            <p:nvSpPr>
              <p:cNvPr id="18" name="椭圆 17"/>
              <p:cNvSpPr/>
              <p:nvPr/>
            </p:nvSpPr>
            <p:spPr>
              <a:xfrm flipH="1">
                <a:off x="96" y="0"/>
                <a:ext cx="96" cy="109"/>
              </a:xfrm>
              <a:prstGeom prst="ellipse">
                <a:avLst/>
              </a:prstGeom>
              <a:solidFill>
                <a:schemeClr val="tx1">
                  <a:alpha val="100000"/>
                </a:schemeClr>
              </a:solidFill>
              <a:ln w="9525">
                <a:noFill/>
              </a:ln>
            </p:spPr>
            <p:txBody>
              <a:bodyPr/>
              <a:lstStyle/>
              <a:p>
                <a:endParaRPr lang="zh-CN" altLang="en-US"/>
              </a:p>
            </p:txBody>
          </p:sp>
        </p:grpSp>
        <p:sp>
          <p:nvSpPr>
            <p:cNvPr id="19" name="任意多边形 18"/>
            <p:cNvSpPr/>
            <p:nvPr/>
          </p:nvSpPr>
          <p:spPr>
            <a:xfrm rot="7973509" flipH="1" flipV="1">
              <a:off x="24" y="-24"/>
              <a:ext cx="240" cy="289"/>
            </a:xfrm>
            <a:custGeom>
              <a:avLst/>
              <a:gdLst>
                <a:gd name="txL" fmla="*/ 0 w 21600"/>
                <a:gd name="txT" fmla="*/ 0 h 29132"/>
                <a:gd name="txR" fmla="*/ 21600 w 21600"/>
                <a:gd name="txB" fmla="*/ 29132 h 29132"/>
              </a:gdLst>
              <a:ahLst/>
              <a:cxnLst>
                <a:cxn ang="270">
                  <a:pos x="0" y="0"/>
                </a:cxn>
                <a:cxn ang="90">
                  <a:pos x="20244" y="29132"/>
                </a:cxn>
                <a:cxn ang="90">
                  <a:pos x="0" y="21600"/>
                </a:cxn>
              </a:cxnLst>
              <a:rect l="txL" t="txT" r="txR" b="txB"/>
              <a:pathLst>
                <a:path w="21600" h="29132" fill="none">
                  <a:moveTo>
                    <a:pt x="0" y="0"/>
                  </a:moveTo>
                  <a:arcTo wR="21600" hR="21600" stAng="-5400000" swAng="6624496"/>
                </a:path>
                <a:path w="21600" h="29132" stroke="0">
                  <a:moveTo>
                    <a:pt x="0" y="0"/>
                  </a:moveTo>
                  <a:arcTo wR="21600" hR="21600" stAng="-5400000" swAng="6624496"/>
                  <a:lnTo>
                    <a:pt x="0" y="21600"/>
                  </a:lnTo>
                  <a:close/>
                </a:path>
              </a:pathLst>
            </a:custGeom>
            <a:noFill/>
            <a:ln w="9525" cap="flat" cmpd="sng">
              <a:solidFill>
                <a:schemeClr val="tx1"/>
              </a:solidFill>
              <a:prstDash val="solid"/>
              <a:headEnd type="none" w="med" len="med"/>
              <a:tailEnd type="none" w="med" len="med"/>
            </a:ln>
          </p:spPr>
          <p:txBody>
            <a:bodyPr/>
            <a:lstStyle/>
            <a:p>
              <a:endParaRPr lang="zh-CN" altLang="en-US"/>
            </a:p>
          </p:txBody>
        </p:sp>
        <p:sp>
          <p:nvSpPr>
            <p:cNvPr id="20" name="直接连接符 19"/>
            <p:cNvSpPr/>
            <p:nvPr/>
          </p:nvSpPr>
          <p:spPr>
            <a:xfrm>
              <a:off x="4" y="84"/>
              <a:ext cx="0" cy="25"/>
            </a:xfrm>
            <a:prstGeom prst="line">
              <a:avLst/>
            </a:prstGeom>
            <a:ln w="9525" cap="flat" cmpd="sng">
              <a:solidFill>
                <a:schemeClr val="tx1"/>
              </a:solidFill>
              <a:prstDash val="solid"/>
              <a:headEnd type="none" w="med" len="med"/>
              <a:tailEnd type="none" w="med" len="med"/>
            </a:ln>
          </p:spPr>
        </p:sp>
        <p:sp>
          <p:nvSpPr>
            <p:cNvPr id="21" name="直接连接符 20"/>
            <p:cNvSpPr/>
            <p:nvPr/>
          </p:nvSpPr>
          <p:spPr>
            <a:xfrm>
              <a:off x="67" y="61"/>
              <a:ext cx="0" cy="47"/>
            </a:xfrm>
            <a:prstGeom prst="line">
              <a:avLst/>
            </a:prstGeom>
            <a:ln w="9525" cap="flat" cmpd="sng">
              <a:solidFill>
                <a:schemeClr val="tx1"/>
              </a:solidFill>
              <a:prstDash val="solid"/>
              <a:headEnd type="none" w="med" len="med"/>
              <a:tailEnd type="none" w="med" len="med"/>
            </a:ln>
          </p:spPr>
        </p:sp>
        <p:sp>
          <p:nvSpPr>
            <p:cNvPr id="22" name="直接连接符 21"/>
            <p:cNvSpPr/>
            <p:nvPr/>
          </p:nvSpPr>
          <p:spPr>
            <a:xfrm>
              <a:off x="163" y="37"/>
              <a:ext cx="0" cy="71"/>
            </a:xfrm>
            <a:prstGeom prst="line">
              <a:avLst/>
            </a:prstGeom>
            <a:ln w="9525" cap="flat" cmpd="sng">
              <a:solidFill>
                <a:schemeClr val="tx1"/>
              </a:solidFill>
              <a:prstDash val="solid"/>
              <a:headEnd type="none" w="med" len="med"/>
              <a:tailEnd type="none" w="med" len="med"/>
            </a:ln>
          </p:spPr>
        </p:sp>
        <p:sp>
          <p:nvSpPr>
            <p:cNvPr id="23" name="直接连接符 22"/>
            <p:cNvSpPr/>
            <p:nvPr/>
          </p:nvSpPr>
          <p:spPr>
            <a:xfrm>
              <a:off x="259" y="61"/>
              <a:ext cx="0" cy="47"/>
            </a:xfrm>
            <a:prstGeom prst="line">
              <a:avLst/>
            </a:prstGeom>
            <a:ln w="9525" cap="flat" cmpd="sng">
              <a:solidFill>
                <a:schemeClr val="tx1"/>
              </a:solidFill>
              <a:prstDash val="solid"/>
              <a:headEnd type="none" w="med" len="med"/>
              <a:tailEnd type="none" w="med" len="med"/>
            </a:ln>
          </p:spPr>
        </p:sp>
      </p:grpSp>
      <p:grpSp>
        <p:nvGrpSpPr>
          <p:cNvPr id="24" name="组合 23"/>
          <p:cNvGrpSpPr/>
          <p:nvPr/>
        </p:nvGrpSpPr>
        <p:grpSpPr>
          <a:xfrm flipH="1">
            <a:off x="234315" y="3844290"/>
            <a:ext cx="1295400" cy="863600"/>
            <a:chOff x="0" y="0"/>
            <a:chExt cx="289" cy="242"/>
          </a:xfrm>
        </p:grpSpPr>
        <p:grpSp>
          <p:nvGrpSpPr>
            <p:cNvPr id="25" name="组合 24"/>
            <p:cNvGrpSpPr/>
            <p:nvPr/>
          </p:nvGrpSpPr>
          <p:grpSpPr>
            <a:xfrm flipH="1">
              <a:off x="19" y="133"/>
              <a:ext cx="240" cy="109"/>
              <a:chOff x="0" y="0"/>
              <a:chExt cx="240" cy="109"/>
            </a:xfrm>
          </p:grpSpPr>
          <p:sp>
            <p:nvSpPr>
              <p:cNvPr id="26" name="椭圆 25"/>
              <p:cNvSpPr/>
              <p:nvPr/>
            </p:nvSpPr>
            <p:spPr>
              <a:xfrm flipH="1">
                <a:off x="0" y="0"/>
                <a:ext cx="240" cy="97"/>
              </a:xfrm>
              <a:prstGeom prst="ellipse">
                <a:avLst/>
              </a:prstGeom>
              <a:noFill/>
              <a:ln w="9525" cap="flat" cmpd="sng">
                <a:solidFill>
                  <a:schemeClr val="tx1"/>
                </a:solidFill>
                <a:prstDash val="solid"/>
                <a:headEnd type="none" w="med" len="med"/>
                <a:tailEnd type="none" w="med" len="med"/>
              </a:ln>
            </p:spPr>
            <p:txBody>
              <a:bodyPr/>
              <a:lstStyle/>
              <a:p>
                <a:endParaRPr lang="zh-CN" altLang="en-US"/>
              </a:p>
            </p:txBody>
          </p:sp>
          <p:sp>
            <p:nvSpPr>
              <p:cNvPr id="27" name="椭圆 26"/>
              <p:cNvSpPr/>
              <p:nvPr/>
            </p:nvSpPr>
            <p:spPr>
              <a:xfrm flipH="1">
                <a:off x="96" y="0"/>
                <a:ext cx="96" cy="109"/>
              </a:xfrm>
              <a:prstGeom prst="ellipse">
                <a:avLst/>
              </a:prstGeom>
              <a:solidFill>
                <a:schemeClr val="tx1">
                  <a:alpha val="100000"/>
                </a:schemeClr>
              </a:solidFill>
              <a:ln w="9525">
                <a:noFill/>
              </a:ln>
            </p:spPr>
            <p:txBody>
              <a:bodyPr/>
              <a:lstStyle/>
              <a:p>
                <a:endParaRPr lang="zh-CN" altLang="en-US"/>
              </a:p>
            </p:txBody>
          </p:sp>
        </p:grpSp>
        <p:sp>
          <p:nvSpPr>
            <p:cNvPr id="28" name="任意多边形 27"/>
            <p:cNvSpPr/>
            <p:nvPr/>
          </p:nvSpPr>
          <p:spPr>
            <a:xfrm rot="7973509" flipH="1" flipV="1">
              <a:off x="24" y="-24"/>
              <a:ext cx="240" cy="289"/>
            </a:xfrm>
            <a:custGeom>
              <a:avLst/>
              <a:gdLst>
                <a:gd name="txL" fmla="*/ 0 w 21600"/>
                <a:gd name="txT" fmla="*/ 0 h 29132"/>
                <a:gd name="txR" fmla="*/ 21600 w 21600"/>
                <a:gd name="txB" fmla="*/ 29132 h 29132"/>
              </a:gdLst>
              <a:ahLst/>
              <a:cxnLst>
                <a:cxn ang="270">
                  <a:pos x="0" y="0"/>
                </a:cxn>
                <a:cxn ang="90">
                  <a:pos x="20244" y="29132"/>
                </a:cxn>
                <a:cxn ang="90">
                  <a:pos x="0" y="21600"/>
                </a:cxn>
              </a:cxnLst>
              <a:rect l="txL" t="txT" r="txR" b="txB"/>
              <a:pathLst>
                <a:path w="21600" h="29132" fill="none">
                  <a:moveTo>
                    <a:pt x="0" y="0"/>
                  </a:moveTo>
                  <a:arcTo wR="21600" hR="21600" stAng="-5400000" swAng="6624496"/>
                </a:path>
                <a:path w="21600" h="29132" stroke="0">
                  <a:moveTo>
                    <a:pt x="0" y="0"/>
                  </a:moveTo>
                  <a:arcTo wR="21600" hR="21600" stAng="-5400000" swAng="6624496"/>
                  <a:lnTo>
                    <a:pt x="0" y="21600"/>
                  </a:lnTo>
                  <a:close/>
                </a:path>
              </a:pathLst>
            </a:custGeom>
            <a:noFill/>
            <a:ln w="9525" cap="flat" cmpd="sng">
              <a:solidFill>
                <a:schemeClr val="tx1"/>
              </a:solidFill>
              <a:prstDash val="solid"/>
              <a:headEnd type="none" w="med" len="med"/>
              <a:tailEnd type="none" w="med" len="med"/>
            </a:ln>
          </p:spPr>
          <p:txBody>
            <a:bodyPr/>
            <a:lstStyle/>
            <a:p>
              <a:endParaRPr lang="zh-CN" altLang="en-US"/>
            </a:p>
          </p:txBody>
        </p:sp>
        <p:sp>
          <p:nvSpPr>
            <p:cNvPr id="29" name="直接连接符 28"/>
            <p:cNvSpPr/>
            <p:nvPr/>
          </p:nvSpPr>
          <p:spPr>
            <a:xfrm>
              <a:off x="4" y="84"/>
              <a:ext cx="0" cy="25"/>
            </a:xfrm>
            <a:prstGeom prst="line">
              <a:avLst/>
            </a:prstGeom>
            <a:ln w="9525" cap="flat" cmpd="sng">
              <a:solidFill>
                <a:schemeClr val="tx1"/>
              </a:solidFill>
              <a:prstDash val="solid"/>
              <a:headEnd type="none" w="med" len="med"/>
              <a:tailEnd type="none" w="med" len="med"/>
            </a:ln>
          </p:spPr>
        </p:sp>
        <p:sp>
          <p:nvSpPr>
            <p:cNvPr id="30" name="直接连接符 29"/>
            <p:cNvSpPr/>
            <p:nvPr/>
          </p:nvSpPr>
          <p:spPr>
            <a:xfrm>
              <a:off x="67" y="61"/>
              <a:ext cx="0" cy="47"/>
            </a:xfrm>
            <a:prstGeom prst="line">
              <a:avLst/>
            </a:prstGeom>
            <a:ln w="9525" cap="flat" cmpd="sng">
              <a:solidFill>
                <a:schemeClr val="tx1"/>
              </a:solidFill>
              <a:prstDash val="solid"/>
              <a:headEnd type="none" w="med" len="med"/>
              <a:tailEnd type="none" w="med" len="med"/>
            </a:ln>
          </p:spPr>
        </p:sp>
        <p:sp>
          <p:nvSpPr>
            <p:cNvPr id="31" name="直接连接符 30"/>
            <p:cNvSpPr/>
            <p:nvPr/>
          </p:nvSpPr>
          <p:spPr>
            <a:xfrm>
              <a:off x="163" y="37"/>
              <a:ext cx="0" cy="71"/>
            </a:xfrm>
            <a:prstGeom prst="line">
              <a:avLst/>
            </a:prstGeom>
            <a:ln w="9525" cap="flat" cmpd="sng">
              <a:solidFill>
                <a:schemeClr val="tx1"/>
              </a:solidFill>
              <a:prstDash val="solid"/>
              <a:headEnd type="none" w="med" len="med"/>
              <a:tailEnd type="none" w="med" len="med"/>
            </a:ln>
          </p:spPr>
        </p:sp>
        <p:sp>
          <p:nvSpPr>
            <p:cNvPr id="32" name="直接连接符 31"/>
            <p:cNvSpPr/>
            <p:nvPr/>
          </p:nvSpPr>
          <p:spPr>
            <a:xfrm>
              <a:off x="259" y="61"/>
              <a:ext cx="0" cy="47"/>
            </a:xfrm>
            <a:prstGeom prst="line">
              <a:avLst/>
            </a:prstGeom>
            <a:ln w="9525" cap="flat" cmpd="sng">
              <a:solidFill>
                <a:schemeClr val="tx1"/>
              </a:solidFill>
              <a:prstDash val="solid"/>
              <a:headEnd type="none" w="med" len="med"/>
              <a:tailEnd type="none" w="med" len="med"/>
            </a:ln>
          </p:spPr>
        </p:sp>
      </p:grpSp>
      <p:sp>
        <p:nvSpPr>
          <p:cNvPr id="33" name="云形标注 32"/>
          <p:cNvSpPr/>
          <p:nvPr/>
        </p:nvSpPr>
        <p:spPr>
          <a:xfrm>
            <a:off x="2539365" y="1539240"/>
            <a:ext cx="2016125" cy="860425"/>
          </a:xfrm>
          <a:prstGeom prst="cloudCallout">
            <a:avLst>
              <a:gd name="adj1" fmla="val 26694"/>
              <a:gd name="adj2" fmla="val 165315"/>
            </a:avLst>
          </a:prstGeom>
          <a:gradFill rotWithShape="0">
            <a:gsLst>
              <a:gs pos="0">
                <a:srgbClr val="0000FF">
                  <a:alpha val="100000"/>
                </a:srgbClr>
              </a:gs>
              <a:gs pos="50000">
                <a:schemeClr val="bg1">
                  <a:alpha val="100000"/>
                </a:schemeClr>
              </a:gs>
              <a:gs pos="100000">
                <a:srgbClr val="0000FF">
                  <a:alpha val="100000"/>
                </a:srgbClr>
              </a:gs>
            </a:gsLst>
            <a:lin ang="5400000" scaled="1"/>
            <a:tileRect/>
          </a:gradFill>
          <a:ln w="9525">
            <a:noFill/>
          </a:ln>
        </p:spPr>
        <p:txBody>
          <a:bodyPr vert="horz" wrap="square" lIns="0" tIns="0" rIns="0" bIns="0" anchor="t"/>
          <a:lstStyle/>
          <a:p>
            <a:pPr algn="ctr">
              <a:spcBef>
                <a:spcPct val="50000"/>
              </a:spcBef>
            </a:pPr>
            <a:r>
              <a:rPr lang="zh-CN" altLang="en-US" sz="4000">
                <a:latin typeface="Arial" panose="020B0604020202020204" charset="-76"/>
              </a:rPr>
              <a:t>偏大</a:t>
            </a:r>
          </a:p>
        </p:txBody>
      </p:sp>
      <p:sp>
        <p:nvSpPr>
          <p:cNvPr id="34" name="云形标注 33"/>
          <p:cNvSpPr/>
          <p:nvPr/>
        </p:nvSpPr>
        <p:spPr>
          <a:xfrm>
            <a:off x="2662555" y="5826443"/>
            <a:ext cx="2087563" cy="863600"/>
          </a:xfrm>
          <a:prstGeom prst="cloudCallout">
            <a:avLst>
              <a:gd name="adj1" fmla="val 34486"/>
              <a:gd name="adj2" fmla="val -168935"/>
            </a:avLst>
          </a:prstGeom>
          <a:gradFill rotWithShape="0">
            <a:gsLst>
              <a:gs pos="0">
                <a:srgbClr val="FFFF99">
                  <a:alpha val="100000"/>
                </a:srgbClr>
              </a:gs>
              <a:gs pos="50000">
                <a:srgbClr val="0000FF">
                  <a:alpha val="100000"/>
                </a:srgbClr>
              </a:gs>
              <a:gs pos="100000">
                <a:srgbClr val="FFFF99">
                  <a:alpha val="100000"/>
                </a:srgbClr>
              </a:gs>
            </a:gsLst>
            <a:lin ang="5400000" scaled="1"/>
            <a:tileRect/>
          </a:gradFill>
          <a:ln w="9525">
            <a:noFill/>
          </a:ln>
        </p:spPr>
        <p:txBody>
          <a:bodyPr vert="horz" wrap="square" lIns="0" tIns="0" rIns="0" bIns="0" anchor="t"/>
          <a:lstStyle/>
          <a:p>
            <a:pPr algn="ctr">
              <a:spcBef>
                <a:spcPct val="50000"/>
              </a:spcBef>
            </a:pPr>
            <a:r>
              <a:rPr lang="zh-CN" altLang="en-US" sz="4000">
                <a:latin typeface="Arial" panose="020B0604020202020204" charset="-76"/>
              </a:rPr>
              <a:t>偏小</a:t>
            </a:r>
          </a:p>
        </p:txBody>
      </p:sp>
      <p:sp>
        <p:nvSpPr>
          <p:cNvPr id="35" name="云形标注 34"/>
          <p:cNvSpPr/>
          <p:nvPr/>
        </p:nvSpPr>
        <p:spPr>
          <a:xfrm>
            <a:off x="1315403" y="3268028"/>
            <a:ext cx="1871662" cy="1008062"/>
          </a:xfrm>
          <a:prstGeom prst="cloudCallout">
            <a:avLst>
              <a:gd name="adj1" fmla="val 43213"/>
              <a:gd name="adj2" fmla="val 61181"/>
            </a:avLst>
          </a:prstGeom>
          <a:solidFill>
            <a:srgbClr val="FFCC00">
              <a:alpha val="100000"/>
            </a:srgbClr>
          </a:solidFill>
          <a:ln w="9525">
            <a:noFill/>
          </a:ln>
        </p:spPr>
        <p:txBody>
          <a:bodyPr vert="horz" wrap="square" lIns="0" tIns="0" rIns="0" bIns="0" anchor="t"/>
          <a:lstStyle/>
          <a:p>
            <a:pPr algn="ctr">
              <a:spcBef>
                <a:spcPct val="50000"/>
              </a:spcBef>
            </a:pPr>
            <a:r>
              <a:rPr lang="zh-CN" altLang="en-US" sz="4000">
                <a:latin typeface="Arial" panose="020B0604020202020204" charset="-76"/>
              </a:rPr>
              <a:t>正确</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arn(outHorizontal)">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barn(outHorizontal)">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barn(inHorizontal)">
                                      <p:cBhvr>
                                        <p:cTn id="1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bldLvl="0" animBg="1"/>
      <p:bldP spid="34" grpId="0" bldLvl="0" animBg="1"/>
      <p:bldP spid="35"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410" name="图片 17409"/>
          <p:cNvPicPr>
            <a:picLocks noChangeAspect="1"/>
          </p:cNvPicPr>
          <p:nvPr/>
        </p:nvPicPr>
        <p:blipFill>
          <a:blip r:embed="rId4" cstate="print"/>
          <a:srcRect l="6065"/>
          <a:stretch>
            <a:fillRect/>
          </a:stretch>
        </p:blipFill>
        <p:spPr>
          <a:xfrm>
            <a:off x="953453" y="1696403"/>
            <a:ext cx="7326312" cy="4057650"/>
          </a:xfrm>
          <a:prstGeom prst="rect">
            <a:avLst/>
          </a:prstGeom>
          <a:noFill/>
          <a:ln w="9525">
            <a:noFill/>
          </a:ln>
        </p:spPr>
      </p:pic>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文本框 18433"/>
          <p:cNvSpPr txBox="1"/>
          <p:nvPr/>
        </p:nvSpPr>
        <p:spPr>
          <a:xfrm>
            <a:off x="756920" y="1207453"/>
            <a:ext cx="7689850" cy="4618037"/>
          </a:xfrm>
          <a:prstGeom prst="rect">
            <a:avLst/>
          </a:prstGeom>
          <a:noFill/>
          <a:ln w="9525">
            <a:noFill/>
          </a:ln>
        </p:spPr>
        <p:txBody>
          <a:bodyPr vert="horz" wrap="square" anchor="t">
            <a:spAutoFit/>
          </a:bodyPr>
          <a:lstStyle/>
          <a:p>
            <a:pPr algn="ctr">
              <a:lnSpc>
                <a:spcPct val="150000"/>
              </a:lnSpc>
              <a:buClrTx/>
            </a:pPr>
            <a:r>
              <a:rPr lang="zh-CN" altLang="en-US" sz="2200" b="1" dirty="0">
                <a:solidFill>
                  <a:srgbClr val="000000"/>
                </a:solidFill>
                <a:latin typeface="宋体" panose="02010600030101010101" pitchFamily="2" charset="-122"/>
              </a:rPr>
              <a:t>体温计的构造及使用</a:t>
            </a:r>
          </a:p>
          <a:p>
            <a:pPr>
              <a:lnSpc>
                <a:spcPct val="150000"/>
              </a:lnSpc>
              <a:buClrTx/>
            </a:pPr>
            <a:r>
              <a:rPr lang="zh-CN" altLang="en-US" sz="2200" b="1" dirty="0">
                <a:solidFill>
                  <a:srgbClr val="000000"/>
                </a:solidFill>
                <a:latin typeface="宋体" panose="02010600030101010101" pitchFamily="2" charset="-122"/>
              </a:rPr>
              <a:t>1.特殊构造：如图甲，在玻璃泡与细管之间有一个弯曲的毛细管，这样就可使上升到毛细管中的水银在体温表离开人体后不会自动缩回.</a:t>
            </a:r>
          </a:p>
          <a:p>
            <a:pPr>
              <a:lnSpc>
                <a:spcPct val="150000"/>
              </a:lnSpc>
              <a:buClrTx/>
            </a:pPr>
            <a:endParaRPr lang="zh-CN" altLang="en-US" sz="2200" b="1" dirty="0">
              <a:solidFill>
                <a:srgbClr val="000000"/>
              </a:solidFill>
              <a:latin typeface="宋体" panose="02010600030101010101" pitchFamily="2" charset="-122"/>
            </a:endParaRPr>
          </a:p>
          <a:p>
            <a:pPr>
              <a:lnSpc>
                <a:spcPct val="150000"/>
              </a:lnSpc>
              <a:buClrTx/>
            </a:pPr>
            <a:endParaRPr lang="zh-CN" altLang="en-US" sz="2200" b="1" dirty="0">
              <a:solidFill>
                <a:srgbClr val="000000"/>
              </a:solidFill>
              <a:latin typeface="宋体" panose="02010600030101010101" pitchFamily="2" charset="-122"/>
            </a:endParaRPr>
          </a:p>
          <a:p>
            <a:pPr>
              <a:lnSpc>
                <a:spcPct val="150000"/>
              </a:lnSpc>
              <a:buClrTx/>
            </a:pPr>
            <a:endParaRPr lang="zh-CN" altLang="en-US" sz="2200" b="1" dirty="0">
              <a:solidFill>
                <a:srgbClr val="000000"/>
              </a:solidFill>
              <a:latin typeface="宋体" panose="02010600030101010101" pitchFamily="2" charset="-122"/>
            </a:endParaRPr>
          </a:p>
          <a:p>
            <a:pPr>
              <a:lnSpc>
                <a:spcPct val="150000"/>
              </a:lnSpc>
              <a:buClrTx/>
            </a:pPr>
            <a:r>
              <a:rPr lang="zh-CN" altLang="en-US" sz="2200" b="1" dirty="0">
                <a:solidFill>
                  <a:srgbClr val="000000"/>
                </a:solidFill>
                <a:latin typeface="宋体" panose="02010600030101010101" pitchFamily="2" charset="-122"/>
              </a:rPr>
              <a:t>2.体温表的量程：35～42 ℃，测量人的体温需要很精确的值，所以体温表的分度值较小，为0.1 ℃.</a:t>
            </a:r>
          </a:p>
        </p:txBody>
      </p:sp>
      <p:pic>
        <p:nvPicPr>
          <p:cNvPr id="18435" name="图片 18434"/>
          <p:cNvPicPr>
            <a:picLocks noChangeAspect="1"/>
          </p:cNvPicPr>
          <p:nvPr/>
        </p:nvPicPr>
        <p:blipFill>
          <a:blip r:embed="rId4" cstate="print"/>
          <a:stretch>
            <a:fillRect/>
          </a:stretch>
        </p:blipFill>
        <p:spPr>
          <a:xfrm>
            <a:off x="2309495" y="3364865"/>
            <a:ext cx="4524375" cy="1524000"/>
          </a:xfrm>
          <a:prstGeom prst="rect">
            <a:avLst/>
          </a:prstGeom>
          <a:noFill/>
          <a:ln w="9525">
            <a:noFill/>
          </a:ln>
        </p:spPr>
      </p:pic>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9458" name="Group 2"/>
          <p:cNvGrpSpPr/>
          <p:nvPr/>
        </p:nvGrpSpPr>
        <p:grpSpPr>
          <a:xfrm flipH="1">
            <a:off x="7525385" y="1120775"/>
            <a:ext cx="908050" cy="5694680"/>
            <a:chOff x="0" y="0"/>
            <a:chExt cx="122" cy="2659"/>
          </a:xfrm>
        </p:grpSpPr>
        <p:sp>
          <p:nvSpPr>
            <p:cNvPr id="19459" name="Freeform 3"/>
            <p:cNvSpPr/>
            <p:nvPr/>
          </p:nvSpPr>
          <p:spPr>
            <a:xfrm>
              <a:off x="89" y="13"/>
              <a:ext cx="2" cy="2104"/>
            </a:xfrm>
            <a:custGeom>
              <a:avLst/>
              <a:gdLst>
                <a:gd name="txL" fmla="*/ 0 w 6"/>
                <a:gd name="txT" fmla="*/ 0 h 6311"/>
                <a:gd name="txR" fmla="*/ 6 w 6"/>
                <a:gd name="txB" fmla="*/ 6311 h 6311"/>
              </a:gdLst>
              <a:ahLst/>
              <a:cxnLst>
                <a:cxn ang="0">
                  <a:pos x="0" y="0"/>
                </a:cxn>
                <a:cxn ang="0">
                  <a:pos x="0" y="0"/>
                </a:cxn>
                <a:cxn ang="0">
                  <a:pos x="0" y="9"/>
                </a:cxn>
                <a:cxn ang="0">
                  <a:pos x="0" y="9"/>
                </a:cxn>
                <a:cxn ang="0">
                  <a:pos x="0" y="0"/>
                </a:cxn>
              </a:cxnLst>
              <a:rect l="txL" t="txT" r="txR" b="txB"/>
              <a:pathLst>
                <a:path w="6" h="6311">
                  <a:moveTo>
                    <a:pt x="6" y="5"/>
                  </a:moveTo>
                  <a:lnTo>
                    <a:pt x="0" y="0"/>
                  </a:lnTo>
                  <a:lnTo>
                    <a:pt x="0" y="6304"/>
                  </a:lnTo>
                  <a:lnTo>
                    <a:pt x="6" y="6311"/>
                  </a:lnTo>
                  <a:lnTo>
                    <a:pt x="6" y="5"/>
                  </a:lnTo>
                  <a:close/>
                </a:path>
              </a:pathLst>
            </a:custGeom>
            <a:solidFill>
              <a:srgbClr val="D7D7D7">
                <a:alpha val="100000"/>
              </a:srgbClr>
            </a:solidFill>
            <a:ln w="9525">
              <a:noFill/>
            </a:ln>
          </p:spPr>
          <p:txBody>
            <a:bodyPr/>
            <a:lstStyle/>
            <a:p>
              <a:endParaRPr lang="zh-CN" altLang="en-US"/>
            </a:p>
          </p:txBody>
        </p:sp>
        <p:sp>
          <p:nvSpPr>
            <p:cNvPr id="19460" name="Freeform 4"/>
            <p:cNvSpPr/>
            <p:nvPr/>
          </p:nvSpPr>
          <p:spPr>
            <a:xfrm>
              <a:off x="91" y="15"/>
              <a:ext cx="1" cy="2104"/>
            </a:xfrm>
            <a:custGeom>
              <a:avLst/>
              <a:gdLst>
                <a:gd name="txL" fmla="*/ 0 w 5"/>
                <a:gd name="txT" fmla="*/ 0 h 6312"/>
                <a:gd name="txR" fmla="*/ 5 w 5"/>
                <a:gd name="txB" fmla="*/ 6312 h 6312"/>
              </a:gdLst>
              <a:ahLst/>
              <a:cxnLst>
                <a:cxn ang="0">
                  <a:pos x="0" y="0"/>
                </a:cxn>
                <a:cxn ang="0">
                  <a:pos x="0" y="0"/>
                </a:cxn>
                <a:cxn ang="0">
                  <a:pos x="0" y="9"/>
                </a:cxn>
                <a:cxn ang="0">
                  <a:pos x="0" y="9"/>
                </a:cxn>
                <a:cxn ang="0">
                  <a:pos x="0" y="0"/>
                </a:cxn>
              </a:cxnLst>
              <a:rect l="txL" t="txT" r="txR" b="txB"/>
              <a:pathLst>
                <a:path w="5" h="6312">
                  <a:moveTo>
                    <a:pt x="5" y="7"/>
                  </a:moveTo>
                  <a:lnTo>
                    <a:pt x="0" y="0"/>
                  </a:lnTo>
                  <a:lnTo>
                    <a:pt x="0" y="6306"/>
                  </a:lnTo>
                  <a:lnTo>
                    <a:pt x="5" y="6312"/>
                  </a:lnTo>
                  <a:lnTo>
                    <a:pt x="5" y="7"/>
                  </a:lnTo>
                  <a:close/>
                </a:path>
              </a:pathLst>
            </a:custGeom>
            <a:solidFill>
              <a:srgbClr val="D5D5D5">
                <a:alpha val="100000"/>
              </a:srgbClr>
            </a:solidFill>
            <a:ln w="9525">
              <a:noFill/>
            </a:ln>
          </p:spPr>
          <p:txBody>
            <a:bodyPr/>
            <a:lstStyle/>
            <a:p>
              <a:endParaRPr lang="zh-CN" altLang="en-US"/>
            </a:p>
          </p:txBody>
        </p:sp>
        <p:sp>
          <p:nvSpPr>
            <p:cNvPr id="19461" name="Freeform 5"/>
            <p:cNvSpPr/>
            <p:nvPr/>
          </p:nvSpPr>
          <p:spPr>
            <a:xfrm>
              <a:off x="92" y="17"/>
              <a:ext cx="2" cy="2104"/>
            </a:xfrm>
            <a:custGeom>
              <a:avLst/>
              <a:gdLst>
                <a:gd name="txL" fmla="*/ 0 w 5"/>
                <a:gd name="txT" fmla="*/ 0 h 6311"/>
                <a:gd name="txR" fmla="*/ 5 w 5"/>
                <a:gd name="txB" fmla="*/ 6311 h 6311"/>
              </a:gdLst>
              <a:ahLst/>
              <a:cxnLst>
                <a:cxn ang="0">
                  <a:pos x="0" y="0"/>
                </a:cxn>
                <a:cxn ang="0">
                  <a:pos x="0" y="0"/>
                </a:cxn>
                <a:cxn ang="0">
                  <a:pos x="0" y="0"/>
                </a:cxn>
                <a:cxn ang="0">
                  <a:pos x="0" y="9"/>
                </a:cxn>
                <a:cxn ang="0">
                  <a:pos x="0" y="9"/>
                </a:cxn>
                <a:cxn ang="0">
                  <a:pos x="0" y="0"/>
                </a:cxn>
              </a:cxnLst>
              <a:rect l="txL" t="txT" r="txR" b="txB"/>
              <a:pathLst>
                <a:path w="5" h="6311">
                  <a:moveTo>
                    <a:pt x="5" y="8"/>
                  </a:moveTo>
                  <a:lnTo>
                    <a:pt x="2" y="3"/>
                  </a:lnTo>
                  <a:lnTo>
                    <a:pt x="0" y="0"/>
                  </a:lnTo>
                  <a:lnTo>
                    <a:pt x="0" y="6305"/>
                  </a:lnTo>
                  <a:lnTo>
                    <a:pt x="5" y="6311"/>
                  </a:lnTo>
                  <a:lnTo>
                    <a:pt x="5" y="8"/>
                  </a:lnTo>
                  <a:close/>
                </a:path>
              </a:pathLst>
            </a:custGeom>
            <a:solidFill>
              <a:srgbClr val="D3D3D3">
                <a:alpha val="100000"/>
              </a:srgbClr>
            </a:solidFill>
            <a:ln w="9525">
              <a:noFill/>
            </a:ln>
          </p:spPr>
          <p:txBody>
            <a:bodyPr/>
            <a:lstStyle/>
            <a:p>
              <a:endParaRPr lang="zh-CN" altLang="en-US"/>
            </a:p>
          </p:txBody>
        </p:sp>
        <p:sp>
          <p:nvSpPr>
            <p:cNvPr id="19462" name="Freeform 6"/>
            <p:cNvSpPr/>
            <p:nvPr/>
          </p:nvSpPr>
          <p:spPr>
            <a:xfrm>
              <a:off x="98" y="25"/>
              <a:ext cx="2" cy="2103"/>
            </a:xfrm>
            <a:custGeom>
              <a:avLst/>
              <a:gdLst>
                <a:gd name="txL" fmla="*/ 0 w 6"/>
                <a:gd name="txT" fmla="*/ 0 h 6309"/>
                <a:gd name="txR" fmla="*/ 6 w 6"/>
                <a:gd name="txB" fmla="*/ 6309 h 6309"/>
              </a:gdLst>
              <a:ahLst/>
              <a:cxnLst>
                <a:cxn ang="0">
                  <a:pos x="0" y="0"/>
                </a:cxn>
                <a:cxn ang="0">
                  <a:pos x="0" y="0"/>
                </a:cxn>
                <a:cxn ang="0">
                  <a:pos x="0" y="9"/>
                </a:cxn>
                <a:cxn ang="0">
                  <a:pos x="0" y="9"/>
                </a:cxn>
                <a:cxn ang="0">
                  <a:pos x="0" y="0"/>
                </a:cxn>
              </a:cxnLst>
              <a:rect l="txL" t="txT" r="txR" b="txB"/>
              <a:pathLst>
                <a:path w="6" h="6309">
                  <a:moveTo>
                    <a:pt x="6" y="10"/>
                  </a:moveTo>
                  <a:lnTo>
                    <a:pt x="0" y="0"/>
                  </a:lnTo>
                  <a:lnTo>
                    <a:pt x="0" y="6301"/>
                  </a:lnTo>
                  <a:lnTo>
                    <a:pt x="6" y="6309"/>
                  </a:lnTo>
                  <a:lnTo>
                    <a:pt x="6" y="10"/>
                  </a:lnTo>
                  <a:close/>
                </a:path>
              </a:pathLst>
            </a:custGeom>
            <a:solidFill>
              <a:srgbClr val="CDCDCD">
                <a:alpha val="100000"/>
              </a:srgbClr>
            </a:solidFill>
            <a:ln w="9525">
              <a:noFill/>
            </a:ln>
          </p:spPr>
          <p:txBody>
            <a:bodyPr/>
            <a:lstStyle/>
            <a:p>
              <a:endParaRPr lang="zh-CN" altLang="en-US"/>
            </a:p>
          </p:txBody>
        </p:sp>
        <p:sp>
          <p:nvSpPr>
            <p:cNvPr id="19463" name="Freeform 7"/>
            <p:cNvSpPr/>
            <p:nvPr/>
          </p:nvSpPr>
          <p:spPr>
            <a:xfrm>
              <a:off x="100" y="29"/>
              <a:ext cx="22" cy="2228"/>
            </a:xfrm>
            <a:custGeom>
              <a:avLst/>
              <a:gdLst>
                <a:gd name="txL" fmla="*/ 0 w 66"/>
                <a:gd name="txT" fmla="*/ 0 h 6686"/>
                <a:gd name="txR" fmla="*/ 66 w 66"/>
                <a:gd name="txB" fmla="*/ 6686 h 6686"/>
              </a:gdLst>
              <a:ahLst/>
              <a:cxnLst>
                <a:cxn ang="0">
                  <a:pos x="0" y="0"/>
                </a:cxn>
                <a:cxn ang="0">
                  <a:pos x="0" y="0"/>
                </a:cxn>
                <a:cxn ang="0">
                  <a:pos x="0" y="0"/>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66" h="6686">
                  <a:moveTo>
                    <a:pt x="14" y="26"/>
                  </a:moveTo>
                  <a:lnTo>
                    <a:pt x="6" y="11"/>
                  </a:lnTo>
                  <a:lnTo>
                    <a:pt x="0" y="0"/>
                  </a:lnTo>
                  <a:lnTo>
                    <a:pt x="0" y="6299"/>
                  </a:lnTo>
                  <a:lnTo>
                    <a:pt x="13" y="6318"/>
                  </a:lnTo>
                  <a:lnTo>
                    <a:pt x="0" y="6299"/>
                  </a:lnTo>
                  <a:lnTo>
                    <a:pt x="0" y="6337"/>
                  </a:lnTo>
                  <a:lnTo>
                    <a:pt x="21" y="6323"/>
                  </a:lnTo>
                  <a:lnTo>
                    <a:pt x="0" y="6337"/>
                  </a:lnTo>
                  <a:lnTo>
                    <a:pt x="0" y="6686"/>
                  </a:lnTo>
                  <a:lnTo>
                    <a:pt x="14" y="6659"/>
                  </a:lnTo>
                  <a:lnTo>
                    <a:pt x="22" y="6636"/>
                  </a:lnTo>
                  <a:lnTo>
                    <a:pt x="26" y="6625"/>
                  </a:lnTo>
                  <a:lnTo>
                    <a:pt x="31" y="6615"/>
                  </a:lnTo>
                  <a:lnTo>
                    <a:pt x="34" y="6603"/>
                  </a:lnTo>
                  <a:lnTo>
                    <a:pt x="38" y="6592"/>
                  </a:lnTo>
                  <a:lnTo>
                    <a:pt x="46" y="6570"/>
                  </a:lnTo>
                  <a:lnTo>
                    <a:pt x="50" y="6548"/>
                  </a:lnTo>
                  <a:lnTo>
                    <a:pt x="54" y="6528"/>
                  </a:lnTo>
                  <a:lnTo>
                    <a:pt x="57" y="6506"/>
                  </a:lnTo>
                  <a:lnTo>
                    <a:pt x="61" y="6485"/>
                  </a:lnTo>
                  <a:lnTo>
                    <a:pt x="62" y="6462"/>
                  </a:lnTo>
                  <a:lnTo>
                    <a:pt x="64" y="6440"/>
                  </a:lnTo>
                  <a:lnTo>
                    <a:pt x="64" y="6428"/>
                  </a:lnTo>
                  <a:lnTo>
                    <a:pt x="64" y="6422"/>
                  </a:lnTo>
                  <a:lnTo>
                    <a:pt x="64" y="6419"/>
                  </a:lnTo>
                  <a:lnTo>
                    <a:pt x="65" y="6417"/>
                  </a:lnTo>
                  <a:lnTo>
                    <a:pt x="65" y="6405"/>
                  </a:lnTo>
                  <a:lnTo>
                    <a:pt x="65" y="6399"/>
                  </a:lnTo>
                  <a:lnTo>
                    <a:pt x="65" y="6396"/>
                  </a:lnTo>
                  <a:lnTo>
                    <a:pt x="66" y="6394"/>
                  </a:lnTo>
                  <a:lnTo>
                    <a:pt x="66" y="290"/>
                  </a:lnTo>
                  <a:lnTo>
                    <a:pt x="65" y="251"/>
                  </a:lnTo>
                  <a:lnTo>
                    <a:pt x="62" y="214"/>
                  </a:lnTo>
                  <a:lnTo>
                    <a:pt x="58" y="179"/>
                  </a:lnTo>
                  <a:lnTo>
                    <a:pt x="53" y="146"/>
                  </a:lnTo>
                  <a:lnTo>
                    <a:pt x="45" y="113"/>
                  </a:lnTo>
                  <a:lnTo>
                    <a:pt x="35" y="83"/>
                  </a:lnTo>
                  <a:lnTo>
                    <a:pt x="25" y="53"/>
                  </a:lnTo>
                  <a:lnTo>
                    <a:pt x="14" y="26"/>
                  </a:lnTo>
                  <a:close/>
                </a:path>
              </a:pathLst>
            </a:custGeom>
            <a:solidFill>
              <a:srgbClr val="CCCCCC">
                <a:alpha val="100000"/>
              </a:srgbClr>
            </a:solidFill>
            <a:ln w="9525">
              <a:noFill/>
            </a:ln>
          </p:spPr>
          <p:txBody>
            <a:bodyPr/>
            <a:lstStyle/>
            <a:p>
              <a:endParaRPr lang="zh-CN" altLang="en-US"/>
            </a:p>
          </p:txBody>
        </p:sp>
        <p:sp>
          <p:nvSpPr>
            <p:cNvPr id="19464" name="Freeform 8"/>
            <p:cNvSpPr/>
            <p:nvPr/>
          </p:nvSpPr>
          <p:spPr>
            <a:xfrm>
              <a:off x="96" y="22"/>
              <a:ext cx="2" cy="2104"/>
            </a:xfrm>
            <a:custGeom>
              <a:avLst/>
              <a:gdLst>
                <a:gd name="txL" fmla="*/ 0 w 6"/>
                <a:gd name="txT" fmla="*/ 0 h 6310"/>
                <a:gd name="txR" fmla="*/ 6 w 6"/>
                <a:gd name="txB" fmla="*/ 6310 h 6310"/>
              </a:gdLst>
              <a:ahLst/>
              <a:cxnLst>
                <a:cxn ang="0">
                  <a:pos x="0" y="0"/>
                </a:cxn>
                <a:cxn ang="0">
                  <a:pos x="0" y="0"/>
                </a:cxn>
                <a:cxn ang="0">
                  <a:pos x="0" y="9"/>
                </a:cxn>
                <a:cxn ang="0">
                  <a:pos x="0" y="9"/>
                </a:cxn>
                <a:cxn ang="0">
                  <a:pos x="0" y="0"/>
                </a:cxn>
              </a:cxnLst>
              <a:rect l="txL" t="txT" r="txR" b="txB"/>
              <a:pathLst>
                <a:path w="6" h="6310">
                  <a:moveTo>
                    <a:pt x="6" y="9"/>
                  </a:moveTo>
                  <a:lnTo>
                    <a:pt x="0" y="0"/>
                  </a:lnTo>
                  <a:lnTo>
                    <a:pt x="0" y="6302"/>
                  </a:lnTo>
                  <a:lnTo>
                    <a:pt x="6" y="6310"/>
                  </a:lnTo>
                  <a:lnTo>
                    <a:pt x="6" y="9"/>
                  </a:lnTo>
                  <a:close/>
                </a:path>
              </a:pathLst>
            </a:custGeom>
            <a:solidFill>
              <a:srgbClr val="D0D0D0">
                <a:alpha val="100000"/>
              </a:srgbClr>
            </a:solidFill>
            <a:ln w="9525">
              <a:noFill/>
            </a:ln>
          </p:spPr>
          <p:txBody>
            <a:bodyPr/>
            <a:lstStyle/>
            <a:p>
              <a:endParaRPr lang="zh-CN" altLang="en-US"/>
            </a:p>
          </p:txBody>
        </p:sp>
        <p:sp>
          <p:nvSpPr>
            <p:cNvPr id="19465" name="Freeform 9"/>
            <p:cNvSpPr/>
            <p:nvPr/>
          </p:nvSpPr>
          <p:spPr>
            <a:xfrm>
              <a:off x="94" y="20"/>
              <a:ext cx="2" cy="2103"/>
            </a:xfrm>
            <a:custGeom>
              <a:avLst/>
              <a:gdLst>
                <a:gd name="txL" fmla="*/ 0 w 5"/>
                <a:gd name="txT" fmla="*/ 0 h 6310"/>
                <a:gd name="txR" fmla="*/ 5 w 5"/>
                <a:gd name="txB" fmla="*/ 6310 h 6310"/>
              </a:gdLst>
              <a:ahLst/>
              <a:cxnLst>
                <a:cxn ang="0">
                  <a:pos x="0" y="0"/>
                </a:cxn>
                <a:cxn ang="0">
                  <a:pos x="0" y="0"/>
                </a:cxn>
                <a:cxn ang="0">
                  <a:pos x="0" y="9"/>
                </a:cxn>
                <a:cxn ang="0">
                  <a:pos x="0" y="9"/>
                </a:cxn>
                <a:cxn ang="0">
                  <a:pos x="0" y="0"/>
                </a:cxn>
              </a:cxnLst>
              <a:rect l="txL" t="txT" r="txR" b="txB"/>
              <a:pathLst>
                <a:path w="5" h="6310">
                  <a:moveTo>
                    <a:pt x="5" y="8"/>
                  </a:moveTo>
                  <a:lnTo>
                    <a:pt x="0" y="0"/>
                  </a:lnTo>
                  <a:lnTo>
                    <a:pt x="0" y="6303"/>
                  </a:lnTo>
                  <a:lnTo>
                    <a:pt x="5" y="6310"/>
                  </a:lnTo>
                  <a:lnTo>
                    <a:pt x="5" y="8"/>
                  </a:lnTo>
                  <a:close/>
                </a:path>
              </a:pathLst>
            </a:custGeom>
            <a:solidFill>
              <a:srgbClr val="D1D1D1">
                <a:alpha val="100000"/>
              </a:srgbClr>
            </a:solidFill>
            <a:ln w="9525">
              <a:noFill/>
            </a:ln>
          </p:spPr>
          <p:txBody>
            <a:bodyPr/>
            <a:lstStyle/>
            <a:p>
              <a:endParaRPr lang="zh-CN" altLang="en-US"/>
            </a:p>
          </p:txBody>
        </p:sp>
        <p:sp>
          <p:nvSpPr>
            <p:cNvPr id="19466" name="Freeform 10"/>
            <p:cNvSpPr/>
            <p:nvPr/>
          </p:nvSpPr>
          <p:spPr>
            <a:xfrm>
              <a:off x="98" y="2126"/>
              <a:ext cx="2" cy="17"/>
            </a:xfrm>
            <a:custGeom>
              <a:avLst/>
              <a:gdLst>
                <a:gd name="txL" fmla="*/ 0 w 6"/>
                <a:gd name="txT" fmla="*/ 0 h 51"/>
                <a:gd name="txR" fmla="*/ 6 w 6"/>
                <a:gd name="txB" fmla="*/ 51 h 51"/>
              </a:gdLst>
              <a:ahLst/>
              <a:cxnLst>
                <a:cxn ang="0">
                  <a:pos x="0" y="0"/>
                </a:cxn>
                <a:cxn ang="0">
                  <a:pos x="0" y="0"/>
                </a:cxn>
                <a:cxn ang="0">
                  <a:pos x="0" y="0"/>
                </a:cxn>
                <a:cxn ang="0">
                  <a:pos x="0" y="0"/>
                </a:cxn>
                <a:cxn ang="0">
                  <a:pos x="0" y="0"/>
                </a:cxn>
              </a:cxnLst>
              <a:rect l="txL" t="txT" r="txR" b="txB"/>
              <a:pathLst>
                <a:path w="6" h="51">
                  <a:moveTo>
                    <a:pt x="6" y="8"/>
                  </a:moveTo>
                  <a:lnTo>
                    <a:pt x="0" y="0"/>
                  </a:lnTo>
                  <a:lnTo>
                    <a:pt x="0" y="51"/>
                  </a:lnTo>
                  <a:lnTo>
                    <a:pt x="6" y="46"/>
                  </a:lnTo>
                  <a:lnTo>
                    <a:pt x="6" y="8"/>
                  </a:lnTo>
                  <a:close/>
                </a:path>
              </a:pathLst>
            </a:custGeom>
            <a:solidFill>
              <a:srgbClr val="CDCDCD">
                <a:alpha val="100000"/>
              </a:srgbClr>
            </a:solidFill>
            <a:ln w="9525">
              <a:noFill/>
            </a:ln>
          </p:spPr>
          <p:txBody>
            <a:bodyPr/>
            <a:lstStyle/>
            <a:p>
              <a:endParaRPr lang="zh-CN" altLang="en-US"/>
            </a:p>
          </p:txBody>
        </p:sp>
        <p:sp>
          <p:nvSpPr>
            <p:cNvPr id="19467" name="Freeform 11"/>
            <p:cNvSpPr/>
            <p:nvPr/>
          </p:nvSpPr>
          <p:spPr>
            <a:xfrm>
              <a:off x="96" y="2123"/>
              <a:ext cx="2" cy="21"/>
            </a:xfrm>
            <a:custGeom>
              <a:avLst/>
              <a:gdLst>
                <a:gd name="txL" fmla="*/ 0 w 6"/>
                <a:gd name="txT" fmla="*/ 0 h 62"/>
                <a:gd name="txR" fmla="*/ 6 w 6"/>
                <a:gd name="txB" fmla="*/ 62 h 62"/>
              </a:gdLst>
              <a:ahLst/>
              <a:cxnLst>
                <a:cxn ang="0">
                  <a:pos x="0" y="0"/>
                </a:cxn>
                <a:cxn ang="0">
                  <a:pos x="0" y="0"/>
                </a:cxn>
                <a:cxn ang="0">
                  <a:pos x="0" y="0"/>
                </a:cxn>
                <a:cxn ang="0">
                  <a:pos x="0" y="0"/>
                </a:cxn>
                <a:cxn ang="0">
                  <a:pos x="0" y="0"/>
                </a:cxn>
              </a:cxnLst>
              <a:rect l="txL" t="txT" r="txR" b="txB"/>
              <a:pathLst>
                <a:path w="6" h="62">
                  <a:moveTo>
                    <a:pt x="6" y="8"/>
                  </a:moveTo>
                  <a:lnTo>
                    <a:pt x="0" y="0"/>
                  </a:lnTo>
                  <a:lnTo>
                    <a:pt x="0" y="62"/>
                  </a:lnTo>
                  <a:lnTo>
                    <a:pt x="6" y="59"/>
                  </a:lnTo>
                  <a:lnTo>
                    <a:pt x="6" y="8"/>
                  </a:lnTo>
                  <a:close/>
                </a:path>
              </a:pathLst>
            </a:custGeom>
            <a:solidFill>
              <a:srgbClr val="D0D0D0">
                <a:alpha val="100000"/>
              </a:srgbClr>
            </a:solidFill>
            <a:ln w="9525">
              <a:noFill/>
            </a:ln>
          </p:spPr>
          <p:txBody>
            <a:bodyPr/>
            <a:lstStyle/>
            <a:p>
              <a:endParaRPr lang="zh-CN" altLang="en-US"/>
            </a:p>
          </p:txBody>
        </p:sp>
        <p:sp>
          <p:nvSpPr>
            <p:cNvPr id="19468" name="Freeform 12"/>
            <p:cNvSpPr/>
            <p:nvPr/>
          </p:nvSpPr>
          <p:spPr>
            <a:xfrm>
              <a:off x="94" y="2121"/>
              <a:ext cx="2" cy="24"/>
            </a:xfrm>
            <a:custGeom>
              <a:avLst/>
              <a:gdLst>
                <a:gd name="txL" fmla="*/ 0 w 5"/>
                <a:gd name="txT" fmla="*/ 0 h 72"/>
                <a:gd name="txR" fmla="*/ 5 w 5"/>
                <a:gd name="txB" fmla="*/ 72 h 72"/>
              </a:gdLst>
              <a:ahLst/>
              <a:cxnLst>
                <a:cxn ang="0">
                  <a:pos x="0" y="0"/>
                </a:cxn>
                <a:cxn ang="0">
                  <a:pos x="0" y="0"/>
                </a:cxn>
                <a:cxn ang="0">
                  <a:pos x="0" y="0"/>
                </a:cxn>
                <a:cxn ang="0">
                  <a:pos x="0" y="0"/>
                </a:cxn>
                <a:cxn ang="0">
                  <a:pos x="0" y="0"/>
                </a:cxn>
              </a:cxnLst>
              <a:rect l="txL" t="txT" r="txR" b="txB"/>
              <a:pathLst>
                <a:path w="5" h="72">
                  <a:moveTo>
                    <a:pt x="5" y="7"/>
                  </a:moveTo>
                  <a:lnTo>
                    <a:pt x="0" y="0"/>
                  </a:lnTo>
                  <a:lnTo>
                    <a:pt x="0" y="72"/>
                  </a:lnTo>
                  <a:lnTo>
                    <a:pt x="5" y="69"/>
                  </a:lnTo>
                  <a:lnTo>
                    <a:pt x="5" y="7"/>
                  </a:lnTo>
                  <a:close/>
                </a:path>
              </a:pathLst>
            </a:custGeom>
            <a:solidFill>
              <a:srgbClr val="D1D1D1">
                <a:alpha val="100000"/>
              </a:srgbClr>
            </a:solidFill>
            <a:ln w="9525">
              <a:noFill/>
            </a:ln>
          </p:spPr>
          <p:txBody>
            <a:bodyPr/>
            <a:lstStyle/>
            <a:p>
              <a:endParaRPr lang="zh-CN" altLang="en-US"/>
            </a:p>
          </p:txBody>
        </p:sp>
        <p:sp>
          <p:nvSpPr>
            <p:cNvPr id="19469" name="Freeform 13"/>
            <p:cNvSpPr/>
            <p:nvPr/>
          </p:nvSpPr>
          <p:spPr>
            <a:xfrm>
              <a:off x="92" y="2119"/>
              <a:ext cx="2" cy="27"/>
            </a:xfrm>
            <a:custGeom>
              <a:avLst/>
              <a:gdLst>
                <a:gd name="txL" fmla="*/ 0 w 5"/>
                <a:gd name="txT" fmla="*/ 0 h 83"/>
                <a:gd name="txR" fmla="*/ 5 w 5"/>
                <a:gd name="txB" fmla="*/ 83 h 83"/>
              </a:gdLst>
              <a:ahLst/>
              <a:cxnLst>
                <a:cxn ang="0">
                  <a:pos x="0" y="0"/>
                </a:cxn>
                <a:cxn ang="0">
                  <a:pos x="0" y="0"/>
                </a:cxn>
                <a:cxn ang="0">
                  <a:pos x="0" y="0"/>
                </a:cxn>
                <a:cxn ang="0">
                  <a:pos x="0" y="0"/>
                </a:cxn>
                <a:cxn ang="0">
                  <a:pos x="0" y="0"/>
                </a:cxn>
              </a:cxnLst>
              <a:rect l="txL" t="txT" r="txR" b="txB"/>
              <a:pathLst>
                <a:path w="5" h="83">
                  <a:moveTo>
                    <a:pt x="5" y="6"/>
                  </a:moveTo>
                  <a:lnTo>
                    <a:pt x="0" y="0"/>
                  </a:lnTo>
                  <a:lnTo>
                    <a:pt x="0" y="83"/>
                  </a:lnTo>
                  <a:lnTo>
                    <a:pt x="5" y="78"/>
                  </a:lnTo>
                  <a:lnTo>
                    <a:pt x="5" y="6"/>
                  </a:lnTo>
                  <a:close/>
                </a:path>
              </a:pathLst>
            </a:custGeom>
            <a:solidFill>
              <a:srgbClr val="D3D3D3">
                <a:alpha val="100000"/>
              </a:srgbClr>
            </a:solidFill>
            <a:ln w="9525">
              <a:noFill/>
            </a:ln>
          </p:spPr>
          <p:txBody>
            <a:bodyPr/>
            <a:lstStyle/>
            <a:p>
              <a:endParaRPr lang="zh-CN" altLang="en-US"/>
            </a:p>
          </p:txBody>
        </p:sp>
        <p:sp>
          <p:nvSpPr>
            <p:cNvPr id="19470" name="Freeform 14"/>
            <p:cNvSpPr/>
            <p:nvPr/>
          </p:nvSpPr>
          <p:spPr>
            <a:xfrm>
              <a:off x="91" y="2117"/>
              <a:ext cx="1" cy="30"/>
            </a:xfrm>
            <a:custGeom>
              <a:avLst/>
              <a:gdLst>
                <a:gd name="txL" fmla="*/ 0 w 5"/>
                <a:gd name="txT" fmla="*/ 0 h 92"/>
                <a:gd name="txR" fmla="*/ 5 w 5"/>
                <a:gd name="txB" fmla="*/ 92 h 92"/>
              </a:gdLst>
              <a:ahLst/>
              <a:cxnLst>
                <a:cxn ang="0">
                  <a:pos x="0" y="0"/>
                </a:cxn>
                <a:cxn ang="0">
                  <a:pos x="0" y="0"/>
                </a:cxn>
                <a:cxn ang="0">
                  <a:pos x="0" y="0"/>
                </a:cxn>
                <a:cxn ang="0">
                  <a:pos x="0" y="0"/>
                </a:cxn>
                <a:cxn ang="0">
                  <a:pos x="0" y="0"/>
                </a:cxn>
              </a:cxnLst>
              <a:rect l="txL" t="txT" r="txR" b="txB"/>
              <a:pathLst>
                <a:path w="5" h="92">
                  <a:moveTo>
                    <a:pt x="5" y="6"/>
                  </a:moveTo>
                  <a:lnTo>
                    <a:pt x="0" y="0"/>
                  </a:lnTo>
                  <a:lnTo>
                    <a:pt x="0" y="92"/>
                  </a:lnTo>
                  <a:lnTo>
                    <a:pt x="5" y="89"/>
                  </a:lnTo>
                  <a:lnTo>
                    <a:pt x="5" y="6"/>
                  </a:lnTo>
                  <a:close/>
                </a:path>
              </a:pathLst>
            </a:custGeom>
            <a:solidFill>
              <a:srgbClr val="D5D5D5">
                <a:alpha val="100000"/>
              </a:srgbClr>
            </a:solidFill>
            <a:ln w="9525">
              <a:noFill/>
            </a:ln>
          </p:spPr>
          <p:txBody>
            <a:bodyPr/>
            <a:lstStyle/>
            <a:p>
              <a:endParaRPr lang="zh-CN" altLang="en-US"/>
            </a:p>
          </p:txBody>
        </p:sp>
        <p:sp>
          <p:nvSpPr>
            <p:cNvPr id="19471" name="Freeform 15"/>
            <p:cNvSpPr/>
            <p:nvPr/>
          </p:nvSpPr>
          <p:spPr>
            <a:xfrm>
              <a:off x="89" y="2114"/>
              <a:ext cx="2" cy="35"/>
            </a:xfrm>
            <a:custGeom>
              <a:avLst/>
              <a:gdLst>
                <a:gd name="txL" fmla="*/ 0 w 6"/>
                <a:gd name="txT" fmla="*/ 0 h 103"/>
                <a:gd name="txR" fmla="*/ 6 w 6"/>
                <a:gd name="txB" fmla="*/ 103 h 103"/>
              </a:gdLst>
              <a:ahLst/>
              <a:cxnLst>
                <a:cxn ang="0">
                  <a:pos x="0" y="0"/>
                </a:cxn>
                <a:cxn ang="0">
                  <a:pos x="0" y="0"/>
                </a:cxn>
                <a:cxn ang="0">
                  <a:pos x="0" y="0"/>
                </a:cxn>
                <a:cxn ang="0">
                  <a:pos x="0" y="0"/>
                </a:cxn>
                <a:cxn ang="0">
                  <a:pos x="0" y="0"/>
                </a:cxn>
              </a:cxnLst>
              <a:rect l="txL" t="txT" r="txR" b="txB"/>
              <a:pathLst>
                <a:path w="6" h="103">
                  <a:moveTo>
                    <a:pt x="6" y="7"/>
                  </a:moveTo>
                  <a:lnTo>
                    <a:pt x="0" y="0"/>
                  </a:lnTo>
                  <a:lnTo>
                    <a:pt x="0" y="103"/>
                  </a:lnTo>
                  <a:lnTo>
                    <a:pt x="6" y="99"/>
                  </a:lnTo>
                  <a:lnTo>
                    <a:pt x="6" y="7"/>
                  </a:lnTo>
                  <a:close/>
                </a:path>
              </a:pathLst>
            </a:custGeom>
            <a:solidFill>
              <a:srgbClr val="D7D7D7">
                <a:alpha val="100000"/>
              </a:srgbClr>
            </a:solidFill>
            <a:ln w="9525">
              <a:noFill/>
            </a:ln>
          </p:spPr>
          <p:txBody>
            <a:bodyPr/>
            <a:lstStyle/>
            <a:p>
              <a:endParaRPr lang="zh-CN" altLang="en-US"/>
            </a:p>
          </p:txBody>
        </p:sp>
        <p:sp>
          <p:nvSpPr>
            <p:cNvPr id="19472" name="Freeform 16"/>
            <p:cNvSpPr/>
            <p:nvPr/>
          </p:nvSpPr>
          <p:spPr>
            <a:xfrm>
              <a:off x="89" y="2147"/>
              <a:ext cx="2" cy="121"/>
            </a:xfrm>
            <a:custGeom>
              <a:avLst/>
              <a:gdLst>
                <a:gd name="txL" fmla="*/ 0 w 6"/>
                <a:gd name="txT" fmla="*/ 0 h 362"/>
                <a:gd name="txR" fmla="*/ 6 w 6"/>
                <a:gd name="txB" fmla="*/ 362 h 362"/>
              </a:gdLst>
              <a:ahLst/>
              <a:cxnLst>
                <a:cxn ang="0">
                  <a:pos x="0" y="0"/>
                </a:cxn>
                <a:cxn ang="0">
                  <a:pos x="0" y="0"/>
                </a:cxn>
                <a:cxn ang="0">
                  <a:pos x="0" y="0"/>
                </a:cxn>
                <a:cxn ang="0">
                  <a:pos x="0" y="0"/>
                </a:cxn>
                <a:cxn ang="0">
                  <a:pos x="0" y="0"/>
                </a:cxn>
              </a:cxnLst>
              <a:rect l="txL" t="txT" r="txR" b="txB"/>
              <a:pathLst>
                <a:path w="6" h="362">
                  <a:moveTo>
                    <a:pt x="6" y="0"/>
                  </a:moveTo>
                  <a:lnTo>
                    <a:pt x="0" y="4"/>
                  </a:lnTo>
                  <a:lnTo>
                    <a:pt x="0" y="352"/>
                  </a:lnTo>
                  <a:lnTo>
                    <a:pt x="6" y="362"/>
                  </a:lnTo>
                  <a:lnTo>
                    <a:pt x="6" y="0"/>
                  </a:lnTo>
                  <a:close/>
                </a:path>
              </a:pathLst>
            </a:custGeom>
            <a:solidFill>
              <a:srgbClr val="D7D7D7">
                <a:alpha val="100000"/>
              </a:srgbClr>
            </a:solidFill>
            <a:ln w="9525">
              <a:noFill/>
            </a:ln>
          </p:spPr>
          <p:txBody>
            <a:bodyPr/>
            <a:lstStyle/>
            <a:p>
              <a:endParaRPr lang="zh-CN" altLang="en-US"/>
            </a:p>
          </p:txBody>
        </p:sp>
        <p:sp>
          <p:nvSpPr>
            <p:cNvPr id="19473" name="Freeform 17"/>
            <p:cNvSpPr/>
            <p:nvPr/>
          </p:nvSpPr>
          <p:spPr>
            <a:xfrm>
              <a:off x="91" y="2146"/>
              <a:ext cx="1" cy="123"/>
            </a:xfrm>
            <a:custGeom>
              <a:avLst/>
              <a:gdLst>
                <a:gd name="txL" fmla="*/ 0 w 5"/>
                <a:gd name="txT" fmla="*/ 0 h 369"/>
                <a:gd name="txR" fmla="*/ 5 w 5"/>
                <a:gd name="txB" fmla="*/ 369 h 369"/>
              </a:gdLst>
              <a:ahLst/>
              <a:cxnLst>
                <a:cxn ang="0">
                  <a:pos x="0" y="0"/>
                </a:cxn>
                <a:cxn ang="0">
                  <a:pos x="0" y="0"/>
                </a:cxn>
                <a:cxn ang="0">
                  <a:pos x="0" y="1"/>
                </a:cxn>
                <a:cxn ang="0">
                  <a:pos x="0" y="1"/>
                </a:cxn>
                <a:cxn ang="0">
                  <a:pos x="0" y="1"/>
                </a:cxn>
                <a:cxn ang="0">
                  <a:pos x="0" y="0"/>
                </a:cxn>
              </a:cxnLst>
              <a:rect l="txL" t="txT" r="txR" b="txB"/>
              <a:pathLst>
                <a:path w="5" h="369">
                  <a:moveTo>
                    <a:pt x="5" y="0"/>
                  </a:moveTo>
                  <a:lnTo>
                    <a:pt x="0" y="3"/>
                  </a:lnTo>
                  <a:lnTo>
                    <a:pt x="0" y="365"/>
                  </a:lnTo>
                  <a:lnTo>
                    <a:pt x="2" y="369"/>
                  </a:lnTo>
                  <a:lnTo>
                    <a:pt x="5" y="365"/>
                  </a:lnTo>
                  <a:lnTo>
                    <a:pt x="5" y="0"/>
                  </a:lnTo>
                  <a:close/>
                </a:path>
              </a:pathLst>
            </a:custGeom>
            <a:solidFill>
              <a:srgbClr val="D5D5D5">
                <a:alpha val="100000"/>
              </a:srgbClr>
            </a:solidFill>
            <a:ln w="9525">
              <a:noFill/>
            </a:ln>
          </p:spPr>
          <p:txBody>
            <a:bodyPr/>
            <a:lstStyle/>
            <a:p>
              <a:endParaRPr lang="zh-CN" altLang="en-US"/>
            </a:p>
          </p:txBody>
        </p:sp>
        <p:sp>
          <p:nvSpPr>
            <p:cNvPr id="19474" name="Freeform 18"/>
            <p:cNvSpPr/>
            <p:nvPr/>
          </p:nvSpPr>
          <p:spPr>
            <a:xfrm>
              <a:off x="92" y="2145"/>
              <a:ext cx="2" cy="123"/>
            </a:xfrm>
            <a:custGeom>
              <a:avLst/>
              <a:gdLst>
                <a:gd name="txL" fmla="*/ 0 w 5"/>
                <a:gd name="txT" fmla="*/ 0 h 370"/>
                <a:gd name="txR" fmla="*/ 5 w 5"/>
                <a:gd name="txB" fmla="*/ 370 h 370"/>
              </a:gdLst>
              <a:ahLst/>
              <a:cxnLst>
                <a:cxn ang="0">
                  <a:pos x="0" y="0"/>
                </a:cxn>
                <a:cxn ang="0">
                  <a:pos x="0" y="0"/>
                </a:cxn>
                <a:cxn ang="0">
                  <a:pos x="0" y="1"/>
                </a:cxn>
                <a:cxn ang="0">
                  <a:pos x="0" y="0"/>
                </a:cxn>
                <a:cxn ang="0">
                  <a:pos x="0" y="0"/>
                </a:cxn>
              </a:cxnLst>
              <a:rect l="txL" t="txT" r="txR" b="txB"/>
              <a:pathLst>
                <a:path w="5" h="370">
                  <a:moveTo>
                    <a:pt x="5" y="0"/>
                  </a:moveTo>
                  <a:lnTo>
                    <a:pt x="0" y="5"/>
                  </a:lnTo>
                  <a:lnTo>
                    <a:pt x="0" y="370"/>
                  </a:lnTo>
                  <a:lnTo>
                    <a:pt x="5" y="364"/>
                  </a:lnTo>
                  <a:lnTo>
                    <a:pt x="5" y="0"/>
                  </a:lnTo>
                  <a:close/>
                </a:path>
              </a:pathLst>
            </a:custGeom>
            <a:solidFill>
              <a:srgbClr val="D3D3D3">
                <a:alpha val="100000"/>
              </a:srgbClr>
            </a:solidFill>
            <a:ln w="9525">
              <a:noFill/>
            </a:ln>
          </p:spPr>
          <p:txBody>
            <a:bodyPr/>
            <a:lstStyle/>
            <a:p>
              <a:endParaRPr lang="zh-CN" altLang="en-US"/>
            </a:p>
          </p:txBody>
        </p:sp>
        <p:sp>
          <p:nvSpPr>
            <p:cNvPr id="19475" name="Freeform 19"/>
            <p:cNvSpPr/>
            <p:nvPr/>
          </p:nvSpPr>
          <p:spPr>
            <a:xfrm>
              <a:off x="94" y="2144"/>
              <a:ext cx="2" cy="122"/>
            </a:xfrm>
            <a:custGeom>
              <a:avLst/>
              <a:gdLst>
                <a:gd name="txL" fmla="*/ 0 w 5"/>
                <a:gd name="txT" fmla="*/ 0 h 367"/>
                <a:gd name="txR" fmla="*/ 5 w 5"/>
                <a:gd name="txB" fmla="*/ 367 h 367"/>
              </a:gdLst>
              <a:ahLst/>
              <a:cxnLst>
                <a:cxn ang="0">
                  <a:pos x="0" y="0"/>
                </a:cxn>
                <a:cxn ang="0">
                  <a:pos x="0" y="0"/>
                </a:cxn>
                <a:cxn ang="0">
                  <a:pos x="0" y="1"/>
                </a:cxn>
                <a:cxn ang="0">
                  <a:pos x="0" y="0"/>
                </a:cxn>
                <a:cxn ang="0">
                  <a:pos x="0" y="0"/>
                </a:cxn>
                <a:cxn ang="0">
                  <a:pos x="0" y="0"/>
                </a:cxn>
              </a:cxnLst>
              <a:rect l="txL" t="txT" r="txR" b="txB"/>
              <a:pathLst>
                <a:path w="5" h="367">
                  <a:moveTo>
                    <a:pt x="5" y="0"/>
                  </a:moveTo>
                  <a:lnTo>
                    <a:pt x="0" y="3"/>
                  </a:lnTo>
                  <a:lnTo>
                    <a:pt x="0" y="367"/>
                  </a:lnTo>
                  <a:lnTo>
                    <a:pt x="2" y="362"/>
                  </a:lnTo>
                  <a:lnTo>
                    <a:pt x="5" y="359"/>
                  </a:lnTo>
                  <a:lnTo>
                    <a:pt x="5" y="0"/>
                  </a:lnTo>
                  <a:close/>
                </a:path>
              </a:pathLst>
            </a:custGeom>
            <a:solidFill>
              <a:srgbClr val="D1D1D1">
                <a:alpha val="100000"/>
              </a:srgbClr>
            </a:solidFill>
            <a:ln w="9525">
              <a:noFill/>
            </a:ln>
          </p:spPr>
          <p:txBody>
            <a:bodyPr/>
            <a:lstStyle/>
            <a:p>
              <a:endParaRPr lang="zh-CN" altLang="en-US"/>
            </a:p>
          </p:txBody>
        </p:sp>
        <p:sp>
          <p:nvSpPr>
            <p:cNvPr id="19476" name="Freeform 20"/>
            <p:cNvSpPr/>
            <p:nvPr/>
          </p:nvSpPr>
          <p:spPr>
            <a:xfrm>
              <a:off x="96" y="2143"/>
              <a:ext cx="2" cy="120"/>
            </a:xfrm>
            <a:custGeom>
              <a:avLst/>
              <a:gdLst>
                <a:gd name="txL" fmla="*/ 0 w 6"/>
                <a:gd name="txT" fmla="*/ 0 h 362"/>
                <a:gd name="txR" fmla="*/ 6 w 6"/>
                <a:gd name="txB" fmla="*/ 362 h 362"/>
              </a:gdLst>
              <a:ahLst/>
              <a:cxnLst>
                <a:cxn ang="0">
                  <a:pos x="0" y="0"/>
                </a:cxn>
                <a:cxn ang="0">
                  <a:pos x="0" y="0"/>
                </a:cxn>
                <a:cxn ang="0">
                  <a:pos x="0" y="0"/>
                </a:cxn>
                <a:cxn ang="0">
                  <a:pos x="0" y="0"/>
                </a:cxn>
                <a:cxn ang="0">
                  <a:pos x="0" y="0"/>
                </a:cxn>
              </a:cxnLst>
              <a:rect l="txL" t="txT" r="txR" b="txB"/>
              <a:pathLst>
                <a:path w="6" h="362">
                  <a:moveTo>
                    <a:pt x="6" y="0"/>
                  </a:moveTo>
                  <a:lnTo>
                    <a:pt x="0" y="3"/>
                  </a:lnTo>
                  <a:lnTo>
                    <a:pt x="0" y="362"/>
                  </a:lnTo>
                  <a:lnTo>
                    <a:pt x="6" y="353"/>
                  </a:lnTo>
                  <a:lnTo>
                    <a:pt x="6" y="0"/>
                  </a:lnTo>
                  <a:close/>
                </a:path>
              </a:pathLst>
            </a:custGeom>
            <a:solidFill>
              <a:srgbClr val="D0D0D0">
                <a:alpha val="100000"/>
              </a:srgbClr>
            </a:solidFill>
            <a:ln w="9525">
              <a:noFill/>
            </a:ln>
          </p:spPr>
          <p:txBody>
            <a:bodyPr/>
            <a:lstStyle/>
            <a:p>
              <a:endParaRPr lang="zh-CN" altLang="en-US"/>
            </a:p>
          </p:txBody>
        </p:sp>
        <p:sp>
          <p:nvSpPr>
            <p:cNvPr id="19477" name="Freeform 21"/>
            <p:cNvSpPr/>
            <p:nvPr/>
          </p:nvSpPr>
          <p:spPr>
            <a:xfrm>
              <a:off x="98" y="2141"/>
              <a:ext cx="2" cy="119"/>
            </a:xfrm>
            <a:custGeom>
              <a:avLst/>
              <a:gdLst>
                <a:gd name="txL" fmla="*/ 0 w 6"/>
                <a:gd name="txT" fmla="*/ 0 h 358"/>
                <a:gd name="txR" fmla="*/ 6 w 6"/>
                <a:gd name="txB" fmla="*/ 358 h 358"/>
              </a:gdLst>
              <a:ahLst/>
              <a:cxnLst>
                <a:cxn ang="0">
                  <a:pos x="0" y="0"/>
                </a:cxn>
                <a:cxn ang="0">
                  <a:pos x="0" y="0"/>
                </a:cxn>
                <a:cxn ang="0">
                  <a:pos x="0" y="0"/>
                </a:cxn>
                <a:cxn ang="0">
                  <a:pos x="0" y="0"/>
                </a:cxn>
                <a:cxn ang="0">
                  <a:pos x="0" y="0"/>
                </a:cxn>
              </a:cxnLst>
              <a:rect l="txL" t="txT" r="txR" b="txB"/>
              <a:pathLst>
                <a:path w="6" h="358">
                  <a:moveTo>
                    <a:pt x="6" y="0"/>
                  </a:moveTo>
                  <a:lnTo>
                    <a:pt x="0" y="5"/>
                  </a:lnTo>
                  <a:lnTo>
                    <a:pt x="0" y="358"/>
                  </a:lnTo>
                  <a:lnTo>
                    <a:pt x="6" y="349"/>
                  </a:lnTo>
                  <a:lnTo>
                    <a:pt x="6" y="0"/>
                  </a:lnTo>
                  <a:close/>
                </a:path>
              </a:pathLst>
            </a:custGeom>
            <a:solidFill>
              <a:srgbClr val="CDCDCD">
                <a:alpha val="100000"/>
              </a:srgbClr>
            </a:solidFill>
            <a:ln w="9525">
              <a:noFill/>
            </a:ln>
          </p:spPr>
          <p:txBody>
            <a:bodyPr/>
            <a:lstStyle/>
            <a:p>
              <a:endParaRPr lang="zh-CN" altLang="en-US"/>
            </a:p>
          </p:txBody>
        </p:sp>
        <p:sp>
          <p:nvSpPr>
            <p:cNvPr id="19478" name="Freeform 22"/>
            <p:cNvSpPr/>
            <p:nvPr/>
          </p:nvSpPr>
          <p:spPr>
            <a:xfrm>
              <a:off x="87" y="2113"/>
              <a:ext cx="2" cy="37"/>
            </a:xfrm>
            <a:custGeom>
              <a:avLst/>
              <a:gdLst>
                <a:gd name="txL" fmla="*/ 0 w 5"/>
                <a:gd name="txT" fmla="*/ 0 h 110"/>
                <a:gd name="txR" fmla="*/ 5 w 5"/>
                <a:gd name="txB" fmla="*/ 110 h 110"/>
              </a:gdLst>
              <a:ahLst/>
              <a:cxnLst>
                <a:cxn ang="0">
                  <a:pos x="0" y="0"/>
                </a:cxn>
                <a:cxn ang="0">
                  <a:pos x="0" y="0"/>
                </a:cxn>
                <a:cxn ang="0">
                  <a:pos x="0" y="0"/>
                </a:cxn>
                <a:cxn ang="0">
                  <a:pos x="0" y="0"/>
                </a:cxn>
                <a:cxn ang="0">
                  <a:pos x="0" y="0"/>
                </a:cxn>
                <a:cxn ang="0">
                  <a:pos x="0" y="0"/>
                </a:cxn>
              </a:cxnLst>
              <a:rect l="txL" t="txT" r="txR" b="txB"/>
              <a:pathLst>
                <a:path w="5" h="110">
                  <a:moveTo>
                    <a:pt x="5" y="107"/>
                  </a:moveTo>
                  <a:lnTo>
                    <a:pt x="5" y="4"/>
                  </a:lnTo>
                  <a:lnTo>
                    <a:pt x="0" y="0"/>
                  </a:lnTo>
                  <a:lnTo>
                    <a:pt x="0" y="110"/>
                  </a:lnTo>
                  <a:lnTo>
                    <a:pt x="1" y="109"/>
                  </a:lnTo>
                  <a:lnTo>
                    <a:pt x="5" y="107"/>
                  </a:lnTo>
                  <a:close/>
                </a:path>
              </a:pathLst>
            </a:custGeom>
            <a:solidFill>
              <a:srgbClr val="DADADA">
                <a:alpha val="100000"/>
              </a:srgbClr>
            </a:solidFill>
            <a:ln w="9525">
              <a:noFill/>
            </a:ln>
          </p:spPr>
          <p:txBody>
            <a:bodyPr/>
            <a:lstStyle/>
            <a:p>
              <a:endParaRPr lang="zh-CN" altLang="en-US"/>
            </a:p>
          </p:txBody>
        </p:sp>
        <p:sp>
          <p:nvSpPr>
            <p:cNvPr id="19479" name="Freeform 23"/>
            <p:cNvSpPr/>
            <p:nvPr/>
          </p:nvSpPr>
          <p:spPr>
            <a:xfrm>
              <a:off x="87" y="2149"/>
              <a:ext cx="2" cy="116"/>
            </a:xfrm>
            <a:custGeom>
              <a:avLst/>
              <a:gdLst>
                <a:gd name="txL" fmla="*/ 0 w 5"/>
                <a:gd name="txT" fmla="*/ 0 h 348"/>
                <a:gd name="txR" fmla="*/ 5 w 5"/>
                <a:gd name="txB" fmla="*/ 348 h 348"/>
              </a:gdLst>
              <a:ahLst/>
              <a:cxnLst>
                <a:cxn ang="0">
                  <a:pos x="0" y="0"/>
                </a:cxn>
                <a:cxn ang="0">
                  <a:pos x="0" y="0"/>
                </a:cxn>
                <a:cxn ang="0">
                  <a:pos x="0" y="0"/>
                </a:cxn>
                <a:cxn ang="0">
                  <a:pos x="0" y="0"/>
                </a:cxn>
                <a:cxn ang="0">
                  <a:pos x="0" y="0"/>
                </a:cxn>
                <a:cxn ang="0">
                  <a:pos x="0" y="0"/>
                </a:cxn>
              </a:cxnLst>
              <a:rect l="txL" t="txT" r="txR" b="txB"/>
              <a:pathLst>
                <a:path w="5" h="348">
                  <a:moveTo>
                    <a:pt x="5" y="348"/>
                  </a:moveTo>
                  <a:lnTo>
                    <a:pt x="5" y="0"/>
                  </a:lnTo>
                  <a:lnTo>
                    <a:pt x="1" y="2"/>
                  </a:lnTo>
                  <a:lnTo>
                    <a:pt x="0" y="3"/>
                  </a:lnTo>
                  <a:lnTo>
                    <a:pt x="0" y="340"/>
                  </a:lnTo>
                  <a:lnTo>
                    <a:pt x="5" y="348"/>
                  </a:lnTo>
                  <a:close/>
                </a:path>
              </a:pathLst>
            </a:custGeom>
            <a:solidFill>
              <a:srgbClr val="DADADA">
                <a:alpha val="100000"/>
              </a:srgbClr>
            </a:solidFill>
            <a:ln w="9525">
              <a:noFill/>
            </a:ln>
          </p:spPr>
          <p:txBody>
            <a:bodyPr/>
            <a:lstStyle/>
            <a:p>
              <a:endParaRPr lang="zh-CN" altLang="en-US"/>
            </a:p>
          </p:txBody>
        </p:sp>
        <p:sp>
          <p:nvSpPr>
            <p:cNvPr id="19480" name="Freeform 24"/>
            <p:cNvSpPr/>
            <p:nvPr/>
          </p:nvSpPr>
          <p:spPr>
            <a:xfrm>
              <a:off x="87" y="11"/>
              <a:ext cx="2" cy="2103"/>
            </a:xfrm>
            <a:custGeom>
              <a:avLst/>
              <a:gdLst>
                <a:gd name="txL" fmla="*/ 0 w 5"/>
                <a:gd name="txT" fmla="*/ 0 h 6310"/>
                <a:gd name="txR" fmla="*/ 5 w 5"/>
                <a:gd name="txB" fmla="*/ 6310 h 6310"/>
              </a:gdLst>
              <a:ahLst/>
              <a:cxnLst>
                <a:cxn ang="0">
                  <a:pos x="0" y="9"/>
                </a:cxn>
                <a:cxn ang="0">
                  <a:pos x="0" y="0"/>
                </a:cxn>
                <a:cxn ang="0">
                  <a:pos x="0" y="0"/>
                </a:cxn>
                <a:cxn ang="0">
                  <a:pos x="0" y="0"/>
                </a:cxn>
                <a:cxn ang="0">
                  <a:pos x="0" y="9"/>
                </a:cxn>
                <a:cxn ang="0">
                  <a:pos x="0" y="9"/>
                </a:cxn>
              </a:cxnLst>
              <a:rect l="txL" t="txT" r="txR" b="txB"/>
              <a:pathLst>
                <a:path w="5" h="6310">
                  <a:moveTo>
                    <a:pt x="5" y="6310"/>
                  </a:moveTo>
                  <a:lnTo>
                    <a:pt x="5" y="6"/>
                  </a:lnTo>
                  <a:lnTo>
                    <a:pt x="2" y="2"/>
                  </a:lnTo>
                  <a:lnTo>
                    <a:pt x="0" y="0"/>
                  </a:lnTo>
                  <a:lnTo>
                    <a:pt x="0" y="6306"/>
                  </a:lnTo>
                  <a:lnTo>
                    <a:pt x="5" y="6310"/>
                  </a:lnTo>
                  <a:close/>
                </a:path>
              </a:pathLst>
            </a:custGeom>
            <a:solidFill>
              <a:srgbClr val="DADADA">
                <a:alpha val="100000"/>
              </a:srgbClr>
            </a:solidFill>
            <a:ln w="9525">
              <a:noFill/>
            </a:ln>
          </p:spPr>
          <p:txBody>
            <a:bodyPr/>
            <a:lstStyle/>
            <a:p>
              <a:endParaRPr lang="zh-CN" altLang="en-US"/>
            </a:p>
          </p:txBody>
        </p:sp>
        <p:sp>
          <p:nvSpPr>
            <p:cNvPr id="19481" name="Freeform 25"/>
            <p:cNvSpPr/>
            <p:nvPr/>
          </p:nvSpPr>
          <p:spPr>
            <a:xfrm>
              <a:off x="72" y="2"/>
              <a:ext cx="2" cy="120"/>
            </a:xfrm>
            <a:custGeom>
              <a:avLst/>
              <a:gdLst>
                <a:gd name="txL" fmla="*/ 0 w 5"/>
                <a:gd name="txT" fmla="*/ 0 h 360"/>
                <a:gd name="txR" fmla="*/ 5 w 5"/>
                <a:gd name="txB" fmla="*/ 360 h 360"/>
              </a:gdLst>
              <a:ahLst/>
              <a:cxnLst>
                <a:cxn ang="0">
                  <a:pos x="0" y="0"/>
                </a:cxn>
                <a:cxn ang="0">
                  <a:pos x="0" y="0"/>
                </a:cxn>
                <a:cxn ang="0">
                  <a:pos x="0" y="0"/>
                </a:cxn>
                <a:cxn ang="0">
                  <a:pos x="0" y="0"/>
                </a:cxn>
                <a:cxn ang="0">
                  <a:pos x="0" y="0"/>
                </a:cxn>
                <a:cxn ang="0">
                  <a:pos x="0" y="0"/>
                </a:cxn>
              </a:cxnLst>
              <a:rect l="txL" t="txT" r="txR" b="txB"/>
              <a:pathLst>
                <a:path w="5" h="360">
                  <a:moveTo>
                    <a:pt x="5" y="2"/>
                  </a:moveTo>
                  <a:lnTo>
                    <a:pt x="0" y="0"/>
                  </a:lnTo>
                  <a:lnTo>
                    <a:pt x="0" y="347"/>
                  </a:lnTo>
                  <a:lnTo>
                    <a:pt x="3" y="354"/>
                  </a:lnTo>
                  <a:lnTo>
                    <a:pt x="5" y="360"/>
                  </a:lnTo>
                  <a:lnTo>
                    <a:pt x="5" y="2"/>
                  </a:lnTo>
                  <a:close/>
                </a:path>
              </a:pathLst>
            </a:custGeom>
            <a:solidFill>
              <a:srgbClr val="E8E8E8">
                <a:alpha val="100000"/>
              </a:srgbClr>
            </a:solidFill>
            <a:ln w="9525">
              <a:noFill/>
            </a:ln>
          </p:spPr>
          <p:txBody>
            <a:bodyPr/>
            <a:lstStyle/>
            <a:p>
              <a:endParaRPr lang="zh-CN" altLang="en-US"/>
            </a:p>
          </p:txBody>
        </p:sp>
        <p:sp>
          <p:nvSpPr>
            <p:cNvPr id="19482" name="Freeform 26"/>
            <p:cNvSpPr/>
            <p:nvPr/>
          </p:nvSpPr>
          <p:spPr>
            <a:xfrm>
              <a:off x="65" y="0"/>
              <a:ext cx="1" cy="111"/>
            </a:xfrm>
            <a:custGeom>
              <a:avLst/>
              <a:gdLst>
                <a:gd name="txL" fmla="*/ 0 w 5"/>
                <a:gd name="txT" fmla="*/ 0 h 331"/>
                <a:gd name="txR" fmla="*/ 5 w 5"/>
                <a:gd name="txB" fmla="*/ 331 h 331"/>
              </a:gdLst>
              <a:ahLst/>
              <a:cxnLst>
                <a:cxn ang="0">
                  <a:pos x="0" y="0"/>
                </a:cxn>
                <a:cxn ang="0">
                  <a:pos x="0" y="0"/>
                </a:cxn>
                <a:cxn ang="0">
                  <a:pos x="0" y="0"/>
                </a:cxn>
                <a:cxn ang="0">
                  <a:pos x="0" y="0"/>
                </a:cxn>
                <a:cxn ang="0">
                  <a:pos x="0" y="0"/>
                </a:cxn>
                <a:cxn ang="0">
                  <a:pos x="0" y="0"/>
                </a:cxn>
              </a:cxnLst>
              <a:rect l="txL" t="txT" r="txR" b="txB"/>
              <a:pathLst>
                <a:path w="5" h="331">
                  <a:moveTo>
                    <a:pt x="5" y="1"/>
                  </a:moveTo>
                  <a:lnTo>
                    <a:pt x="0" y="0"/>
                  </a:lnTo>
                  <a:lnTo>
                    <a:pt x="0" y="329"/>
                  </a:lnTo>
                  <a:lnTo>
                    <a:pt x="2" y="329"/>
                  </a:lnTo>
                  <a:lnTo>
                    <a:pt x="5" y="331"/>
                  </a:lnTo>
                  <a:lnTo>
                    <a:pt x="5" y="1"/>
                  </a:lnTo>
                  <a:close/>
                </a:path>
              </a:pathLst>
            </a:custGeom>
            <a:solidFill>
              <a:srgbClr val="EFEFEF">
                <a:alpha val="100000"/>
              </a:srgbClr>
            </a:solidFill>
            <a:ln w="9525">
              <a:noFill/>
            </a:ln>
          </p:spPr>
          <p:txBody>
            <a:bodyPr/>
            <a:lstStyle/>
            <a:p>
              <a:endParaRPr lang="zh-CN" altLang="en-US"/>
            </a:p>
          </p:txBody>
        </p:sp>
        <p:sp>
          <p:nvSpPr>
            <p:cNvPr id="19483" name="Freeform 27"/>
            <p:cNvSpPr/>
            <p:nvPr/>
          </p:nvSpPr>
          <p:spPr>
            <a:xfrm>
              <a:off x="66" y="1"/>
              <a:ext cx="2" cy="112"/>
            </a:xfrm>
            <a:custGeom>
              <a:avLst/>
              <a:gdLst>
                <a:gd name="txL" fmla="*/ 0 w 6"/>
                <a:gd name="txT" fmla="*/ 0 h 336"/>
                <a:gd name="txR" fmla="*/ 6 w 6"/>
                <a:gd name="txB" fmla="*/ 336 h 336"/>
              </a:gdLst>
              <a:ahLst/>
              <a:cxnLst>
                <a:cxn ang="0">
                  <a:pos x="0" y="0"/>
                </a:cxn>
                <a:cxn ang="0">
                  <a:pos x="0" y="0"/>
                </a:cxn>
                <a:cxn ang="0">
                  <a:pos x="0" y="0"/>
                </a:cxn>
                <a:cxn ang="0">
                  <a:pos x="0" y="0"/>
                </a:cxn>
                <a:cxn ang="0">
                  <a:pos x="0" y="0"/>
                </a:cxn>
              </a:cxnLst>
              <a:rect l="txL" t="txT" r="txR" b="txB"/>
              <a:pathLst>
                <a:path w="6" h="336">
                  <a:moveTo>
                    <a:pt x="6" y="2"/>
                  </a:moveTo>
                  <a:lnTo>
                    <a:pt x="0" y="0"/>
                  </a:lnTo>
                  <a:lnTo>
                    <a:pt x="0" y="330"/>
                  </a:lnTo>
                  <a:lnTo>
                    <a:pt x="6" y="336"/>
                  </a:lnTo>
                  <a:lnTo>
                    <a:pt x="6" y="2"/>
                  </a:lnTo>
                  <a:close/>
                </a:path>
              </a:pathLst>
            </a:custGeom>
            <a:solidFill>
              <a:srgbClr val="EDEDED">
                <a:alpha val="100000"/>
              </a:srgbClr>
            </a:solidFill>
            <a:ln w="9525">
              <a:noFill/>
            </a:ln>
          </p:spPr>
          <p:txBody>
            <a:bodyPr/>
            <a:lstStyle/>
            <a:p>
              <a:endParaRPr lang="zh-CN" altLang="en-US"/>
            </a:p>
          </p:txBody>
        </p:sp>
        <p:sp>
          <p:nvSpPr>
            <p:cNvPr id="19484" name="Freeform 28"/>
            <p:cNvSpPr/>
            <p:nvPr/>
          </p:nvSpPr>
          <p:spPr>
            <a:xfrm>
              <a:off x="68" y="1"/>
              <a:ext cx="2" cy="113"/>
            </a:xfrm>
            <a:custGeom>
              <a:avLst/>
              <a:gdLst>
                <a:gd name="txL" fmla="*/ 0 w 5"/>
                <a:gd name="txT" fmla="*/ 0 h 339"/>
                <a:gd name="txR" fmla="*/ 5 w 5"/>
                <a:gd name="txB" fmla="*/ 339 h 339"/>
              </a:gdLst>
              <a:ahLst/>
              <a:cxnLst>
                <a:cxn ang="0">
                  <a:pos x="0" y="0"/>
                </a:cxn>
                <a:cxn ang="0">
                  <a:pos x="0" y="0"/>
                </a:cxn>
                <a:cxn ang="0">
                  <a:pos x="0" y="0"/>
                </a:cxn>
                <a:cxn ang="0">
                  <a:pos x="0" y="0"/>
                </a:cxn>
                <a:cxn ang="0">
                  <a:pos x="0" y="0"/>
                </a:cxn>
              </a:cxnLst>
              <a:rect l="txL" t="txT" r="txR" b="txB"/>
              <a:pathLst>
                <a:path w="5" h="339">
                  <a:moveTo>
                    <a:pt x="5" y="1"/>
                  </a:moveTo>
                  <a:lnTo>
                    <a:pt x="0" y="0"/>
                  </a:lnTo>
                  <a:lnTo>
                    <a:pt x="0" y="334"/>
                  </a:lnTo>
                  <a:lnTo>
                    <a:pt x="5" y="339"/>
                  </a:lnTo>
                  <a:lnTo>
                    <a:pt x="5" y="1"/>
                  </a:lnTo>
                  <a:close/>
                </a:path>
              </a:pathLst>
            </a:custGeom>
            <a:solidFill>
              <a:srgbClr val="EBEBEB">
                <a:alpha val="100000"/>
              </a:srgbClr>
            </a:solidFill>
            <a:ln w="9525">
              <a:noFill/>
            </a:ln>
          </p:spPr>
          <p:txBody>
            <a:bodyPr/>
            <a:lstStyle/>
            <a:p>
              <a:endParaRPr lang="zh-CN" altLang="en-US"/>
            </a:p>
          </p:txBody>
        </p:sp>
        <p:sp>
          <p:nvSpPr>
            <p:cNvPr id="19485" name="Freeform 29"/>
            <p:cNvSpPr/>
            <p:nvPr/>
          </p:nvSpPr>
          <p:spPr>
            <a:xfrm>
              <a:off x="70" y="2"/>
              <a:ext cx="2" cy="116"/>
            </a:xfrm>
            <a:custGeom>
              <a:avLst/>
              <a:gdLst>
                <a:gd name="txL" fmla="*/ 0 w 6"/>
                <a:gd name="txT" fmla="*/ 0 h 348"/>
                <a:gd name="txR" fmla="*/ 6 w 6"/>
                <a:gd name="txB" fmla="*/ 348 h 348"/>
              </a:gdLst>
              <a:ahLst/>
              <a:cxnLst>
                <a:cxn ang="0">
                  <a:pos x="0" y="0"/>
                </a:cxn>
                <a:cxn ang="0">
                  <a:pos x="0" y="0"/>
                </a:cxn>
                <a:cxn ang="0">
                  <a:pos x="0" y="0"/>
                </a:cxn>
                <a:cxn ang="0">
                  <a:pos x="0" y="0"/>
                </a:cxn>
                <a:cxn ang="0">
                  <a:pos x="0" y="0"/>
                </a:cxn>
              </a:cxnLst>
              <a:rect l="txL" t="txT" r="txR" b="txB"/>
              <a:pathLst>
                <a:path w="6" h="348">
                  <a:moveTo>
                    <a:pt x="6" y="1"/>
                  </a:moveTo>
                  <a:lnTo>
                    <a:pt x="0" y="0"/>
                  </a:lnTo>
                  <a:lnTo>
                    <a:pt x="0" y="338"/>
                  </a:lnTo>
                  <a:lnTo>
                    <a:pt x="6" y="348"/>
                  </a:lnTo>
                  <a:lnTo>
                    <a:pt x="6" y="1"/>
                  </a:lnTo>
                  <a:close/>
                </a:path>
              </a:pathLst>
            </a:custGeom>
            <a:solidFill>
              <a:srgbClr val="EAEAEA">
                <a:alpha val="100000"/>
              </a:srgbClr>
            </a:solidFill>
            <a:ln w="9525">
              <a:noFill/>
            </a:ln>
          </p:spPr>
          <p:txBody>
            <a:bodyPr/>
            <a:lstStyle/>
            <a:p>
              <a:endParaRPr lang="zh-CN" altLang="en-US"/>
            </a:p>
          </p:txBody>
        </p:sp>
        <p:sp>
          <p:nvSpPr>
            <p:cNvPr id="19486" name="Freeform 30"/>
            <p:cNvSpPr/>
            <p:nvPr/>
          </p:nvSpPr>
          <p:spPr>
            <a:xfrm>
              <a:off x="85" y="9"/>
              <a:ext cx="2" cy="2104"/>
            </a:xfrm>
            <a:custGeom>
              <a:avLst/>
              <a:gdLst>
                <a:gd name="txL" fmla="*/ 0 w 6"/>
                <a:gd name="txT" fmla="*/ 0 h 6311"/>
                <a:gd name="txR" fmla="*/ 6 w 6"/>
                <a:gd name="txB" fmla="*/ 6311 h 6311"/>
              </a:gdLst>
              <a:ahLst/>
              <a:cxnLst>
                <a:cxn ang="0">
                  <a:pos x="0" y="0"/>
                </a:cxn>
                <a:cxn ang="0">
                  <a:pos x="0" y="0"/>
                </a:cxn>
                <a:cxn ang="0">
                  <a:pos x="0" y="9"/>
                </a:cxn>
                <a:cxn ang="0">
                  <a:pos x="0" y="9"/>
                </a:cxn>
                <a:cxn ang="0">
                  <a:pos x="0" y="0"/>
                </a:cxn>
              </a:cxnLst>
              <a:rect l="txL" t="txT" r="txR" b="txB"/>
              <a:pathLst>
                <a:path w="6" h="6311">
                  <a:moveTo>
                    <a:pt x="6" y="5"/>
                  </a:moveTo>
                  <a:lnTo>
                    <a:pt x="0" y="0"/>
                  </a:lnTo>
                  <a:lnTo>
                    <a:pt x="0" y="6305"/>
                  </a:lnTo>
                  <a:lnTo>
                    <a:pt x="6" y="6311"/>
                  </a:lnTo>
                  <a:lnTo>
                    <a:pt x="6" y="5"/>
                  </a:lnTo>
                  <a:close/>
                </a:path>
              </a:pathLst>
            </a:custGeom>
            <a:solidFill>
              <a:srgbClr val="DADADA">
                <a:alpha val="100000"/>
              </a:srgbClr>
            </a:solidFill>
            <a:ln w="9525">
              <a:noFill/>
            </a:ln>
          </p:spPr>
          <p:txBody>
            <a:bodyPr/>
            <a:lstStyle/>
            <a:p>
              <a:endParaRPr lang="zh-CN" altLang="en-US"/>
            </a:p>
          </p:txBody>
        </p:sp>
        <p:sp>
          <p:nvSpPr>
            <p:cNvPr id="19487" name="Freeform 31"/>
            <p:cNvSpPr/>
            <p:nvPr/>
          </p:nvSpPr>
          <p:spPr>
            <a:xfrm>
              <a:off x="83" y="8"/>
              <a:ext cx="2" cy="2103"/>
            </a:xfrm>
            <a:custGeom>
              <a:avLst/>
              <a:gdLst>
                <a:gd name="txL" fmla="*/ 0 w 6"/>
                <a:gd name="txT" fmla="*/ 0 h 6309"/>
                <a:gd name="txR" fmla="*/ 6 w 6"/>
                <a:gd name="txB" fmla="*/ 6309 h 6309"/>
              </a:gdLst>
              <a:ahLst/>
              <a:cxnLst>
                <a:cxn ang="0">
                  <a:pos x="0" y="0"/>
                </a:cxn>
                <a:cxn ang="0">
                  <a:pos x="0" y="0"/>
                </a:cxn>
                <a:cxn ang="0">
                  <a:pos x="0" y="9"/>
                </a:cxn>
                <a:cxn ang="0">
                  <a:pos x="0" y="9"/>
                </a:cxn>
                <a:cxn ang="0">
                  <a:pos x="0" y="9"/>
                </a:cxn>
                <a:cxn ang="0">
                  <a:pos x="0" y="9"/>
                </a:cxn>
                <a:cxn ang="0">
                  <a:pos x="0" y="9"/>
                </a:cxn>
                <a:cxn ang="0">
                  <a:pos x="0" y="0"/>
                </a:cxn>
              </a:cxnLst>
              <a:rect l="txL" t="txT" r="txR" b="txB"/>
              <a:pathLst>
                <a:path w="6" h="6309">
                  <a:moveTo>
                    <a:pt x="6" y="4"/>
                  </a:moveTo>
                  <a:lnTo>
                    <a:pt x="0" y="0"/>
                  </a:lnTo>
                  <a:lnTo>
                    <a:pt x="0" y="6303"/>
                  </a:lnTo>
                  <a:lnTo>
                    <a:pt x="2" y="6305"/>
                  </a:lnTo>
                  <a:lnTo>
                    <a:pt x="3" y="6306"/>
                  </a:lnTo>
                  <a:lnTo>
                    <a:pt x="5" y="6308"/>
                  </a:lnTo>
                  <a:lnTo>
                    <a:pt x="6" y="6309"/>
                  </a:lnTo>
                  <a:lnTo>
                    <a:pt x="6" y="4"/>
                  </a:lnTo>
                  <a:close/>
                </a:path>
              </a:pathLst>
            </a:custGeom>
            <a:solidFill>
              <a:srgbClr val="DDDDDD">
                <a:alpha val="100000"/>
              </a:srgbClr>
            </a:solidFill>
            <a:ln w="9525">
              <a:noFill/>
            </a:ln>
          </p:spPr>
          <p:txBody>
            <a:bodyPr/>
            <a:lstStyle/>
            <a:p>
              <a:endParaRPr lang="zh-CN" altLang="en-US"/>
            </a:p>
          </p:txBody>
        </p:sp>
        <p:sp>
          <p:nvSpPr>
            <p:cNvPr id="19488" name="Freeform 32"/>
            <p:cNvSpPr/>
            <p:nvPr/>
          </p:nvSpPr>
          <p:spPr>
            <a:xfrm>
              <a:off x="81" y="6"/>
              <a:ext cx="2" cy="2103"/>
            </a:xfrm>
            <a:custGeom>
              <a:avLst/>
              <a:gdLst>
                <a:gd name="txL" fmla="*/ 0 w 6"/>
                <a:gd name="txT" fmla="*/ 0 h 6308"/>
                <a:gd name="txR" fmla="*/ 6 w 6"/>
                <a:gd name="txB" fmla="*/ 6308 h 6308"/>
              </a:gdLst>
              <a:ahLst/>
              <a:cxnLst>
                <a:cxn ang="0">
                  <a:pos x="0" y="0"/>
                </a:cxn>
                <a:cxn ang="0">
                  <a:pos x="0" y="0"/>
                </a:cxn>
                <a:cxn ang="0">
                  <a:pos x="0" y="0"/>
                </a:cxn>
                <a:cxn ang="0">
                  <a:pos x="0" y="0"/>
                </a:cxn>
                <a:cxn ang="0">
                  <a:pos x="0" y="9"/>
                </a:cxn>
                <a:cxn ang="0">
                  <a:pos x="0" y="9"/>
                </a:cxn>
                <a:cxn ang="0">
                  <a:pos x="0" y="9"/>
                </a:cxn>
                <a:cxn ang="0">
                  <a:pos x="0" y="0"/>
                </a:cxn>
              </a:cxnLst>
              <a:rect l="txL" t="txT" r="txR" b="txB"/>
              <a:pathLst>
                <a:path w="6" h="6308">
                  <a:moveTo>
                    <a:pt x="6" y="5"/>
                  </a:moveTo>
                  <a:lnTo>
                    <a:pt x="3" y="3"/>
                  </a:lnTo>
                  <a:lnTo>
                    <a:pt x="2" y="2"/>
                  </a:lnTo>
                  <a:lnTo>
                    <a:pt x="0" y="0"/>
                  </a:lnTo>
                  <a:lnTo>
                    <a:pt x="0" y="6304"/>
                  </a:lnTo>
                  <a:lnTo>
                    <a:pt x="2" y="6306"/>
                  </a:lnTo>
                  <a:lnTo>
                    <a:pt x="6" y="6308"/>
                  </a:lnTo>
                  <a:lnTo>
                    <a:pt x="6" y="5"/>
                  </a:lnTo>
                  <a:close/>
                </a:path>
              </a:pathLst>
            </a:custGeom>
            <a:solidFill>
              <a:srgbClr val="DEDEDE">
                <a:alpha val="100000"/>
              </a:srgbClr>
            </a:solidFill>
            <a:ln w="9525">
              <a:noFill/>
            </a:ln>
          </p:spPr>
          <p:txBody>
            <a:bodyPr/>
            <a:lstStyle/>
            <a:p>
              <a:endParaRPr lang="zh-CN" altLang="en-US"/>
            </a:p>
          </p:txBody>
        </p:sp>
        <p:sp>
          <p:nvSpPr>
            <p:cNvPr id="19489" name="Freeform 33"/>
            <p:cNvSpPr/>
            <p:nvPr/>
          </p:nvSpPr>
          <p:spPr>
            <a:xfrm>
              <a:off x="79" y="5"/>
              <a:ext cx="2" cy="2103"/>
            </a:xfrm>
            <a:custGeom>
              <a:avLst/>
              <a:gdLst>
                <a:gd name="txL" fmla="*/ 0 w 5"/>
                <a:gd name="txT" fmla="*/ 0 h 6307"/>
                <a:gd name="txR" fmla="*/ 5 w 5"/>
                <a:gd name="txB" fmla="*/ 6307 h 6307"/>
              </a:gdLst>
              <a:ahLst/>
              <a:cxnLst>
                <a:cxn ang="0">
                  <a:pos x="0" y="0"/>
                </a:cxn>
                <a:cxn ang="0">
                  <a:pos x="0" y="0"/>
                </a:cxn>
                <a:cxn ang="0">
                  <a:pos x="0" y="9"/>
                </a:cxn>
                <a:cxn ang="0">
                  <a:pos x="0" y="9"/>
                </a:cxn>
                <a:cxn ang="0">
                  <a:pos x="0" y="0"/>
                </a:cxn>
              </a:cxnLst>
              <a:rect l="txL" t="txT" r="txR" b="txB"/>
              <a:pathLst>
                <a:path w="5" h="6307">
                  <a:moveTo>
                    <a:pt x="5" y="3"/>
                  </a:moveTo>
                  <a:lnTo>
                    <a:pt x="0" y="0"/>
                  </a:lnTo>
                  <a:lnTo>
                    <a:pt x="0" y="6302"/>
                  </a:lnTo>
                  <a:lnTo>
                    <a:pt x="5" y="6307"/>
                  </a:lnTo>
                  <a:lnTo>
                    <a:pt x="5" y="3"/>
                  </a:lnTo>
                  <a:close/>
                </a:path>
              </a:pathLst>
            </a:custGeom>
            <a:solidFill>
              <a:srgbClr val="E0E0E0">
                <a:alpha val="100000"/>
              </a:srgbClr>
            </a:solidFill>
            <a:ln w="9525">
              <a:noFill/>
            </a:ln>
          </p:spPr>
          <p:txBody>
            <a:bodyPr/>
            <a:lstStyle/>
            <a:p>
              <a:endParaRPr lang="zh-CN" altLang="en-US"/>
            </a:p>
          </p:txBody>
        </p:sp>
        <p:sp>
          <p:nvSpPr>
            <p:cNvPr id="19490" name="Freeform 34"/>
            <p:cNvSpPr/>
            <p:nvPr/>
          </p:nvSpPr>
          <p:spPr>
            <a:xfrm>
              <a:off x="78" y="4"/>
              <a:ext cx="1" cy="2102"/>
            </a:xfrm>
            <a:custGeom>
              <a:avLst/>
              <a:gdLst>
                <a:gd name="txL" fmla="*/ 0 w 5"/>
                <a:gd name="txT" fmla="*/ 0 h 6305"/>
                <a:gd name="txR" fmla="*/ 5 w 5"/>
                <a:gd name="txB" fmla="*/ 6305 h 6305"/>
              </a:gdLst>
              <a:ahLst/>
              <a:cxnLst>
                <a:cxn ang="0">
                  <a:pos x="0" y="0"/>
                </a:cxn>
                <a:cxn ang="0">
                  <a:pos x="0" y="0"/>
                </a:cxn>
                <a:cxn ang="0">
                  <a:pos x="0" y="9"/>
                </a:cxn>
                <a:cxn ang="0">
                  <a:pos x="0" y="9"/>
                </a:cxn>
                <a:cxn ang="0">
                  <a:pos x="0" y="0"/>
                </a:cxn>
              </a:cxnLst>
              <a:rect l="txL" t="txT" r="txR" b="txB"/>
              <a:pathLst>
                <a:path w="5" h="6305">
                  <a:moveTo>
                    <a:pt x="5" y="3"/>
                  </a:moveTo>
                  <a:lnTo>
                    <a:pt x="0" y="0"/>
                  </a:lnTo>
                  <a:lnTo>
                    <a:pt x="0" y="6301"/>
                  </a:lnTo>
                  <a:lnTo>
                    <a:pt x="5" y="6305"/>
                  </a:lnTo>
                  <a:lnTo>
                    <a:pt x="5" y="3"/>
                  </a:lnTo>
                  <a:close/>
                </a:path>
              </a:pathLst>
            </a:custGeom>
            <a:solidFill>
              <a:srgbClr val="E2E2E2">
                <a:alpha val="100000"/>
              </a:srgbClr>
            </a:solidFill>
            <a:ln w="9525">
              <a:noFill/>
            </a:ln>
          </p:spPr>
          <p:txBody>
            <a:bodyPr/>
            <a:lstStyle/>
            <a:p>
              <a:endParaRPr lang="zh-CN" altLang="en-US"/>
            </a:p>
          </p:txBody>
        </p:sp>
        <p:sp>
          <p:nvSpPr>
            <p:cNvPr id="19491" name="Freeform 35"/>
            <p:cNvSpPr/>
            <p:nvPr/>
          </p:nvSpPr>
          <p:spPr>
            <a:xfrm>
              <a:off x="76" y="3"/>
              <a:ext cx="2" cy="2102"/>
            </a:xfrm>
            <a:custGeom>
              <a:avLst/>
              <a:gdLst>
                <a:gd name="txL" fmla="*/ 0 w 6"/>
                <a:gd name="txT" fmla="*/ 0 h 6304"/>
                <a:gd name="txR" fmla="*/ 6 w 6"/>
                <a:gd name="txB" fmla="*/ 6304 h 6304"/>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9"/>
                </a:cxn>
                <a:cxn ang="0">
                  <a:pos x="0" y="9"/>
                </a:cxn>
                <a:cxn ang="0">
                  <a:pos x="0" y="0"/>
                </a:cxn>
              </a:cxnLst>
              <a:rect l="txL" t="txT" r="txR" b="txB"/>
              <a:pathLst>
                <a:path w="6" h="6304">
                  <a:moveTo>
                    <a:pt x="6" y="3"/>
                  </a:moveTo>
                  <a:lnTo>
                    <a:pt x="0" y="0"/>
                  </a:lnTo>
                  <a:lnTo>
                    <a:pt x="0" y="375"/>
                  </a:lnTo>
                  <a:lnTo>
                    <a:pt x="1" y="385"/>
                  </a:lnTo>
                  <a:lnTo>
                    <a:pt x="3" y="397"/>
                  </a:lnTo>
                  <a:lnTo>
                    <a:pt x="5" y="425"/>
                  </a:lnTo>
                  <a:lnTo>
                    <a:pt x="4" y="437"/>
                  </a:lnTo>
                  <a:lnTo>
                    <a:pt x="3" y="443"/>
                  </a:lnTo>
                  <a:lnTo>
                    <a:pt x="3" y="450"/>
                  </a:lnTo>
                  <a:lnTo>
                    <a:pt x="1" y="461"/>
                  </a:lnTo>
                  <a:lnTo>
                    <a:pt x="0" y="473"/>
                  </a:lnTo>
                  <a:lnTo>
                    <a:pt x="0" y="6299"/>
                  </a:lnTo>
                  <a:lnTo>
                    <a:pt x="6" y="6304"/>
                  </a:lnTo>
                  <a:lnTo>
                    <a:pt x="6" y="3"/>
                  </a:lnTo>
                  <a:close/>
                </a:path>
              </a:pathLst>
            </a:custGeom>
            <a:solidFill>
              <a:srgbClr val="E4E4E4">
                <a:alpha val="100000"/>
              </a:srgbClr>
            </a:solidFill>
            <a:ln w="9525">
              <a:noFill/>
            </a:ln>
          </p:spPr>
          <p:txBody>
            <a:bodyPr/>
            <a:lstStyle/>
            <a:p>
              <a:endParaRPr lang="zh-CN" altLang="en-US"/>
            </a:p>
          </p:txBody>
        </p:sp>
        <p:sp>
          <p:nvSpPr>
            <p:cNvPr id="19492" name="Freeform 36"/>
            <p:cNvSpPr/>
            <p:nvPr/>
          </p:nvSpPr>
          <p:spPr>
            <a:xfrm>
              <a:off x="74" y="3"/>
              <a:ext cx="2" cy="125"/>
            </a:xfrm>
            <a:custGeom>
              <a:avLst/>
              <a:gdLst>
                <a:gd name="txL" fmla="*/ 0 w 6"/>
                <a:gd name="txT" fmla="*/ 0 h 377"/>
                <a:gd name="txR" fmla="*/ 6 w 6"/>
                <a:gd name="txB" fmla="*/ 377 h 377"/>
              </a:gdLst>
              <a:ahLst/>
              <a:cxnLst>
                <a:cxn ang="0">
                  <a:pos x="0" y="0"/>
                </a:cxn>
                <a:cxn ang="0">
                  <a:pos x="0" y="0"/>
                </a:cxn>
                <a:cxn ang="0">
                  <a:pos x="0" y="0"/>
                </a:cxn>
                <a:cxn ang="0">
                  <a:pos x="0" y="1"/>
                </a:cxn>
                <a:cxn ang="0">
                  <a:pos x="0" y="0"/>
                </a:cxn>
              </a:cxnLst>
              <a:rect l="txL" t="txT" r="txR" b="txB"/>
              <a:pathLst>
                <a:path w="6" h="377">
                  <a:moveTo>
                    <a:pt x="6" y="2"/>
                  </a:moveTo>
                  <a:lnTo>
                    <a:pt x="0" y="0"/>
                  </a:lnTo>
                  <a:lnTo>
                    <a:pt x="0" y="358"/>
                  </a:lnTo>
                  <a:lnTo>
                    <a:pt x="6" y="377"/>
                  </a:lnTo>
                  <a:lnTo>
                    <a:pt x="6" y="2"/>
                  </a:lnTo>
                  <a:close/>
                </a:path>
              </a:pathLst>
            </a:custGeom>
            <a:solidFill>
              <a:srgbClr val="E6E6E6">
                <a:alpha val="100000"/>
              </a:srgbClr>
            </a:solidFill>
            <a:ln w="9525">
              <a:noFill/>
            </a:ln>
          </p:spPr>
          <p:txBody>
            <a:bodyPr/>
            <a:lstStyle/>
            <a:p>
              <a:endParaRPr lang="zh-CN" altLang="en-US"/>
            </a:p>
          </p:txBody>
        </p:sp>
        <p:sp>
          <p:nvSpPr>
            <p:cNvPr id="19493" name="Freeform 37"/>
            <p:cNvSpPr/>
            <p:nvPr/>
          </p:nvSpPr>
          <p:spPr>
            <a:xfrm>
              <a:off x="59" y="0"/>
              <a:ext cx="2" cy="111"/>
            </a:xfrm>
            <a:custGeom>
              <a:avLst/>
              <a:gdLst>
                <a:gd name="txL" fmla="*/ 0 w 5"/>
                <a:gd name="txT" fmla="*/ 0 h 331"/>
                <a:gd name="txR" fmla="*/ 5 w 5"/>
                <a:gd name="txB" fmla="*/ 331 h 331"/>
              </a:gdLst>
              <a:ahLst/>
              <a:cxnLst>
                <a:cxn ang="0">
                  <a:pos x="0" y="0"/>
                </a:cxn>
                <a:cxn ang="0">
                  <a:pos x="0" y="0"/>
                </a:cxn>
                <a:cxn ang="0">
                  <a:pos x="0" y="0"/>
                </a:cxn>
                <a:cxn ang="0">
                  <a:pos x="0" y="0"/>
                </a:cxn>
                <a:cxn ang="0">
                  <a:pos x="0" y="0"/>
                </a:cxn>
              </a:cxnLst>
              <a:rect l="txL" t="txT" r="txR" b="txB"/>
              <a:pathLst>
                <a:path w="5" h="331">
                  <a:moveTo>
                    <a:pt x="5" y="0"/>
                  </a:moveTo>
                  <a:lnTo>
                    <a:pt x="0" y="1"/>
                  </a:lnTo>
                  <a:lnTo>
                    <a:pt x="0" y="331"/>
                  </a:lnTo>
                  <a:lnTo>
                    <a:pt x="5" y="329"/>
                  </a:lnTo>
                  <a:lnTo>
                    <a:pt x="5" y="0"/>
                  </a:lnTo>
                  <a:close/>
                </a:path>
              </a:pathLst>
            </a:custGeom>
            <a:solidFill>
              <a:srgbClr val="F5F5F5">
                <a:alpha val="100000"/>
              </a:srgbClr>
            </a:solidFill>
            <a:ln w="9525">
              <a:noFill/>
            </a:ln>
          </p:spPr>
          <p:txBody>
            <a:bodyPr/>
            <a:lstStyle/>
            <a:p>
              <a:endParaRPr lang="zh-CN" altLang="en-US"/>
            </a:p>
          </p:txBody>
        </p:sp>
        <p:sp>
          <p:nvSpPr>
            <p:cNvPr id="19494" name="Freeform 38"/>
            <p:cNvSpPr/>
            <p:nvPr/>
          </p:nvSpPr>
          <p:spPr>
            <a:xfrm>
              <a:off x="61" y="0"/>
              <a:ext cx="2" cy="110"/>
            </a:xfrm>
            <a:custGeom>
              <a:avLst/>
              <a:gdLst>
                <a:gd name="txL" fmla="*/ 0 w 6"/>
                <a:gd name="txT" fmla="*/ 0 h 329"/>
                <a:gd name="txR" fmla="*/ 6 w 6"/>
                <a:gd name="txB" fmla="*/ 329 h 329"/>
              </a:gdLst>
              <a:ahLst/>
              <a:cxnLst>
                <a:cxn ang="0">
                  <a:pos x="0" y="0"/>
                </a:cxn>
                <a:cxn ang="0">
                  <a:pos x="0" y="0"/>
                </a:cxn>
                <a:cxn ang="0">
                  <a:pos x="0" y="0"/>
                </a:cxn>
                <a:cxn ang="0">
                  <a:pos x="0" y="0"/>
                </a:cxn>
                <a:cxn ang="0">
                  <a:pos x="0" y="0"/>
                </a:cxn>
              </a:cxnLst>
              <a:rect l="txL" t="txT" r="txR" b="txB"/>
              <a:pathLst>
                <a:path w="6" h="329">
                  <a:moveTo>
                    <a:pt x="6" y="0"/>
                  </a:moveTo>
                  <a:lnTo>
                    <a:pt x="0" y="0"/>
                  </a:lnTo>
                  <a:lnTo>
                    <a:pt x="0" y="329"/>
                  </a:lnTo>
                  <a:lnTo>
                    <a:pt x="6" y="328"/>
                  </a:lnTo>
                  <a:lnTo>
                    <a:pt x="6" y="0"/>
                  </a:lnTo>
                  <a:close/>
                </a:path>
              </a:pathLst>
            </a:custGeom>
            <a:solidFill>
              <a:srgbClr val="F3F3F3">
                <a:alpha val="100000"/>
              </a:srgbClr>
            </a:solidFill>
            <a:ln w="9525">
              <a:noFill/>
            </a:ln>
          </p:spPr>
          <p:txBody>
            <a:bodyPr/>
            <a:lstStyle/>
            <a:p>
              <a:endParaRPr lang="zh-CN" altLang="en-US"/>
            </a:p>
          </p:txBody>
        </p:sp>
        <p:sp>
          <p:nvSpPr>
            <p:cNvPr id="19495" name="Freeform 39"/>
            <p:cNvSpPr/>
            <p:nvPr/>
          </p:nvSpPr>
          <p:spPr>
            <a:xfrm>
              <a:off x="57" y="1"/>
              <a:ext cx="2" cy="112"/>
            </a:xfrm>
            <a:custGeom>
              <a:avLst/>
              <a:gdLst>
                <a:gd name="txL" fmla="*/ 0 w 6"/>
                <a:gd name="txT" fmla="*/ 0 h 336"/>
                <a:gd name="txR" fmla="*/ 6 w 6"/>
                <a:gd name="txB" fmla="*/ 336 h 336"/>
              </a:gdLst>
              <a:ahLst/>
              <a:cxnLst>
                <a:cxn ang="0">
                  <a:pos x="0" y="0"/>
                </a:cxn>
                <a:cxn ang="0">
                  <a:pos x="0" y="0"/>
                </a:cxn>
                <a:cxn ang="0">
                  <a:pos x="0" y="0"/>
                </a:cxn>
                <a:cxn ang="0">
                  <a:pos x="0" y="0"/>
                </a:cxn>
                <a:cxn ang="0">
                  <a:pos x="0" y="0"/>
                </a:cxn>
              </a:cxnLst>
              <a:rect l="txL" t="txT" r="txR" b="txB"/>
              <a:pathLst>
                <a:path w="6" h="336">
                  <a:moveTo>
                    <a:pt x="6" y="0"/>
                  </a:moveTo>
                  <a:lnTo>
                    <a:pt x="0" y="2"/>
                  </a:lnTo>
                  <a:lnTo>
                    <a:pt x="0" y="336"/>
                  </a:lnTo>
                  <a:lnTo>
                    <a:pt x="6" y="330"/>
                  </a:lnTo>
                  <a:lnTo>
                    <a:pt x="6" y="0"/>
                  </a:lnTo>
                  <a:close/>
                </a:path>
              </a:pathLst>
            </a:custGeom>
            <a:solidFill>
              <a:srgbClr val="F7F7F7">
                <a:alpha val="100000"/>
              </a:srgbClr>
            </a:solidFill>
            <a:ln w="9525">
              <a:noFill/>
            </a:ln>
          </p:spPr>
          <p:txBody>
            <a:bodyPr/>
            <a:lstStyle/>
            <a:p>
              <a:endParaRPr lang="zh-CN" altLang="en-US"/>
            </a:p>
          </p:txBody>
        </p:sp>
        <p:sp>
          <p:nvSpPr>
            <p:cNvPr id="19496" name="Freeform 40"/>
            <p:cNvSpPr/>
            <p:nvPr/>
          </p:nvSpPr>
          <p:spPr>
            <a:xfrm>
              <a:off x="56" y="1"/>
              <a:ext cx="1" cy="113"/>
            </a:xfrm>
            <a:custGeom>
              <a:avLst/>
              <a:gdLst>
                <a:gd name="txL" fmla="*/ 0 w 5"/>
                <a:gd name="txT" fmla="*/ 0 h 339"/>
                <a:gd name="txR" fmla="*/ 5 w 5"/>
                <a:gd name="txB" fmla="*/ 339 h 339"/>
              </a:gdLst>
              <a:ahLst/>
              <a:cxnLst>
                <a:cxn ang="0">
                  <a:pos x="0" y="0"/>
                </a:cxn>
                <a:cxn ang="0">
                  <a:pos x="0" y="0"/>
                </a:cxn>
                <a:cxn ang="0">
                  <a:pos x="0" y="0"/>
                </a:cxn>
                <a:cxn ang="0">
                  <a:pos x="0" y="0"/>
                </a:cxn>
                <a:cxn ang="0">
                  <a:pos x="0" y="0"/>
                </a:cxn>
              </a:cxnLst>
              <a:rect l="txL" t="txT" r="txR" b="txB"/>
              <a:pathLst>
                <a:path w="5" h="339">
                  <a:moveTo>
                    <a:pt x="5" y="0"/>
                  </a:moveTo>
                  <a:lnTo>
                    <a:pt x="0" y="1"/>
                  </a:lnTo>
                  <a:lnTo>
                    <a:pt x="0" y="339"/>
                  </a:lnTo>
                  <a:lnTo>
                    <a:pt x="5" y="334"/>
                  </a:lnTo>
                  <a:lnTo>
                    <a:pt x="5" y="0"/>
                  </a:lnTo>
                  <a:close/>
                </a:path>
              </a:pathLst>
            </a:custGeom>
            <a:solidFill>
              <a:srgbClr val="F8F8F8">
                <a:alpha val="100000"/>
              </a:srgbClr>
            </a:solidFill>
            <a:ln w="9525">
              <a:noFill/>
            </a:ln>
          </p:spPr>
          <p:txBody>
            <a:bodyPr/>
            <a:lstStyle/>
            <a:p>
              <a:endParaRPr lang="zh-CN" altLang="en-US"/>
            </a:p>
          </p:txBody>
        </p:sp>
        <p:sp>
          <p:nvSpPr>
            <p:cNvPr id="19497" name="Freeform 41"/>
            <p:cNvSpPr/>
            <p:nvPr/>
          </p:nvSpPr>
          <p:spPr>
            <a:xfrm>
              <a:off x="54" y="2"/>
              <a:ext cx="2" cy="115"/>
            </a:xfrm>
            <a:custGeom>
              <a:avLst/>
              <a:gdLst>
                <a:gd name="txL" fmla="*/ 0 w 6"/>
                <a:gd name="txT" fmla="*/ 0 h 347"/>
                <a:gd name="txR" fmla="*/ 6 w 6"/>
                <a:gd name="txB" fmla="*/ 347 h 347"/>
              </a:gdLst>
              <a:ahLst/>
              <a:cxnLst>
                <a:cxn ang="0">
                  <a:pos x="0" y="0"/>
                </a:cxn>
                <a:cxn ang="0">
                  <a:pos x="0" y="0"/>
                </a:cxn>
                <a:cxn ang="0">
                  <a:pos x="0" y="0"/>
                </a:cxn>
                <a:cxn ang="0">
                  <a:pos x="0" y="0"/>
                </a:cxn>
                <a:cxn ang="0">
                  <a:pos x="0" y="0"/>
                </a:cxn>
              </a:cxnLst>
              <a:rect l="txL" t="txT" r="txR" b="txB"/>
              <a:pathLst>
                <a:path w="6" h="347">
                  <a:moveTo>
                    <a:pt x="6" y="0"/>
                  </a:moveTo>
                  <a:lnTo>
                    <a:pt x="0" y="1"/>
                  </a:lnTo>
                  <a:lnTo>
                    <a:pt x="0" y="347"/>
                  </a:lnTo>
                  <a:lnTo>
                    <a:pt x="6" y="338"/>
                  </a:lnTo>
                  <a:lnTo>
                    <a:pt x="6" y="0"/>
                  </a:lnTo>
                  <a:close/>
                </a:path>
              </a:pathLst>
            </a:custGeom>
            <a:solidFill>
              <a:srgbClr val="FAFAFA">
                <a:alpha val="100000"/>
              </a:srgbClr>
            </a:solidFill>
            <a:ln w="9525">
              <a:noFill/>
            </a:ln>
          </p:spPr>
          <p:txBody>
            <a:bodyPr/>
            <a:lstStyle/>
            <a:p>
              <a:endParaRPr lang="zh-CN" altLang="en-US"/>
            </a:p>
          </p:txBody>
        </p:sp>
        <p:sp>
          <p:nvSpPr>
            <p:cNvPr id="19498" name="Freeform 42"/>
            <p:cNvSpPr/>
            <p:nvPr/>
          </p:nvSpPr>
          <p:spPr>
            <a:xfrm>
              <a:off x="52" y="2"/>
              <a:ext cx="2" cy="119"/>
            </a:xfrm>
            <a:custGeom>
              <a:avLst/>
              <a:gdLst>
                <a:gd name="txL" fmla="*/ 0 w 5"/>
                <a:gd name="txT" fmla="*/ 0 h 358"/>
                <a:gd name="txR" fmla="*/ 5 w 5"/>
                <a:gd name="txB" fmla="*/ 358 h 358"/>
              </a:gdLst>
              <a:ahLst/>
              <a:cxnLst>
                <a:cxn ang="0">
                  <a:pos x="0" y="0"/>
                </a:cxn>
                <a:cxn ang="0">
                  <a:pos x="0" y="0"/>
                </a:cxn>
                <a:cxn ang="0">
                  <a:pos x="0" y="0"/>
                </a:cxn>
                <a:cxn ang="0">
                  <a:pos x="0" y="0"/>
                </a:cxn>
                <a:cxn ang="0">
                  <a:pos x="0" y="0"/>
                </a:cxn>
                <a:cxn ang="0">
                  <a:pos x="0" y="0"/>
                </a:cxn>
              </a:cxnLst>
              <a:rect l="txL" t="txT" r="txR" b="txB"/>
              <a:pathLst>
                <a:path w="5" h="358">
                  <a:moveTo>
                    <a:pt x="5" y="0"/>
                  </a:moveTo>
                  <a:lnTo>
                    <a:pt x="0" y="2"/>
                  </a:lnTo>
                  <a:lnTo>
                    <a:pt x="0" y="358"/>
                  </a:lnTo>
                  <a:lnTo>
                    <a:pt x="2" y="354"/>
                  </a:lnTo>
                  <a:lnTo>
                    <a:pt x="5" y="346"/>
                  </a:lnTo>
                  <a:lnTo>
                    <a:pt x="5" y="0"/>
                  </a:lnTo>
                  <a:close/>
                </a:path>
              </a:pathLst>
            </a:custGeom>
            <a:solidFill>
              <a:srgbClr val="FCFCFC">
                <a:alpha val="100000"/>
              </a:srgbClr>
            </a:solidFill>
            <a:ln w="9525">
              <a:noFill/>
            </a:ln>
          </p:spPr>
          <p:txBody>
            <a:bodyPr/>
            <a:lstStyle/>
            <a:p>
              <a:endParaRPr lang="zh-CN" altLang="en-US"/>
            </a:p>
          </p:txBody>
        </p:sp>
        <p:sp>
          <p:nvSpPr>
            <p:cNvPr id="19499" name="Freeform 43"/>
            <p:cNvSpPr/>
            <p:nvPr/>
          </p:nvSpPr>
          <p:spPr>
            <a:xfrm>
              <a:off x="63" y="0"/>
              <a:ext cx="2" cy="110"/>
            </a:xfrm>
            <a:custGeom>
              <a:avLst/>
              <a:gdLst>
                <a:gd name="txL" fmla="*/ 0 w 5"/>
                <a:gd name="txT" fmla="*/ 0 h 329"/>
                <a:gd name="txR" fmla="*/ 5 w 5"/>
                <a:gd name="txB" fmla="*/ 329 h 329"/>
              </a:gdLst>
              <a:ahLst/>
              <a:cxnLst>
                <a:cxn ang="0">
                  <a:pos x="0" y="0"/>
                </a:cxn>
                <a:cxn ang="0">
                  <a:pos x="0" y="0"/>
                </a:cxn>
                <a:cxn ang="0">
                  <a:pos x="0" y="0"/>
                </a:cxn>
                <a:cxn ang="0">
                  <a:pos x="0" y="0"/>
                </a:cxn>
                <a:cxn ang="0">
                  <a:pos x="0" y="0"/>
                </a:cxn>
              </a:cxnLst>
              <a:rect l="txL" t="txT" r="txR" b="txB"/>
              <a:pathLst>
                <a:path w="5" h="329">
                  <a:moveTo>
                    <a:pt x="5" y="0"/>
                  </a:moveTo>
                  <a:lnTo>
                    <a:pt x="0" y="0"/>
                  </a:lnTo>
                  <a:lnTo>
                    <a:pt x="0" y="328"/>
                  </a:lnTo>
                  <a:lnTo>
                    <a:pt x="5" y="329"/>
                  </a:lnTo>
                  <a:lnTo>
                    <a:pt x="5" y="0"/>
                  </a:lnTo>
                  <a:close/>
                </a:path>
              </a:pathLst>
            </a:custGeom>
            <a:solidFill>
              <a:srgbClr val="F1F1F1">
                <a:alpha val="100000"/>
              </a:srgbClr>
            </a:solidFill>
            <a:ln w="9525">
              <a:noFill/>
            </a:ln>
          </p:spPr>
          <p:txBody>
            <a:bodyPr/>
            <a:lstStyle/>
            <a:p>
              <a:endParaRPr lang="zh-CN" altLang="en-US"/>
            </a:p>
          </p:txBody>
        </p:sp>
        <p:sp>
          <p:nvSpPr>
            <p:cNvPr id="19500" name="Freeform 44"/>
            <p:cNvSpPr/>
            <p:nvPr/>
          </p:nvSpPr>
          <p:spPr>
            <a:xfrm>
              <a:off x="4" y="93"/>
              <a:ext cx="2" cy="336"/>
            </a:xfrm>
            <a:custGeom>
              <a:avLst/>
              <a:gdLst>
                <a:gd name="txL" fmla="*/ 0 w 6"/>
                <a:gd name="txT" fmla="*/ 0 h 1009"/>
                <a:gd name="txR" fmla="*/ 6 w 6"/>
                <a:gd name="txB" fmla="*/ 1009 h 1009"/>
              </a:gdLst>
              <a:ahLst/>
              <a:cxnLst>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Lst>
              <a:rect l="txL" t="txT" r="txR" b="txB"/>
              <a:pathLst>
                <a:path w="6" h="1009">
                  <a:moveTo>
                    <a:pt x="6" y="0"/>
                  </a:moveTo>
                  <a:lnTo>
                    <a:pt x="1" y="47"/>
                  </a:lnTo>
                  <a:lnTo>
                    <a:pt x="0" y="98"/>
                  </a:lnTo>
                  <a:lnTo>
                    <a:pt x="0" y="1009"/>
                  </a:lnTo>
                  <a:lnTo>
                    <a:pt x="6" y="1009"/>
                  </a:lnTo>
                  <a:lnTo>
                    <a:pt x="6" y="858"/>
                  </a:lnTo>
                  <a:lnTo>
                    <a:pt x="4" y="858"/>
                  </a:lnTo>
                  <a:lnTo>
                    <a:pt x="6" y="858"/>
                  </a:lnTo>
                  <a:lnTo>
                    <a:pt x="6" y="795"/>
                  </a:lnTo>
                  <a:lnTo>
                    <a:pt x="4" y="795"/>
                  </a:lnTo>
                  <a:lnTo>
                    <a:pt x="6" y="795"/>
                  </a:lnTo>
                  <a:lnTo>
                    <a:pt x="6" y="729"/>
                  </a:lnTo>
                  <a:lnTo>
                    <a:pt x="4" y="729"/>
                  </a:lnTo>
                  <a:lnTo>
                    <a:pt x="6" y="729"/>
                  </a:lnTo>
                  <a:lnTo>
                    <a:pt x="6" y="660"/>
                  </a:lnTo>
                  <a:lnTo>
                    <a:pt x="3" y="660"/>
                  </a:lnTo>
                  <a:lnTo>
                    <a:pt x="6" y="660"/>
                  </a:lnTo>
                  <a:lnTo>
                    <a:pt x="6" y="589"/>
                  </a:lnTo>
                  <a:lnTo>
                    <a:pt x="6" y="519"/>
                  </a:lnTo>
                  <a:lnTo>
                    <a:pt x="3" y="519"/>
                  </a:lnTo>
                  <a:lnTo>
                    <a:pt x="6" y="519"/>
                  </a:lnTo>
                  <a:lnTo>
                    <a:pt x="6" y="455"/>
                  </a:lnTo>
                  <a:lnTo>
                    <a:pt x="3" y="455"/>
                  </a:lnTo>
                  <a:lnTo>
                    <a:pt x="6" y="455"/>
                  </a:lnTo>
                  <a:lnTo>
                    <a:pt x="6" y="389"/>
                  </a:lnTo>
                  <a:lnTo>
                    <a:pt x="3" y="389"/>
                  </a:lnTo>
                  <a:lnTo>
                    <a:pt x="6" y="389"/>
                  </a:lnTo>
                  <a:lnTo>
                    <a:pt x="6" y="308"/>
                  </a:lnTo>
                  <a:lnTo>
                    <a:pt x="3" y="308"/>
                  </a:lnTo>
                  <a:lnTo>
                    <a:pt x="6" y="308"/>
                  </a:lnTo>
                  <a:lnTo>
                    <a:pt x="6" y="0"/>
                  </a:lnTo>
                  <a:close/>
                </a:path>
              </a:pathLst>
            </a:custGeom>
            <a:solidFill>
              <a:srgbClr val="FFFFFF">
                <a:alpha val="100000"/>
              </a:srgbClr>
            </a:solidFill>
            <a:ln w="9525">
              <a:noFill/>
            </a:ln>
          </p:spPr>
          <p:txBody>
            <a:bodyPr/>
            <a:lstStyle/>
            <a:p>
              <a:endParaRPr lang="zh-CN" altLang="en-US"/>
            </a:p>
          </p:txBody>
        </p:sp>
        <p:sp>
          <p:nvSpPr>
            <p:cNvPr id="19501" name="Freeform 45"/>
            <p:cNvSpPr>
              <a:spLocks noEditPoints="1"/>
            </p:cNvSpPr>
            <p:nvPr/>
          </p:nvSpPr>
          <p:spPr>
            <a:xfrm>
              <a:off x="6" y="3"/>
              <a:ext cx="46" cy="2265"/>
            </a:xfrm>
            <a:custGeom>
              <a:avLst/>
              <a:gdLst>
                <a:gd name="txL" fmla="*/ 0 w 138"/>
                <a:gd name="txT" fmla="*/ 0 h 6795"/>
                <a:gd name="txR" fmla="*/ 138 w 138"/>
                <a:gd name="txB" fmla="*/ 6795 h 6795"/>
              </a:gdLst>
              <a:ahLst/>
              <a:cxnLst>
                <a:cxn ang="0">
                  <a:pos x="0" y="0"/>
                </a:cxn>
                <a:cxn ang="0">
                  <a:pos x="0" y="0"/>
                </a:cxn>
                <a:cxn ang="0">
                  <a:pos x="0" y="0"/>
                </a:cxn>
                <a:cxn ang="0">
                  <a:pos x="0" y="1"/>
                </a:cxn>
                <a:cxn ang="0">
                  <a:pos x="0" y="1"/>
                </a:cxn>
                <a:cxn ang="0">
                  <a:pos x="0" y="1"/>
                </a:cxn>
                <a:cxn ang="0">
                  <a:pos x="0" y="1"/>
                </a:cxn>
                <a:cxn ang="0">
                  <a:pos x="0" y="1"/>
                </a:cxn>
                <a:cxn ang="0">
                  <a:pos x="0" y="2"/>
                </a:cxn>
                <a:cxn ang="0">
                  <a:pos x="0" y="2"/>
                </a:cxn>
                <a:cxn ang="0">
                  <a:pos x="0" y="2"/>
                </a:cxn>
                <a:cxn ang="0">
                  <a:pos x="0" y="2"/>
                </a:cxn>
                <a:cxn ang="0">
                  <a:pos x="0" y="2"/>
                </a:cxn>
                <a:cxn ang="0">
                  <a:pos x="0" y="3"/>
                </a:cxn>
                <a:cxn ang="0">
                  <a:pos x="0" y="3"/>
                </a:cxn>
                <a:cxn ang="0">
                  <a:pos x="0" y="3"/>
                </a:cxn>
                <a:cxn ang="0">
                  <a:pos x="0" y="3"/>
                </a:cxn>
                <a:cxn ang="0">
                  <a:pos x="0" y="3"/>
                </a:cxn>
                <a:cxn ang="0">
                  <a:pos x="0" y="4"/>
                </a:cxn>
                <a:cxn ang="0">
                  <a:pos x="0" y="4"/>
                </a:cxn>
                <a:cxn ang="0">
                  <a:pos x="0" y="4"/>
                </a:cxn>
                <a:cxn ang="0">
                  <a:pos x="0" y="4"/>
                </a:cxn>
                <a:cxn ang="0">
                  <a:pos x="0" y="4"/>
                </a:cxn>
                <a:cxn ang="0">
                  <a:pos x="0" y="5"/>
                </a:cxn>
                <a:cxn ang="0">
                  <a:pos x="0" y="5"/>
                </a:cxn>
                <a:cxn ang="0">
                  <a:pos x="0" y="5"/>
                </a:cxn>
                <a:cxn ang="0">
                  <a:pos x="0" y="5"/>
                </a:cxn>
                <a:cxn ang="0">
                  <a:pos x="0" y="5"/>
                </a:cxn>
                <a:cxn ang="0">
                  <a:pos x="0" y="6"/>
                </a:cxn>
                <a:cxn ang="0">
                  <a:pos x="0" y="6"/>
                </a:cxn>
                <a:cxn ang="0">
                  <a:pos x="0" y="6"/>
                </a:cxn>
                <a:cxn ang="0">
                  <a:pos x="0" y="6"/>
                </a:cxn>
                <a:cxn ang="0">
                  <a:pos x="0" y="6"/>
                </a:cxn>
                <a:cxn ang="0">
                  <a:pos x="0" y="7"/>
                </a:cxn>
                <a:cxn ang="0">
                  <a:pos x="0" y="8"/>
                </a:cxn>
                <a:cxn ang="0">
                  <a:pos x="0" y="9"/>
                </a:cxn>
                <a:cxn ang="0">
                  <a:pos x="0" y="9"/>
                </a:cxn>
                <a:cxn ang="0">
                  <a:pos x="0" y="9"/>
                </a:cxn>
                <a:cxn ang="0">
                  <a:pos x="0" y="9"/>
                </a:cxn>
                <a:cxn ang="0">
                  <a:pos x="0" y="9"/>
                </a:cxn>
                <a:cxn ang="0">
                  <a:pos x="0" y="9"/>
                </a:cxn>
                <a:cxn ang="0">
                  <a:pos x="0" y="9"/>
                </a:cxn>
                <a:cxn ang="0">
                  <a:pos x="0" y="9"/>
                </a:cxn>
                <a:cxn ang="0">
                  <a:pos x="0" y="9"/>
                </a:cxn>
                <a:cxn ang="0">
                  <a:pos x="0" y="9"/>
                </a:cxn>
                <a:cxn ang="0">
                  <a:pos x="0" y="1"/>
                </a:cxn>
                <a:cxn ang="0">
                  <a:pos x="0" y="2"/>
                </a:cxn>
                <a:cxn ang="0">
                  <a:pos x="0" y="3"/>
                </a:cxn>
                <a:cxn ang="0">
                  <a:pos x="0" y="4"/>
                </a:cxn>
                <a:cxn ang="0">
                  <a:pos x="0" y="5"/>
                </a:cxn>
                <a:cxn ang="0">
                  <a:pos x="0" y="5"/>
                </a:cxn>
                <a:cxn ang="0">
                  <a:pos x="0" y="6"/>
                </a:cxn>
                <a:cxn ang="0">
                  <a:pos x="0" y="7"/>
                </a:cxn>
                <a:cxn ang="0">
                  <a:pos x="0" y="7"/>
                </a:cxn>
                <a:cxn ang="0">
                  <a:pos x="0" y="7"/>
                </a:cxn>
                <a:cxn ang="0">
                  <a:pos x="0" y="7"/>
                </a:cxn>
                <a:cxn ang="0">
                  <a:pos x="0" y="7"/>
                </a:cxn>
              </a:cxnLst>
              <a:rect l="txL" t="txT" r="txR" b="txB"/>
              <a:pathLst>
                <a:path w="138" h="6795">
                  <a:moveTo>
                    <a:pt x="126" y="427"/>
                  </a:moveTo>
                  <a:lnTo>
                    <a:pt x="126" y="405"/>
                  </a:lnTo>
                  <a:lnTo>
                    <a:pt x="128" y="387"/>
                  </a:lnTo>
                  <a:lnTo>
                    <a:pt x="131" y="370"/>
                  </a:lnTo>
                  <a:lnTo>
                    <a:pt x="138" y="356"/>
                  </a:lnTo>
                  <a:lnTo>
                    <a:pt x="138" y="0"/>
                  </a:lnTo>
                  <a:lnTo>
                    <a:pt x="123" y="5"/>
                  </a:lnTo>
                  <a:lnTo>
                    <a:pt x="111" y="13"/>
                  </a:lnTo>
                  <a:lnTo>
                    <a:pt x="99" y="22"/>
                  </a:lnTo>
                  <a:lnTo>
                    <a:pt x="88" y="35"/>
                  </a:lnTo>
                  <a:lnTo>
                    <a:pt x="76" y="48"/>
                  </a:lnTo>
                  <a:lnTo>
                    <a:pt x="66" y="66"/>
                  </a:lnTo>
                  <a:lnTo>
                    <a:pt x="56" y="83"/>
                  </a:lnTo>
                  <a:lnTo>
                    <a:pt x="47" y="104"/>
                  </a:lnTo>
                  <a:lnTo>
                    <a:pt x="29" y="141"/>
                  </a:lnTo>
                  <a:lnTo>
                    <a:pt x="16" y="182"/>
                  </a:lnTo>
                  <a:lnTo>
                    <a:pt x="10" y="202"/>
                  </a:lnTo>
                  <a:lnTo>
                    <a:pt x="6" y="224"/>
                  </a:lnTo>
                  <a:lnTo>
                    <a:pt x="0" y="270"/>
                  </a:lnTo>
                  <a:lnTo>
                    <a:pt x="0" y="578"/>
                  </a:lnTo>
                  <a:lnTo>
                    <a:pt x="104" y="578"/>
                  </a:lnTo>
                  <a:lnTo>
                    <a:pt x="0" y="578"/>
                  </a:lnTo>
                  <a:lnTo>
                    <a:pt x="0" y="659"/>
                  </a:lnTo>
                  <a:lnTo>
                    <a:pt x="74" y="659"/>
                  </a:lnTo>
                  <a:lnTo>
                    <a:pt x="0" y="659"/>
                  </a:lnTo>
                  <a:lnTo>
                    <a:pt x="0" y="725"/>
                  </a:lnTo>
                  <a:lnTo>
                    <a:pt x="74" y="725"/>
                  </a:lnTo>
                  <a:lnTo>
                    <a:pt x="0" y="725"/>
                  </a:lnTo>
                  <a:lnTo>
                    <a:pt x="0" y="789"/>
                  </a:lnTo>
                  <a:lnTo>
                    <a:pt x="74" y="789"/>
                  </a:lnTo>
                  <a:lnTo>
                    <a:pt x="0" y="789"/>
                  </a:lnTo>
                  <a:lnTo>
                    <a:pt x="0" y="859"/>
                  </a:lnTo>
                  <a:lnTo>
                    <a:pt x="77" y="859"/>
                  </a:lnTo>
                  <a:lnTo>
                    <a:pt x="0" y="859"/>
                  </a:lnTo>
                  <a:lnTo>
                    <a:pt x="0" y="930"/>
                  </a:lnTo>
                  <a:lnTo>
                    <a:pt x="96" y="930"/>
                  </a:lnTo>
                  <a:lnTo>
                    <a:pt x="0" y="930"/>
                  </a:lnTo>
                  <a:lnTo>
                    <a:pt x="0" y="999"/>
                  </a:lnTo>
                  <a:lnTo>
                    <a:pt x="76" y="999"/>
                  </a:lnTo>
                  <a:lnTo>
                    <a:pt x="0" y="999"/>
                  </a:lnTo>
                  <a:lnTo>
                    <a:pt x="0" y="1065"/>
                  </a:lnTo>
                  <a:lnTo>
                    <a:pt x="76" y="1065"/>
                  </a:lnTo>
                  <a:lnTo>
                    <a:pt x="0" y="1065"/>
                  </a:lnTo>
                  <a:lnTo>
                    <a:pt x="0" y="1128"/>
                  </a:lnTo>
                  <a:lnTo>
                    <a:pt x="76" y="1128"/>
                  </a:lnTo>
                  <a:lnTo>
                    <a:pt x="0" y="1128"/>
                  </a:lnTo>
                  <a:lnTo>
                    <a:pt x="0" y="1279"/>
                  </a:lnTo>
                  <a:lnTo>
                    <a:pt x="101" y="1279"/>
                  </a:lnTo>
                  <a:lnTo>
                    <a:pt x="0" y="1279"/>
                  </a:lnTo>
                  <a:lnTo>
                    <a:pt x="0" y="1350"/>
                  </a:lnTo>
                  <a:lnTo>
                    <a:pt x="76" y="1350"/>
                  </a:lnTo>
                  <a:lnTo>
                    <a:pt x="0" y="1350"/>
                  </a:lnTo>
                  <a:lnTo>
                    <a:pt x="0" y="1415"/>
                  </a:lnTo>
                  <a:lnTo>
                    <a:pt x="76" y="1415"/>
                  </a:lnTo>
                  <a:lnTo>
                    <a:pt x="0" y="1415"/>
                  </a:lnTo>
                  <a:lnTo>
                    <a:pt x="0" y="1479"/>
                  </a:lnTo>
                  <a:lnTo>
                    <a:pt x="76" y="1479"/>
                  </a:lnTo>
                  <a:lnTo>
                    <a:pt x="0" y="1479"/>
                  </a:lnTo>
                  <a:lnTo>
                    <a:pt x="0" y="1631"/>
                  </a:lnTo>
                  <a:lnTo>
                    <a:pt x="94" y="1631"/>
                  </a:lnTo>
                  <a:lnTo>
                    <a:pt x="0" y="1631"/>
                  </a:lnTo>
                  <a:lnTo>
                    <a:pt x="0" y="1707"/>
                  </a:lnTo>
                  <a:lnTo>
                    <a:pt x="76" y="1707"/>
                  </a:lnTo>
                  <a:lnTo>
                    <a:pt x="0" y="1707"/>
                  </a:lnTo>
                  <a:lnTo>
                    <a:pt x="0" y="1771"/>
                  </a:lnTo>
                  <a:lnTo>
                    <a:pt x="76" y="1771"/>
                  </a:lnTo>
                  <a:lnTo>
                    <a:pt x="0" y="1771"/>
                  </a:lnTo>
                  <a:lnTo>
                    <a:pt x="0" y="1835"/>
                  </a:lnTo>
                  <a:lnTo>
                    <a:pt x="76" y="1835"/>
                  </a:lnTo>
                  <a:lnTo>
                    <a:pt x="0" y="1835"/>
                  </a:lnTo>
                  <a:lnTo>
                    <a:pt x="0" y="1982"/>
                  </a:lnTo>
                  <a:lnTo>
                    <a:pt x="106" y="1982"/>
                  </a:lnTo>
                  <a:lnTo>
                    <a:pt x="0" y="1982"/>
                  </a:lnTo>
                  <a:lnTo>
                    <a:pt x="0" y="2049"/>
                  </a:lnTo>
                  <a:lnTo>
                    <a:pt x="76" y="2049"/>
                  </a:lnTo>
                  <a:lnTo>
                    <a:pt x="0" y="2049"/>
                  </a:lnTo>
                  <a:lnTo>
                    <a:pt x="0" y="2113"/>
                  </a:lnTo>
                  <a:lnTo>
                    <a:pt x="76" y="2113"/>
                  </a:lnTo>
                  <a:lnTo>
                    <a:pt x="0" y="2113"/>
                  </a:lnTo>
                  <a:lnTo>
                    <a:pt x="0" y="2178"/>
                  </a:lnTo>
                  <a:lnTo>
                    <a:pt x="76" y="2178"/>
                  </a:lnTo>
                  <a:lnTo>
                    <a:pt x="0" y="2178"/>
                  </a:lnTo>
                  <a:lnTo>
                    <a:pt x="0" y="2329"/>
                  </a:lnTo>
                  <a:lnTo>
                    <a:pt x="94" y="2329"/>
                  </a:lnTo>
                  <a:lnTo>
                    <a:pt x="0" y="2329"/>
                  </a:lnTo>
                  <a:lnTo>
                    <a:pt x="0" y="2406"/>
                  </a:lnTo>
                  <a:lnTo>
                    <a:pt x="76" y="2406"/>
                  </a:lnTo>
                  <a:lnTo>
                    <a:pt x="0" y="2406"/>
                  </a:lnTo>
                  <a:lnTo>
                    <a:pt x="0" y="2470"/>
                  </a:lnTo>
                  <a:lnTo>
                    <a:pt x="76" y="2470"/>
                  </a:lnTo>
                  <a:lnTo>
                    <a:pt x="0" y="2470"/>
                  </a:lnTo>
                  <a:lnTo>
                    <a:pt x="0" y="2535"/>
                  </a:lnTo>
                  <a:lnTo>
                    <a:pt x="76" y="2535"/>
                  </a:lnTo>
                  <a:lnTo>
                    <a:pt x="0" y="2535"/>
                  </a:lnTo>
                  <a:lnTo>
                    <a:pt x="0" y="2688"/>
                  </a:lnTo>
                  <a:lnTo>
                    <a:pt x="106" y="2688"/>
                  </a:lnTo>
                  <a:lnTo>
                    <a:pt x="0" y="2688"/>
                  </a:lnTo>
                  <a:lnTo>
                    <a:pt x="0" y="2751"/>
                  </a:lnTo>
                  <a:lnTo>
                    <a:pt x="76" y="2751"/>
                  </a:lnTo>
                  <a:lnTo>
                    <a:pt x="0" y="2751"/>
                  </a:lnTo>
                  <a:lnTo>
                    <a:pt x="0" y="2815"/>
                  </a:lnTo>
                  <a:lnTo>
                    <a:pt x="76" y="2815"/>
                  </a:lnTo>
                  <a:lnTo>
                    <a:pt x="0" y="2815"/>
                  </a:lnTo>
                  <a:lnTo>
                    <a:pt x="0" y="2880"/>
                  </a:lnTo>
                  <a:lnTo>
                    <a:pt x="76" y="2880"/>
                  </a:lnTo>
                  <a:lnTo>
                    <a:pt x="0" y="2880"/>
                  </a:lnTo>
                  <a:lnTo>
                    <a:pt x="0" y="3031"/>
                  </a:lnTo>
                  <a:lnTo>
                    <a:pt x="94" y="3031"/>
                  </a:lnTo>
                  <a:lnTo>
                    <a:pt x="0" y="3031"/>
                  </a:lnTo>
                  <a:lnTo>
                    <a:pt x="0" y="3108"/>
                  </a:lnTo>
                  <a:lnTo>
                    <a:pt x="76" y="3108"/>
                  </a:lnTo>
                  <a:lnTo>
                    <a:pt x="0" y="3108"/>
                  </a:lnTo>
                  <a:lnTo>
                    <a:pt x="0" y="3172"/>
                  </a:lnTo>
                  <a:lnTo>
                    <a:pt x="76" y="3172"/>
                  </a:lnTo>
                  <a:lnTo>
                    <a:pt x="0" y="3172"/>
                  </a:lnTo>
                  <a:lnTo>
                    <a:pt x="0" y="3236"/>
                  </a:lnTo>
                  <a:lnTo>
                    <a:pt x="76" y="3236"/>
                  </a:lnTo>
                  <a:lnTo>
                    <a:pt x="0" y="3236"/>
                  </a:lnTo>
                  <a:lnTo>
                    <a:pt x="0" y="3385"/>
                  </a:lnTo>
                  <a:lnTo>
                    <a:pt x="106" y="3385"/>
                  </a:lnTo>
                  <a:lnTo>
                    <a:pt x="0" y="3385"/>
                  </a:lnTo>
                  <a:lnTo>
                    <a:pt x="0" y="3453"/>
                  </a:lnTo>
                  <a:lnTo>
                    <a:pt x="76" y="3453"/>
                  </a:lnTo>
                  <a:lnTo>
                    <a:pt x="0" y="3453"/>
                  </a:lnTo>
                  <a:lnTo>
                    <a:pt x="0" y="3516"/>
                  </a:lnTo>
                  <a:lnTo>
                    <a:pt x="76" y="3516"/>
                  </a:lnTo>
                  <a:lnTo>
                    <a:pt x="0" y="3516"/>
                  </a:lnTo>
                  <a:lnTo>
                    <a:pt x="0" y="3581"/>
                  </a:lnTo>
                  <a:lnTo>
                    <a:pt x="76" y="3581"/>
                  </a:lnTo>
                  <a:lnTo>
                    <a:pt x="0" y="3581"/>
                  </a:lnTo>
                  <a:lnTo>
                    <a:pt x="0" y="3734"/>
                  </a:lnTo>
                  <a:lnTo>
                    <a:pt x="94" y="3734"/>
                  </a:lnTo>
                  <a:lnTo>
                    <a:pt x="0" y="3734"/>
                  </a:lnTo>
                  <a:lnTo>
                    <a:pt x="0" y="3810"/>
                  </a:lnTo>
                  <a:lnTo>
                    <a:pt x="76" y="3810"/>
                  </a:lnTo>
                  <a:lnTo>
                    <a:pt x="0" y="3810"/>
                  </a:lnTo>
                  <a:lnTo>
                    <a:pt x="0" y="3873"/>
                  </a:lnTo>
                  <a:lnTo>
                    <a:pt x="76" y="3873"/>
                  </a:lnTo>
                  <a:lnTo>
                    <a:pt x="0" y="3873"/>
                  </a:lnTo>
                  <a:lnTo>
                    <a:pt x="0" y="3937"/>
                  </a:lnTo>
                  <a:lnTo>
                    <a:pt x="76" y="3937"/>
                  </a:lnTo>
                  <a:lnTo>
                    <a:pt x="0" y="3937"/>
                  </a:lnTo>
                  <a:lnTo>
                    <a:pt x="0" y="4092"/>
                  </a:lnTo>
                  <a:lnTo>
                    <a:pt x="106" y="4092"/>
                  </a:lnTo>
                  <a:lnTo>
                    <a:pt x="0" y="4092"/>
                  </a:lnTo>
                  <a:lnTo>
                    <a:pt x="0" y="4153"/>
                  </a:lnTo>
                  <a:lnTo>
                    <a:pt x="76" y="4153"/>
                  </a:lnTo>
                  <a:lnTo>
                    <a:pt x="0" y="4153"/>
                  </a:lnTo>
                  <a:lnTo>
                    <a:pt x="0" y="4219"/>
                  </a:lnTo>
                  <a:lnTo>
                    <a:pt x="76" y="4219"/>
                  </a:lnTo>
                  <a:lnTo>
                    <a:pt x="0" y="4219"/>
                  </a:lnTo>
                  <a:lnTo>
                    <a:pt x="0" y="4283"/>
                  </a:lnTo>
                  <a:lnTo>
                    <a:pt x="76" y="4283"/>
                  </a:lnTo>
                  <a:lnTo>
                    <a:pt x="0" y="4283"/>
                  </a:lnTo>
                  <a:lnTo>
                    <a:pt x="0" y="4435"/>
                  </a:lnTo>
                  <a:lnTo>
                    <a:pt x="94" y="4435"/>
                  </a:lnTo>
                  <a:lnTo>
                    <a:pt x="0" y="4435"/>
                  </a:lnTo>
                  <a:lnTo>
                    <a:pt x="0" y="4510"/>
                  </a:lnTo>
                  <a:lnTo>
                    <a:pt x="76" y="4510"/>
                  </a:lnTo>
                  <a:lnTo>
                    <a:pt x="0" y="4510"/>
                  </a:lnTo>
                  <a:lnTo>
                    <a:pt x="0" y="4575"/>
                  </a:lnTo>
                  <a:lnTo>
                    <a:pt x="76" y="4575"/>
                  </a:lnTo>
                  <a:lnTo>
                    <a:pt x="0" y="4575"/>
                  </a:lnTo>
                  <a:lnTo>
                    <a:pt x="0" y="4639"/>
                  </a:lnTo>
                  <a:lnTo>
                    <a:pt x="76" y="4639"/>
                  </a:lnTo>
                  <a:lnTo>
                    <a:pt x="0" y="4639"/>
                  </a:lnTo>
                  <a:lnTo>
                    <a:pt x="0" y="4788"/>
                  </a:lnTo>
                  <a:lnTo>
                    <a:pt x="103" y="4788"/>
                  </a:lnTo>
                  <a:lnTo>
                    <a:pt x="0" y="4788"/>
                  </a:lnTo>
                  <a:lnTo>
                    <a:pt x="0" y="5137"/>
                  </a:lnTo>
                  <a:lnTo>
                    <a:pt x="99" y="5137"/>
                  </a:lnTo>
                  <a:lnTo>
                    <a:pt x="0" y="5137"/>
                  </a:lnTo>
                  <a:lnTo>
                    <a:pt x="0" y="5490"/>
                  </a:lnTo>
                  <a:lnTo>
                    <a:pt x="106" y="5490"/>
                  </a:lnTo>
                  <a:lnTo>
                    <a:pt x="0" y="5490"/>
                  </a:lnTo>
                  <a:lnTo>
                    <a:pt x="0" y="6570"/>
                  </a:lnTo>
                  <a:lnTo>
                    <a:pt x="5" y="6609"/>
                  </a:lnTo>
                  <a:lnTo>
                    <a:pt x="14" y="6649"/>
                  </a:lnTo>
                  <a:lnTo>
                    <a:pt x="25" y="6686"/>
                  </a:lnTo>
                  <a:lnTo>
                    <a:pt x="31" y="6703"/>
                  </a:lnTo>
                  <a:lnTo>
                    <a:pt x="40" y="6721"/>
                  </a:lnTo>
                  <a:lnTo>
                    <a:pt x="40" y="6719"/>
                  </a:lnTo>
                  <a:lnTo>
                    <a:pt x="40" y="6717"/>
                  </a:lnTo>
                  <a:lnTo>
                    <a:pt x="40" y="6715"/>
                  </a:lnTo>
                  <a:lnTo>
                    <a:pt x="38" y="6712"/>
                  </a:lnTo>
                  <a:lnTo>
                    <a:pt x="34" y="6695"/>
                  </a:lnTo>
                  <a:lnTo>
                    <a:pt x="34" y="6667"/>
                  </a:lnTo>
                  <a:lnTo>
                    <a:pt x="48" y="6669"/>
                  </a:lnTo>
                  <a:lnTo>
                    <a:pt x="50" y="6674"/>
                  </a:lnTo>
                  <a:lnTo>
                    <a:pt x="51" y="6682"/>
                  </a:lnTo>
                  <a:lnTo>
                    <a:pt x="53" y="6687"/>
                  </a:lnTo>
                  <a:lnTo>
                    <a:pt x="53" y="6691"/>
                  </a:lnTo>
                  <a:lnTo>
                    <a:pt x="53" y="6694"/>
                  </a:lnTo>
                  <a:lnTo>
                    <a:pt x="54" y="6695"/>
                  </a:lnTo>
                  <a:lnTo>
                    <a:pt x="56" y="6699"/>
                  </a:lnTo>
                  <a:lnTo>
                    <a:pt x="56" y="6702"/>
                  </a:lnTo>
                  <a:lnTo>
                    <a:pt x="56" y="6706"/>
                  </a:lnTo>
                  <a:lnTo>
                    <a:pt x="58" y="6711"/>
                  </a:lnTo>
                  <a:lnTo>
                    <a:pt x="59" y="6715"/>
                  </a:lnTo>
                  <a:lnTo>
                    <a:pt x="59" y="6719"/>
                  </a:lnTo>
                  <a:lnTo>
                    <a:pt x="59" y="6733"/>
                  </a:lnTo>
                  <a:lnTo>
                    <a:pt x="67" y="6735"/>
                  </a:lnTo>
                  <a:lnTo>
                    <a:pt x="67" y="6738"/>
                  </a:lnTo>
                  <a:lnTo>
                    <a:pt x="67" y="6745"/>
                  </a:lnTo>
                  <a:lnTo>
                    <a:pt x="81" y="6746"/>
                  </a:lnTo>
                  <a:lnTo>
                    <a:pt x="81" y="6749"/>
                  </a:lnTo>
                  <a:lnTo>
                    <a:pt x="81" y="6776"/>
                  </a:lnTo>
                  <a:lnTo>
                    <a:pt x="81" y="6778"/>
                  </a:lnTo>
                  <a:lnTo>
                    <a:pt x="77" y="6782"/>
                  </a:lnTo>
                  <a:lnTo>
                    <a:pt x="76" y="6786"/>
                  </a:lnTo>
                  <a:lnTo>
                    <a:pt x="76" y="6787"/>
                  </a:lnTo>
                  <a:lnTo>
                    <a:pt x="80" y="6793"/>
                  </a:lnTo>
                  <a:lnTo>
                    <a:pt x="138" y="6688"/>
                  </a:lnTo>
                  <a:lnTo>
                    <a:pt x="80" y="6793"/>
                  </a:lnTo>
                  <a:lnTo>
                    <a:pt x="81" y="6795"/>
                  </a:lnTo>
                  <a:lnTo>
                    <a:pt x="91" y="6777"/>
                  </a:lnTo>
                  <a:lnTo>
                    <a:pt x="101" y="6763"/>
                  </a:lnTo>
                  <a:lnTo>
                    <a:pt x="112" y="6751"/>
                  </a:lnTo>
                  <a:lnTo>
                    <a:pt x="124" y="6742"/>
                  </a:lnTo>
                  <a:lnTo>
                    <a:pt x="124" y="6741"/>
                  </a:lnTo>
                  <a:lnTo>
                    <a:pt x="124" y="6728"/>
                  </a:lnTo>
                  <a:lnTo>
                    <a:pt x="126" y="6722"/>
                  </a:lnTo>
                  <a:lnTo>
                    <a:pt x="127" y="6718"/>
                  </a:lnTo>
                  <a:lnTo>
                    <a:pt x="127" y="6715"/>
                  </a:lnTo>
                  <a:lnTo>
                    <a:pt x="127" y="6713"/>
                  </a:lnTo>
                  <a:lnTo>
                    <a:pt x="138" y="6714"/>
                  </a:lnTo>
                  <a:lnTo>
                    <a:pt x="138" y="497"/>
                  </a:lnTo>
                  <a:lnTo>
                    <a:pt x="131" y="481"/>
                  </a:lnTo>
                  <a:lnTo>
                    <a:pt x="128" y="464"/>
                  </a:lnTo>
                  <a:lnTo>
                    <a:pt x="126" y="446"/>
                  </a:lnTo>
                  <a:lnTo>
                    <a:pt x="126" y="427"/>
                  </a:lnTo>
                  <a:close/>
                  <a:moveTo>
                    <a:pt x="1" y="1198"/>
                  </a:moveTo>
                  <a:lnTo>
                    <a:pt x="78" y="1198"/>
                  </a:lnTo>
                  <a:lnTo>
                    <a:pt x="1" y="1198"/>
                  </a:lnTo>
                  <a:close/>
                  <a:moveTo>
                    <a:pt x="1" y="1550"/>
                  </a:moveTo>
                  <a:lnTo>
                    <a:pt x="78" y="1550"/>
                  </a:lnTo>
                  <a:lnTo>
                    <a:pt x="1" y="1550"/>
                  </a:lnTo>
                  <a:close/>
                  <a:moveTo>
                    <a:pt x="78" y="1906"/>
                  </a:moveTo>
                  <a:lnTo>
                    <a:pt x="1" y="1906"/>
                  </a:lnTo>
                  <a:lnTo>
                    <a:pt x="78" y="1906"/>
                  </a:lnTo>
                  <a:close/>
                  <a:moveTo>
                    <a:pt x="78" y="2248"/>
                  </a:moveTo>
                  <a:lnTo>
                    <a:pt x="1" y="2248"/>
                  </a:lnTo>
                  <a:lnTo>
                    <a:pt x="78" y="2248"/>
                  </a:lnTo>
                  <a:close/>
                  <a:moveTo>
                    <a:pt x="1" y="2604"/>
                  </a:moveTo>
                  <a:lnTo>
                    <a:pt x="78" y="2604"/>
                  </a:lnTo>
                  <a:lnTo>
                    <a:pt x="1" y="2604"/>
                  </a:lnTo>
                  <a:close/>
                  <a:moveTo>
                    <a:pt x="1" y="2949"/>
                  </a:moveTo>
                  <a:lnTo>
                    <a:pt x="78" y="2949"/>
                  </a:lnTo>
                  <a:lnTo>
                    <a:pt x="1" y="2949"/>
                  </a:lnTo>
                  <a:close/>
                  <a:moveTo>
                    <a:pt x="78" y="3306"/>
                  </a:moveTo>
                  <a:lnTo>
                    <a:pt x="1" y="3306"/>
                  </a:lnTo>
                  <a:lnTo>
                    <a:pt x="78" y="3306"/>
                  </a:lnTo>
                  <a:close/>
                  <a:moveTo>
                    <a:pt x="78" y="3651"/>
                  </a:moveTo>
                  <a:lnTo>
                    <a:pt x="1" y="3651"/>
                  </a:lnTo>
                  <a:lnTo>
                    <a:pt x="78" y="3651"/>
                  </a:lnTo>
                  <a:close/>
                  <a:moveTo>
                    <a:pt x="1" y="4008"/>
                  </a:moveTo>
                  <a:lnTo>
                    <a:pt x="78" y="4008"/>
                  </a:lnTo>
                  <a:lnTo>
                    <a:pt x="1" y="4008"/>
                  </a:lnTo>
                  <a:close/>
                  <a:moveTo>
                    <a:pt x="1" y="4354"/>
                  </a:moveTo>
                  <a:lnTo>
                    <a:pt x="78" y="4354"/>
                  </a:lnTo>
                  <a:lnTo>
                    <a:pt x="1" y="4354"/>
                  </a:lnTo>
                  <a:close/>
                  <a:moveTo>
                    <a:pt x="4" y="4921"/>
                  </a:moveTo>
                  <a:lnTo>
                    <a:pt x="81" y="4921"/>
                  </a:lnTo>
                  <a:lnTo>
                    <a:pt x="4" y="4921"/>
                  </a:lnTo>
                  <a:close/>
                  <a:moveTo>
                    <a:pt x="4" y="4984"/>
                  </a:moveTo>
                  <a:lnTo>
                    <a:pt x="81" y="4984"/>
                  </a:lnTo>
                  <a:lnTo>
                    <a:pt x="4" y="4984"/>
                  </a:lnTo>
                  <a:close/>
                  <a:moveTo>
                    <a:pt x="4" y="4855"/>
                  </a:moveTo>
                  <a:lnTo>
                    <a:pt x="81" y="4855"/>
                  </a:lnTo>
                  <a:lnTo>
                    <a:pt x="4" y="4855"/>
                  </a:lnTo>
                  <a:close/>
                  <a:moveTo>
                    <a:pt x="78" y="4709"/>
                  </a:moveTo>
                  <a:lnTo>
                    <a:pt x="1" y="4709"/>
                  </a:lnTo>
                  <a:lnTo>
                    <a:pt x="78" y="4709"/>
                  </a:lnTo>
                  <a:close/>
                  <a:moveTo>
                    <a:pt x="7" y="5055"/>
                  </a:moveTo>
                  <a:lnTo>
                    <a:pt x="84" y="5055"/>
                  </a:lnTo>
                  <a:lnTo>
                    <a:pt x="7" y="5055"/>
                  </a:lnTo>
                  <a:close/>
                  <a:moveTo>
                    <a:pt x="4" y="5212"/>
                  </a:moveTo>
                  <a:lnTo>
                    <a:pt x="81" y="5212"/>
                  </a:lnTo>
                  <a:lnTo>
                    <a:pt x="4" y="5212"/>
                  </a:lnTo>
                  <a:close/>
                  <a:moveTo>
                    <a:pt x="7" y="5411"/>
                  </a:moveTo>
                  <a:lnTo>
                    <a:pt x="84" y="5411"/>
                  </a:lnTo>
                  <a:lnTo>
                    <a:pt x="7" y="5411"/>
                  </a:lnTo>
                  <a:close/>
                  <a:moveTo>
                    <a:pt x="4" y="5340"/>
                  </a:moveTo>
                  <a:lnTo>
                    <a:pt x="81" y="5340"/>
                  </a:lnTo>
                  <a:lnTo>
                    <a:pt x="4" y="5340"/>
                  </a:lnTo>
                  <a:close/>
                  <a:moveTo>
                    <a:pt x="81" y="5277"/>
                  </a:moveTo>
                  <a:lnTo>
                    <a:pt x="4" y="5277"/>
                  </a:lnTo>
                  <a:lnTo>
                    <a:pt x="81" y="5277"/>
                  </a:lnTo>
                  <a:close/>
                </a:path>
              </a:pathLst>
            </a:custGeom>
            <a:solidFill>
              <a:srgbClr val="FFFFFF">
                <a:alpha val="100000"/>
              </a:srgbClr>
            </a:solidFill>
            <a:ln w="9525">
              <a:noFill/>
            </a:ln>
          </p:spPr>
          <p:txBody>
            <a:bodyPr/>
            <a:lstStyle/>
            <a:p>
              <a:endParaRPr lang="zh-CN" altLang="en-US"/>
            </a:p>
          </p:txBody>
        </p:sp>
        <p:sp>
          <p:nvSpPr>
            <p:cNvPr id="19502" name="Freeform 46"/>
            <p:cNvSpPr/>
            <p:nvPr/>
          </p:nvSpPr>
          <p:spPr>
            <a:xfrm>
              <a:off x="70" y="169"/>
              <a:ext cx="2" cy="1931"/>
            </a:xfrm>
            <a:custGeom>
              <a:avLst/>
              <a:gdLst>
                <a:gd name="txL" fmla="*/ 0 w 6"/>
                <a:gd name="txT" fmla="*/ 0 h 5793"/>
                <a:gd name="txR" fmla="*/ 6 w 6"/>
                <a:gd name="txB" fmla="*/ 5793 h 5793"/>
              </a:gdLst>
              <a:ahLst/>
              <a:cxnLst>
                <a:cxn ang="0">
                  <a:pos x="0" y="0"/>
                </a:cxn>
                <a:cxn ang="0">
                  <a:pos x="0" y="0"/>
                </a:cxn>
                <a:cxn ang="0">
                  <a:pos x="0" y="0"/>
                </a:cxn>
                <a:cxn ang="0">
                  <a:pos x="0" y="0"/>
                </a:cxn>
                <a:cxn ang="0">
                  <a:pos x="0" y="8"/>
                </a:cxn>
                <a:cxn ang="0">
                  <a:pos x="0" y="8"/>
                </a:cxn>
                <a:cxn ang="0">
                  <a:pos x="0" y="0"/>
                </a:cxn>
                <a:cxn ang="0">
                  <a:pos x="0" y="0"/>
                </a:cxn>
              </a:cxnLst>
              <a:rect l="txL" t="txT" r="txR" b="txB"/>
              <a:pathLst>
                <a:path w="6" h="5793">
                  <a:moveTo>
                    <a:pt x="2" y="0"/>
                  </a:moveTo>
                  <a:lnTo>
                    <a:pt x="2" y="4"/>
                  </a:lnTo>
                  <a:lnTo>
                    <a:pt x="2" y="7"/>
                  </a:lnTo>
                  <a:lnTo>
                    <a:pt x="0" y="8"/>
                  </a:lnTo>
                  <a:lnTo>
                    <a:pt x="0" y="5789"/>
                  </a:lnTo>
                  <a:lnTo>
                    <a:pt x="6" y="5793"/>
                  </a:lnTo>
                  <a:lnTo>
                    <a:pt x="6" y="0"/>
                  </a:lnTo>
                  <a:lnTo>
                    <a:pt x="2" y="0"/>
                  </a:lnTo>
                  <a:close/>
                </a:path>
              </a:pathLst>
            </a:custGeom>
            <a:solidFill>
              <a:srgbClr val="EAEAEA">
                <a:alpha val="100000"/>
              </a:srgbClr>
            </a:solidFill>
            <a:ln w="9525">
              <a:noFill/>
            </a:ln>
          </p:spPr>
          <p:txBody>
            <a:bodyPr/>
            <a:lstStyle/>
            <a:p>
              <a:endParaRPr lang="zh-CN" altLang="en-US"/>
            </a:p>
          </p:txBody>
        </p:sp>
        <p:sp>
          <p:nvSpPr>
            <p:cNvPr id="19503" name="Freeform 47"/>
            <p:cNvSpPr/>
            <p:nvPr/>
          </p:nvSpPr>
          <p:spPr>
            <a:xfrm>
              <a:off x="69" y="172"/>
              <a:ext cx="1" cy="1927"/>
            </a:xfrm>
            <a:custGeom>
              <a:avLst/>
              <a:gdLst>
                <a:gd name="txL" fmla="*/ 0 w 3"/>
                <a:gd name="txT" fmla="*/ 0 h 5781"/>
                <a:gd name="txR" fmla="*/ 3 w 3"/>
                <a:gd name="txB" fmla="*/ 5781 h 5781"/>
              </a:gdLst>
              <a:ahLst/>
              <a:cxnLst>
                <a:cxn ang="0">
                  <a:pos x="0" y="0"/>
                </a:cxn>
                <a:cxn ang="0">
                  <a:pos x="0" y="0"/>
                </a:cxn>
                <a:cxn ang="0">
                  <a:pos x="0" y="0"/>
                </a:cxn>
                <a:cxn ang="0">
                  <a:pos x="0" y="8"/>
                </a:cxn>
                <a:cxn ang="0">
                  <a:pos x="0" y="8"/>
                </a:cxn>
                <a:cxn ang="0">
                  <a:pos x="0" y="0"/>
                </a:cxn>
                <a:cxn ang="0">
                  <a:pos x="0" y="0"/>
                </a:cxn>
              </a:cxnLst>
              <a:rect l="txL" t="txT" r="txR" b="txB"/>
              <a:pathLst>
                <a:path w="3" h="5781">
                  <a:moveTo>
                    <a:pt x="0" y="0"/>
                  </a:moveTo>
                  <a:lnTo>
                    <a:pt x="0" y="2"/>
                  </a:lnTo>
                  <a:lnTo>
                    <a:pt x="0" y="89"/>
                  </a:lnTo>
                  <a:lnTo>
                    <a:pt x="0" y="5778"/>
                  </a:lnTo>
                  <a:lnTo>
                    <a:pt x="3" y="5781"/>
                  </a:lnTo>
                  <a:lnTo>
                    <a:pt x="3" y="0"/>
                  </a:lnTo>
                  <a:lnTo>
                    <a:pt x="0" y="0"/>
                  </a:lnTo>
                  <a:close/>
                </a:path>
              </a:pathLst>
            </a:custGeom>
            <a:solidFill>
              <a:srgbClr val="ECECEC">
                <a:alpha val="100000"/>
              </a:srgbClr>
            </a:solidFill>
            <a:ln w="9525">
              <a:noFill/>
            </a:ln>
          </p:spPr>
          <p:txBody>
            <a:bodyPr/>
            <a:lstStyle/>
            <a:p>
              <a:endParaRPr lang="zh-CN" altLang="en-US"/>
            </a:p>
          </p:txBody>
        </p:sp>
        <p:sp>
          <p:nvSpPr>
            <p:cNvPr id="19504" name="Freeform 48"/>
            <p:cNvSpPr/>
            <p:nvPr/>
          </p:nvSpPr>
          <p:spPr>
            <a:xfrm>
              <a:off x="72" y="167"/>
              <a:ext cx="2" cy="1935"/>
            </a:xfrm>
            <a:custGeom>
              <a:avLst/>
              <a:gdLst>
                <a:gd name="txL" fmla="*/ 0 w 5"/>
                <a:gd name="txT" fmla="*/ 0 h 5803"/>
                <a:gd name="txR" fmla="*/ 5 w 5"/>
                <a:gd name="txB" fmla="*/ 5803 h 5803"/>
              </a:gdLst>
              <a:ahLst/>
              <a:cxnLst>
                <a:cxn ang="0">
                  <a:pos x="0" y="0"/>
                </a:cxn>
                <a:cxn ang="0">
                  <a:pos x="0" y="0"/>
                </a:cxn>
                <a:cxn ang="0">
                  <a:pos x="0" y="8"/>
                </a:cxn>
                <a:cxn ang="0">
                  <a:pos x="0" y="8"/>
                </a:cxn>
                <a:cxn ang="0">
                  <a:pos x="0" y="0"/>
                </a:cxn>
                <a:cxn ang="0">
                  <a:pos x="0" y="0"/>
                </a:cxn>
              </a:cxnLst>
              <a:rect l="txL" t="txT" r="txR" b="txB"/>
              <a:pathLst>
                <a:path w="5" h="5803">
                  <a:moveTo>
                    <a:pt x="3" y="6"/>
                  </a:moveTo>
                  <a:lnTo>
                    <a:pt x="0" y="6"/>
                  </a:lnTo>
                  <a:lnTo>
                    <a:pt x="0" y="5799"/>
                  </a:lnTo>
                  <a:lnTo>
                    <a:pt x="5" y="5803"/>
                  </a:lnTo>
                  <a:lnTo>
                    <a:pt x="5" y="0"/>
                  </a:lnTo>
                  <a:lnTo>
                    <a:pt x="3" y="6"/>
                  </a:lnTo>
                  <a:close/>
                </a:path>
              </a:pathLst>
            </a:custGeom>
            <a:solidFill>
              <a:srgbClr val="E8E8E8">
                <a:alpha val="100000"/>
              </a:srgbClr>
            </a:solidFill>
            <a:ln w="9525">
              <a:noFill/>
            </a:ln>
          </p:spPr>
          <p:txBody>
            <a:bodyPr/>
            <a:lstStyle/>
            <a:p>
              <a:endParaRPr lang="zh-CN" altLang="en-US"/>
            </a:p>
          </p:txBody>
        </p:sp>
        <p:sp>
          <p:nvSpPr>
            <p:cNvPr id="19505" name="Freeform 49"/>
            <p:cNvSpPr/>
            <p:nvPr/>
          </p:nvSpPr>
          <p:spPr>
            <a:xfrm>
              <a:off x="52" y="168"/>
              <a:ext cx="2" cy="2073"/>
            </a:xfrm>
            <a:custGeom>
              <a:avLst/>
              <a:gdLst>
                <a:gd name="txL" fmla="*/ 0 w 5"/>
                <a:gd name="txT" fmla="*/ 0 h 6217"/>
                <a:gd name="txR" fmla="*/ 5 w 5"/>
                <a:gd name="txB" fmla="*/ 6217 h 6217"/>
              </a:gdLst>
              <a:ahLst/>
              <a:cxnLst>
                <a:cxn ang="0">
                  <a:pos x="0" y="0"/>
                </a:cxn>
                <a:cxn ang="0">
                  <a:pos x="0" y="0"/>
                </a:cxn>
                <a:cxn ang="0">
                  <a:pos x="0" y="0"/>
                </a:cxn>
                <a:cxn ang="0">
                  <a:pos x="0" y="9"/>
                </a:cxn>
                <a:cxn ang="0">
                  <a:pos x="0" y="9"/>
                </a:cxn>
                <a:cxn ang="0">
                  <a:pos x="0" y="9"/>
                </a:cxn>
                <a:cxn ang="0">
                  <a:pos x="0" y="8"/>
                </a:cxn>
                <a:cxn ang="0">
                  <a:pos x="0" y="8"/>
                </a:cxn>
                <a:cxn ang="0">
                  <a:pos x="0" y="8"/>
                </a:cxn>
                <a:cxn ang="0">
                  <a:pos x="0" y="8"/>
                </a:cxn>
                <a:cxn ang="0">
                  <a:pos x="0" y="0"/>
                </a:cxn>
                <a:cxn ang="0">
                  <a:pos x="0" y="0"/>
                </a:cxn>
              </a:cxnLst>
              <a:rect l="txL" t="txT" r="txR" b="txB"/>
              <a:pathLst>
                <a:path w="5" h="6217">
                  <a:moveTo>
                    <a:pt x="3" y="2"/>
                  </a:moveTo>
                  <a:lnTo>
                    <a:pt x="1" y="2"/>
                  </a:lnTo>
                  <a:lnTo>
                    <a:pt x="0" y="0"/>
                  </a:lnTo>
                  <a:lnTo>
                    <a:pt x="0" y="6217"/>
                  </a:lnTo>
                  <a:lnTo>
                    <a:pt x="1" y="6217"/>
                  </a:lnTo>
                  <a:lnTo>
                    <a:pt x="5" y="6212"/>
                  </a:lnTo>
                  <a:lnTo>
                    <a:pt x="5" y="5811"/>
                  </a:lnTo>
                  <a:lnTo>
                    <a:pt x="3" y="5811"/>
                  </a:lnTo>
                  <a:lnTo>
                    <a:pt x="3" y="5794"/>
                  </a:lnTo>
                  <a:lnTo>
                    <a:pt x="3" y="5706"/>
                  </a:lnTo>
                  <a:lnTo>
                    <a:pt x="3" y="141"/>
                  </a:lnTo>
                  <a:lnTo>
                    <a:pt x="3" y="2"/>
                  </a:lnTo>
                  <a:close/>
                </a:path>
              </a:pathLst>
            </a:custGeom>
            <a:solidFill>
              <a:srgbClr val="FCFCFC">
                <a:alpha val="100000"/>
              </a:srgbClr>
            </a:solidFill>
            <a:ln w="9525">
              <a:noFill/>
            </a:ln>
          </p:spPr>
          <p:txBody>
            <a:bodyPr/>
            <a:lstStyle/>
            <a:p>
              <a:endParaRPr lang="zh-CN" altLang="en-US"/>
            </a:p>
          </p:txBody>
        </p:sp>
        <p:sp>
          <p:nvSpPr>
            <p:cNvPr id="19506" name="Freeform 50"/>
            <p:cNvSpPr/>
            <p:nvPr/>
          </p:nvSpPr>
          <p:spPr>
            <a:xfrm>
              <a:off x="74" y="161"/>
              <a:ext cx="2" cy="1942"/>
            </a:xfrm>
            <a:custGeom>
              <a:avLst/>
              <a:gdLst>
                <a:gd name="txL" fmla="*/ 0 w 6"/>
                <a:gd name="txT" fmla="*/ 0 h 5826"/>
                <a:gd name="txR" fmla="*/ 6 w 6"/>
                <a:gd name="txB" fmla="*/ 5826 h 5826"/>
              </a:gdLst>
              <a:ahLst/>
              <a:cxnLst>
                <a:cxn ang="0">
                  <a:pos x="0" y="0"/>
                </a:cxn>
                <a:cxn ang="0">
                  <a:pos x="0" y="0"/>
                </a:cxn>
                <a:cxn ang="0">
                  <a:pos x="0" y="0"/>
                </a:cxn>
                <a:cxn ang="0">
                  <a:pos x="0" y="0"/>
                </a:cxn>
                <a:cxn ang="0">
                  <a:pos x="0" y="0"/>
                </a:cxn>
                <a:cxn ang="0">
                  <a:pos x="0" y="8"/>
                </a:cxn>
                <a:cxn ang="0">
                  <a:pos x="0" y="8"/>
                </a:cxn>
                <a:cxn ang="0">
                  <a:pos x="0" y="0"/>
                </a:cxn>
              </a:cxnLst>
              <a:rect l="txL" t="txT" r="txR" b="txB"/>
              <a:pathLst>
                <a:path w="6" h="5826">
                  <a:moveTo>
                    <a:pt x="6" y="0"/>
                  </a:moveTo>
                  <a:lnTo>
                    <a:pt x="4" y="4"/>
                  </a:lnTo>
                  <a:lnTo>
                    <a:pt x="3" y="6"/>
                  </a:lnTo>
                  <a:lnTo>
                    <a:pt x="3" y="9"/>
                  </a:lnTo>
                  <a:lnTo>
                    <a:pt x="0" y="19"/>
                  </a:lnTo>
                  <a:lnTo>
                    <a:pt x="0" y="5822"/>
                  </a:lnTo>
                  <a:lnTo>
                    <a:pt x="6" y="5826"/>
                  </a:lnTo>
                  <a:lnTo>
                    <a:pt x="6" y="0"/>
                  </a:lnTo>
                  <a:close/>
                </a:path>
              </a:pathLst>
            </a:custGeom>
            <a:solidFill>
              <a:srgbClr val="E6E6E6">
                <a:alpha val="100000"/>
              </a:srgbClr>
            </a:solidFill>
            <a:ln w="9525">
              <a:noFill/>
            </a:ln>
          </p:spPr>
          <p:txBody>
            <a:bodyPr/>
            <a:lstStyle/>
            <a:p>
              <a:endParaRPr lang="zh-CN" altLang="en-US"/>
            </a:p>
          </p:txBody>
        </p:sp>
        <p:sp>
          <p:nvSpPr>
            <p:cNvPr id="19507" name="Freeform 51"/>
            <p:cNvSpPr/>
            <p:nvPr/>
          </p:nvSpPr>
          <p:spPr>
            <a:xfrm>
              <a:off x="4" y="429"/>
              <a:ext cx="2" cy="117"/>
            </a:xfrm>
            <a:custGeom>
              <a:avLst/>
              <a:gdLst>
                <a:gd name="txL" fmla="*/ 0 w 6"/>
                <a:gd name="txT" fmla="*/ 0 h 352"/>
                <a:gd name="txR" fmla="*/ 6 w 6"/>
                <a:gd name="txB" fmla="*/ 352 h 352"/>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6" h="352">
                  <a:moveTo>
                    <a:pt x="6" y="0"/>
                  </a:moveTo>
                  <a:lnTo>
                    <a:pt x="0" y="0"/>
                  </a:lnTo>
                  <a:lnTo>
                    <a:pt x="0" y="352"/>
                  </a:lnTo>
                  <a:lnTo>
                    <a:pt x="6" y="352"/>
                  </a:lnTo>
                  <a:lnTo>
                    <a:pt x="6" y="200"/>
                  </a:lnTo>
                  <a:lnTo>
                    <a:pt x="4" y="200"/>
                  </a:lnTo>
                  <a:lnTo>
                    <a:pt x="6" y="200"/>
                  </a:lnTo>
                  <a:lnTo>
                    <a:pt x="6" y="136"/>
                  </a:lnTo>
                  <a:lnTo>
                    <a:pt x="4" y="136"/>
                  </a:lnTo>
                  <a:lnTo>
                    <a:pt x="6" y="136"/>
                  </a:lnTo>
                  <a:lnTo>
                    <a:pt x="6" y="71"/>
                  </a:lnTo>
                  <a:lnTo>
                    <a:pt x="4" y="71"/>
                  </a:lnTo>
                  <a:lnTo>
                    <a:pt x="6" y="71"/>
                  </a:lnTo>
                  <a:lnTo>
                    <a:pt x="6" y="0"/>
                  </a:lnTo>
                  <a:close/>
                </a:path>
              </a:pathLst>
            </a:custGeom>
            <a:solidFill>
              <a:srgbClr val="FFFFFF">
                <a:alpha val="100000"/>
              </a:srgbClr>
            </a:solidFill>
            <a:ln w="9525">
              <a:noFill/>
            </a:ln>
          </p:spPr>
          <p:txBody>
            <a:bodyPr/>
            <a:lstStyle/>
            <a:p>
              <a:endParaRPr lang="zh-CN" altLang="en-US"/>
            </a:p>
          </p:txBody>
        </p:sp>
        <p:sp>
          <p:nvSpPr>
            <p:cNvPr id="19508" name="Freeform 52"/>
            <p:cNvSpPr/>
            <p:nvPr/>
          </p:nvSpPr>
          <p:spPr>
            <a:xfrm>
              <a:off x="4" y="546"/>
              <a:ext cx="2" cy="233"/>
            </a:xfrm>
            <a:custGeom>
              <a:avLst/>
              <a:gdLst>
                <a:gd name="txL" fmla="*/ 0 w 6"/>
                <a:gd name="txT" fmla="*/ 0 h 698"/>
                <a:gd name="txR" fmla="*/ 6 w 6"/>
                <a:gd name="txB" fmla="*/ 698 h 698"/>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6" h="698">
                  <a:moveTo>
                    <a:pt x="6" y="0"/>
                  </a:moveTo>
                  <a:lnTo>
                    <a:pt x="0" y="0"/>
                  </a:lnTo>
                  <a:lnTo>
                    <a:pt x="0" y="698"/>
                  </a:lnTo>
                  <a:lnTo>
                    <a:pt x="6" y="698"/>
                  </a:lnTo>
                  <a:lnTo>
                    <a:pt x="6" y="547"/>
                  </a:lnTo>
                  <a:lnTo>
                    <a:pt x="4" y="547"/>
                  </a:lnTo>
                  <a:lnTo>
                    <a:pt x="6" y="547"/>
                  </a:lnTo>
                  <a:lnTo>
                    <a:pt x="6" y="482"/>
                  </a:lnTo>
                  <a:lnTo>
                    <a:pt x="4" y="482"/>
                  </a:lnTo>
                  <a:lnTo>
                    <a:pt x="6" y="482"/>
                  </a:lnTo>
                  <a:lnTo>
                    <a:pt x="6" y="418"/>
                  </a:lnTo>
                  <a:lnTo>
                    <a:pt x="4" y="418"/>
                  </a:lnTo>
                  <a:lnTo>
                    <a:pt x="6" y="418"/>
                  </a:lnTo>
                  <a:lnTo>
                    <a:pt x="6" y="351"/>
                  </a:lnTo>
                  <a:lnTo>
                    <a:pt x="4" y="351"/>
                  </a:lnTo>
                  <a:lnTo>
                    <a:pt x="6" y="351"/>
                  </a:lnTo>
                  <a:lnTo>
                    <a:pt x="6" y="204"/>
                  </a:lnTo>
                  <a:lnTo>
                    <a:pt x="4" y="204"/>
                  </a:lnTo>
                  <a:lnTo>
                    <a:pt x="6" y="204"/>
                  </a:lnTo>
                  <a:lnTo>
                    <a:pt x="6" y="140"/>
                  </a:lnTo>
                  <a:lnTo>
                    <a:pt x="4" y="140"/>
                  </a:lnTo>
                  <a:lnTo>
                    <a:pt x="6" y="140"/>
                  </a:lnTo>
                  <a:lnTo>
                    <a:pt x="6" y="76"/>
                  </a:lnTo>
                  <a:lnTo>
                    <a:pt x="4" y="76"/>
                  </a:lnTo>
                  <a:lnTo>
                    <a:pt x="6" y="76"/>
                  </a:lnTo>
                  <a:lnTo>
                    <a:pt x="6" y="0"/>
                  </a:lnTo>
                  <a:close/>
                </a:path>
              </a:pathLst>
            </a:custGeom>
            <a:solidFill>
              <a:srgbClr val="FFFFFF">
                <a:alpha val="100000"/>
              </a:srgbClr>
            </a:solidFill>
            <a:ln w="9525">
              <a:noFill/>
            </a:ln>
          </p:spPr>
          <p:txBody>
            <a:bodyPr/>
            <a:lstStyle/>
            <a:p>
              <a:endParaRPr lang="zh-CN" altLang="en-US"/>
            </a:p>
          </p:txBody>
        </p:sp>
        <p:sp>
          <p:nvSpPr>
            <p:cNvPr id="19509" name="Freeform 53"/>
            <p:cNvSpPr/>
            <p:nvPr/>
          </p:nvSpPr>
          <p:spPr>
            <a:xfrm>
              <a:off x="4" y="779"/>
              <a:ext cx="2" cy="234"/>
            </a:xfrm>
            <a:custGeom>
              <a:avLst/>
              <a:gdLst>
                <a:gd name="txL" fmla="*/ 0 w 6"/>
                <a:gd name="txT" fmla="*/ 0 h 702"/>
                <a:gd name="txR" fmla="*/ 6 w 6"/>
                <a:gd name="txB" fmla="*/ 702 h 702"/>
              </a:gdLst>
              <a:ahLst/>
              <a:cxnLst>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6" h="702">
                  <a:moveTo>
                    <a:pt x="6" y="77"/>
                  </a:moveTo>
                  <a:lnTo>
                    <a:pt x="6" y="0"/>
                  </a:lnTo>
                  <a:lnTo>
                    <a:pt x="0" y="0"/>
                  </a:lnTo>
                  <a:lnTo>
                    <a:pt x="0" y="702"/>
                  </a:lnTo>
                  <a:lnTo>
                    <a:pt x="6" y="702"/>
                  </a:lnTo>
                  <a:lnTo>
                    <a:pt x="6" y="551"/>
                  </a:lnTo>
                  <a:lnTo>
                    <a:pt x="4" y="551"/>
                  </a:lnTo>
                  <a:lnTo>
                    <a:pt x="6" y="551"/>
                  </a:lnTo>
                  <a:lnTo>
                    <a:pt x="6" y="486"/>
                  </a:lnTo>
                  <a:lnTo>
                    <a:pt x="4" y="486"/>
                  </a:lnTo>
                  <a:lnTo>
                    <a:pt x="6" y="486"/>
                  </a:lnTo>
                  <a:lnTo>
                    <a:pt x="6" y="422"/>
                  </a:lnTo>
                  <a:lnTo>
                    <a:pt x="4" y="422"/>
                  </a:lnTo>
                  <a:lnTo>
                    <a:pt x="6" y="422"/>
                  </a:lnTo>
                  <a:lnTo>
                    <a:pt x="6" y="359"/>
                  </a:lnTo>
                  <a:lnTo>
                    <a:pt x="4" y="359"/>
                  </a:lnTo>
                  <a:lnTo>
                    <a:pt x="6" y="359"/>
                  </a:lnTo>
                  <a:lnTo>
                    <a:pt x="6" y="206"/>
                  </a:lnTo>
                  <a:lnTo>
                    <a:pt x="4" y="206"/>
                  </a:lnTo>
                  <a:lnTo>
                    <a:pt x="6" y="206"/>
                  </a:lnTo>
                  <a:lnTo>
                    <a:pt x="6" y="141"/>
                  </a:lnTo>
                  <a:lnTo>
                    <a:pt x="4" y="141"/>
                  </a:lnTo>
                  <a:lnTo>
                    <a:pt x="6" y="141"/>
                  </a:lnTo>
                  <a:lnTo>
                    <a:pt x="6" y="77"/>
                  </a:lnTo>
                  <a:lnTo>
                    <a:pt x="4" y="77"/>
                  </a:lnTo>
                  <a:lnTo>
                    <a:pt x="6" y="77"/>
                  </a:lnTo>
                  <a:close/>
                </a:path>
              </a:pathLst>
            </a:custGeom>
            <a:solidFill>
              <a:srgbClr val="CCCCCC">
                <a:alpha val="100000"/>
              </a:srgbClr>
            </a:solidFill>
            <a:ln w="9525">
              <a:noFill/>
            </a:ln>
          </p:spPr>
          <p:txBody>
            <a:bodyPr/>
            <a:lstStyle/>
            <a:p>
              <a:endParaRPr lang="zh-CN" altLang="en-US"/>
            </a:p>
          </p:txBody>
        </p:sp>
        <p:sp>
          <p:nvSpPr>
            <p:cNvPr id="19510" name="Freeform 54"/>
            <p:cNvSpPr/>
            <p:nvPr/>
          </p:nvSpPr>
          <p:spPr>
            <a:xfrm>
              <a:off x="4" y="1013"/>
              <a:ext cx="2" cy="234"/>
            </a:xfrm>
            <a:custGeom>
              <a:avLst/>
              <a:gdLst>
                <a:gd name="txL" fmla="*/ 0 w 6"/>
                <a:gd name="txT" fmla="*/ 0 h 703"/>
                <a:gd name="txR" fmla="*/ 6 w 6"/>
                <a:gd name="txB" fmla="*/ 703 h 703"/>
              </a:gdLst>
              <a:ahLst/>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6" h="703">
                  <a:moveTo>
                    <a:pt x="6" y="0"/>
                  </a:moveTo>
                  <a:lnTo>
                    <a:pt x="0" y="0"/>
                  </a:lnTo>
                  <a:lnTo>
                    <a:pt x="0" y="703"/>
                  </a:lnTo>
                  <a:lnTo>
                    <a:pt x="6" y="703"/>
                  </a:lnTo>
                  <a:lnTo>
                    <a:pt x="6" y="550"/>
                  </a:lnTo>
                  <a:lnTo>
                    <a:pt x="4" y="550"/>
                  </a:lnTo>
                  <a:lnTo>
                    <a:pt x="6" y="550"/>
                  </a:lnTo>
                  <a:lnTo>
                    <a:pt x="6" y="485"/>
                  </a:lnTo>
                  <a:lnTo>
                    <a:pt x="4" y="485"/>
                  </a:lnTo>
                  <a:lnTo>
                    <a:pt x="6" y="485"/>
                  </a:lnTo>
                  <a:lnTo>
                    <a:pt x="6" y="422"/>
                  </a:lnTo>
                  <a:lnTo>
                    <a:pt x="4" y="422"/>
                  </a:lnTo>
                  <a:lnTo>
                    <a:pt x="6" y="422"/>
                  </a:lnTo>
                  <a:lnTo>
                    <a:pt x="6" y="354"/>
                  </a:lnTo>
                  <a:lnTo>
                    <a:pt x="4" y="354"/>
                  </a:lnTo>
                  <a:lnTo>
                    <a:pt x="6" y="354"/>
                  </a:lnTo>
                  <a:lnTo>
                    <a:pt x="6" y="205"/>
                  </a:lnTo>
                  <a:lnTo>
                    <a:pt x="4" y="205"/>
                  </a:lnTo>
                  <a:lnTo>
                    <a:pt x="6" y="205"/>
                  </a:lnTo>
                  <a:lnTo>
                    <a:pt x="6" y="141"/>
                  </a:lnTo>
                  <a:lnTo>
                    <a:pt x="4" y="141"/>
                  </a:lnTo>
                  <a:lnTo>
                    <a:pt x="6" y="141"/>
                  </a:lnTo>
                  <a:lnTo>
                    <a:pt x="6" y="77"/>
                  </a:lnTo>
                  <a:lnTo>
                    <a:pt x="4" y="77"/>
                  </a:lnTo>
                  <a:lnTo>
                    <a:pt x="6" y="77"/>
                  </a:lnTo>
                  <a:lnTo>
                    <a:pt x="6" y="0"/>
                  </a:lnTo>
                  <a:close/>
                </a:path>
              </a:pathLst>
            </a:custGeom>
            <a:solidFill>
              <a:srgbClr val="FFFFFF">
                <a:alpha val="100000"/>
              </a:srgbClr>
            </a:solidFill>
            <a:ln w="9525">
              <a:noFill/>
            </a:ln>
          </p:spPr>
          <p:txBody>
            <a:bodyPr/>
            <a:lstStyle/>
            <a:p>
              <a:endParaRPr lang="zh-CN" altLang="en-US"/>
            </a:p>
          </p:txBody>
        </p:sp>
        <p:sp>
          <p:nvSpPr>
            <p:cNvPr id="19511" name="Freeform 55"/>
            <p:cNvSpPr/>
            <p:nvPr/>
          </p:nvSpPr>
          <p:spPr>
            <a:xfrm>
              <a:off x="4" y="1247"/>
              <a:ext cx="2" cy="234"/>
            </a:xfrm>
            <a:custGeom>
              <a:avLst/>
              <a:gdLst>
                <a:gd name="txL" fmla="*/ 0 w 6"/>
                <a:gd name="txT" fmla="*/ 0 h 701"/>
                <a:gd name="txR" fmla="*/ 6 w 6"/>
                <a:gd name="txB" fmla="*/ 701 h 701"/>
              </a:gdLst>
              <a:ahLst/>
              <a:cxnLst>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6" h="701">
                  <a:moveTo>
                    <a:pt x="6" y="76"/>
                  </a:moveTo>
                  <a:lnTo>
                    <a:pt x="6" y="0"/>
                  </a:lnTo>
                  <a:lnTo>
                    <a:pt x="0" y="0"/>
                  </a:lnTo>
                  <a:lnTo>
                    <a:pt x="0" y="701"/>
                  </a:lnTo>
                  <a:lnTo>
                    <a:pt x="6" y="701"/>
                  </a:lnTo>
                  <a:lnTo>
                    <a:pt x="6" y="549"/>
                  </a:lnTo>
                  <a:lnTo>
                    <a:pt x="4" y="549"/>
                  </a:lnTo>
                  <a:lnTo>
                    <a:pt x="6" y="549"/>
                  </a:lnTo>
                  <a:lnTo>
                    <a:pt x="6" y="485"/>
                  </a:lnTo>
                  <a:lnTo>
                    <a:pt x="4" y="485"/>
                  </a:lnTo>
                  <a:lnTo>
                    <a:pt x="6" y="485"/>
                  </a:lnTo>
                  <a:lnTo>
                    <a:pt x="6" y="419"/>
                  </a:lnTo>
                  <a:lnTo>
                    <a:pt x="4" y="419"/>
                  </a:lnTo>
                  <a:lnTo>
                    <a:pt x="6" y="419"/>
                  </a:lnTo>
                  <a:lnTo>
                    <a:pt x="6" y="358"/>
                  </a:lnTo>
                  <a:lnTo>
                    <a:pt x="4" y="358"/>
                  </a:lnTo>
                  <a:lnTo>
                    <a:pt x="6" y="358"/>
                  </a:lnTo>
                  <a:lnTo>
                    <a:pt x="6" y="203"/>
                  </a:lnTo>
                  <a:lnTo>
                    <a:pt x="4" y="203"/>
                  </a:lnTo>
                  <a:lnTo>
                    <a:pt x="6" y="203"/>
                  </a:lnTo>
                  <a:lnTo>
                    <a:pt x="6" y="139"/>
                  </a:lnTo>
                  <a:lnTo>
                    <a:pt x="4" y="139"/>
                  </a:lnTo>
                  <a:lnTo>
                    <a:pt x="6" y="139"/>
                  </a:lnTo>
                  <a:lnTo>
                    <a:pt x="6" y="76"/>
                  </a:lnTo>
                  <a:lnTo>
                    <a:pt x="4" y="76"/>
                  </a:lnTo>
                  <a:lnTo>
                    <a:pt x="6" y="76"/>
                  </a:lnTo>
                  <a:close/>
                </a:path>
              </a:pathLst>
            </a:custGeom>
            <a:solidFill>
              <a:srgbClr val="CCCCCC">
                <a:alpha val="100000"/>
              </a:srgbClr>
            </a:solidFill>
            <a:ln w="9525">
              <a:noFill/>
            </a:ln>
          </p:spPr>
          <p:txBody>
            <a:bodyPr/>
            <a:lstStyle/>
            <a:p>
              <a:endParaRPr lang="zh-CN" altLang="en-US"/>
            </a:p>
          </p:txBody>
        </p:sp>
        <p:sp>
          <p:nvSpPr>
            <p:cNvPr id="19512" name="Freeform 56"/>
            <p:cNvSpPr/>
            <p:nvPr/>
          </p:nvSpPr>
          <p:spPr>
            <a:xfrm>
              <a:off x="4" y="1481"/>
              <a:ext cx="2" cy="118"/>
            </a:xfrm>
            <a:custGeom>
              <a:avLst/>
              <a:gdLst>
                <a:gd name="txL" fmla="*/ 0 w 6"/>
                <a:gd name="txT" fmla="*/ 0 h 353"/>
                <a:gd name="txR" fmla="*/ 6 w 6"/>
                <a:gd name="txB" fmla="*/ 353 h 35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6" h="353">
                  <a:moveTo>
                    <a:pt x="4" y="75"/>
                  </a:moveTo>
                  <a:lnTo>
                    <a:pt x="6" y="75"/>
                  </a:lnTo>
                  <a:lnTo>
                    <a:pt x="6" y="0"/>
                  </a:lnTo>
                  <a:lnTo>
                    <a:pt x="0" y="0"/>
                  </a:lnTo>
                  <a:lnTo>
                    <a:pt x="0" y="353"/>
                  </a:lnTo>
                  <a:lnTo>
                    <a:pt x="6" y="353"/>
                  </a:lnTo>
                  <a:lnTo>
                    <a:pt x="6" y="204"/>
                  </a:lnTo>
                  <a:lnTo>
                    <a:pt x="4" y="204"/>
                  </a:lnTo>
                  <a:lnTo>
                    <a:pt x="6" y="204"/>
                  </a:lnTo>
                  <a:lnTo>
                    <a:pt x="6" y="140"/>
                  </a:lnTo>
                  <a:lnTo>
                    <a:pt x="4" y="140"/>
                  </a:lnTo>
                  <a:lnTo>
                    <a:pt x="6" y="140"/>
                  </a:lnTo>
                  <a:lnTo>
                    <a:pt x="6" y="75"/>
                  </a:lnTo>
                  <a:lnTo>
                    <a:pt x="4" y="75"/>
                  </a:lnTo>
                  <a:close/>
                </a:path>
              </a:pathLst>
            </a:custGeom>
            <a:solidFill>
              <a:srgbClr val="FFFFFF">
                <a:alpha val="100000"/>
              </a:srgbClr>
            </a:solidFill>
            <a:ln w="9525">
              <a:noFill/>
            </a:ln>
          </p:spPr>
          <p:txBody>
            <a:bodyPr/>
            <a:lstStyle/>
            <a:p>
              <a:endParaRPr lang="zh-CN" altLang="en-US"/>
            </a:p>
          </p:txBody>
        </p:sp>
        <p:sp>
          <p:nvSpPr>
            <p:cNvPr id="19513" name="Freeform 57"/>
            <p:cNvSpPr/>
            <p:nvPr/>
          </p:nvSpPr>
          <p:spPr>
            <a:xfrm>
              <a:off x="4" y="1599"/>
              <a:ext cx="2" cy="594"/>
            </a:xfrm>
            <a:custGeom>
              <a:avLst/>
              <a:gdLst>
                <a:gd name="txL" fmla="*/ 0 w 6"/>
                <a:gd name="txT" fmla="*/ 0 h 1782"/>
                <a:gd name="txR" fmla="*/ 6 w 6"/>
                <a:gd name="txB" fmla="*/ 1782 h 1782"/>
              </a:gdLst>
              <a:ahLst/>
              <a:cxnLst>
                <a:cxn ang="0">
                  <a:pos x="0" y="0"/>
                </a:cxn>
                <a:cxn ang="0">
                  <a:pos x="0" y="0"/>
                </a:cxn>
                <a:cxn ang="0">
                  <a:pos x="0" y="2"/>
                </a:cxn>
                <a:cxn ang="0">
                  <a:pos x="0" y="2"/>
                </a:cxn>
                <a:cxn ang="0">
                  <a:pos x="0" y="2"/>
                </a:cxn>
                <a:cxn ang="0">
                  <a:pos x="0" y="1"/>
                </a:cxn>
                <a:cxn ang="0">
                  <a:pos x="0" y="1"/>
                </a:cxn>
                <a:cxn ang="0">
                  <a:pos x="0" y="1"/>
                </a:cxn>
                <a:cxn ang="0">
                  <a:pos x="0" y="0"/>
                </a:cxn>
                <a:cxn ang="0">
                  <a:pos x="0" y="0"/>
                </a:cxn>
              </a:cxnLst>
              <a:rect l="txL" t="txT" r="txR" b="txB"/>
              <a:pathLst>
                <a:path w="6" h="1782">
                  <a:moveTo>
                    <a:pt x="6" y="0"/>
                  </a:moveTo>
                  <a:lnTo>
                    <a:pt x="0" y="0"/>
                  </a:lnTo>
                  <a:lnTo>
                    <a:pt x="0" y="1684"/>
                  </a:lnTo>
                  <a:lnTo>
                    <a:pt x="1" y="1733"/>
                  </a:lnTo>
                  <a:lnTo>
                    <a:pt x="6" y="1782"/>
                  </a:lnTo>
                  <a:lnTo>
                    <a:pt x="6" y="702"/>
                  </a:lnTo>
                  <a:lnTo>
                    <a:pt x="4" y="702"/>
                  </a:lnTo>
                  <a:lnTo>
                    <a:pt x="6" y="702"/>
                  </a:lnTo>
                  <a:lnTo>
                    <a:pt x="6" y="349"/>
                  </a:lnTo>
                  <a:lnTo>
                    <a:pt x="6" y="0"/>
                  </a:lnTo>
                  <a:close/>
                </a:path>
              </a:pathLst>
            </a:custGeom>
            <a:solidFill>
              <a:srgbClr val="FFFFFF">
                <a:alpha val="100000"/>
              </a:srgbClr>
            </a:solidFill>
            <a:ln w="9525">
              <a:noFill/>
            </a:ln>
          </p:spPr>
          <p:txBody>
            <a:bodyPr/>
            <a:lstStyle/>
            <a:p>
              <a:endParaRPr lang="zh-CN" altLang="en-US"/>
            </a:p>
          </p:txBody>
        </p:sp>
        <p:sp>
          <p:nvSpPr>
            <p:cNvPr id="19514" name="Freeform 58"/>
            <p:cNvSpPr/>
            <p:nvPr/>
          </p:nvSpPr>
          <p:spPr>
            <a:xfrm>
              <a:off x="61" y="2106"/>
              <a:ext cx="2" cy="69"/>
            </a:xfrm>
            <a:custGeom>
              <a:avLst/>
              <a:gdLst>
                <a:gd name="txL" fmla="*/ 0 w 6"/>
                <a:gd name="txT" fmla="*/ 0 h 206"/>
                <a:gd name="txR" fmla="*/ 6 w 6"/>
                <a:gd name="txB" fmla="*/ 206 h 206"/>
              </a:gdLst>
              <a:ahLst/>
              <a:cxnLst>
                <a:cxn ang="0">
                  <a:pos x="0" y="0"/>
                </a:cxn>
                <a:cxn ang="0">
                  <a:pos x="0" y="0"/>
                </a:cxn>
                <a:cxn ang="0">
                  <a:pos x="0" y="0"/>
                </a:cxn>
                <a:cxn ang="0">
                  <a:pos x="0" y="0"/>
                </a:cxn>
                <a:cxn ang="0">
                  <a:pos x="0" y="0"/>
                </a:cxn>
                <a:cxn ang="0">
                  <a:pos x="0" y="0"/>
                </a:cxn>
                <a:cxn ang="0">
                  <a:pos x="0" y="0"/>
                </a:cxn>
                <a:cxn ang="0">
                  <a:pos x="0" y="0"/>
                </a:cxn>
              </a:cxnLst>
              <a:rect l="txL" t="txT" r="txR" b="txB"/>
              <a:pathLst>
                <a:path w="6" h="206">
                  <a:moveTo>
                    <a:pt x="6" y="0"/>
                  </a:moveTo>
                  <a:lnTo>
                    <a:pt x="0" y="0"/>
                  </a:lnTo>
                  <a:lnTo>
                    <a:pt x="0" y="205"/>
                  </a:lnTo>
                  <a:lnTo>
                    <a:pt x="6" y="206"/>
                  </a:lnTo>
                  <a:lnTo>
                    <a:pt x="6" y="182"/>
                  </a:lnTo>
                  <a:lnTo>
                    <a:pt x="5" y="182"/>
                  </a:lnTo>
                  <a:lnTo>
                    <a:pt x="6" y="182"/>
                  </a:lnTo>
                  <a:lnTo>
                    <a:pt x="6" y="0"/>
                  </a:lnTo>
                  <a:close/>
                </a:path>
              </a:pathLst>
            </a:custGeom>
            <a:solidFill>
              <a:srgbClr val="F3F3F3">
                <a:alpha val="100000"/>
              </a:srgbClr>
            </a:solidFill>
            <a:ln w="9525">
              <a:noFill/>
            </a:ln>
          </p:spPr>
          <p:txBody>
            <a:bodyPr/>
            <a:lstStyle/>
            <a:p>
              <a:endParaRPr lang="zh-CN" altLang="en-US"/>
            </a:p>
          </p:txBody>
        </p:sp>
        <p:sp>
          <p:nvSpPr>
            <p:cNvPr id="19515" name="Rectangle 59"/>
            <p:cNvSpPr/>
            <p:nvPr/>
          </p:nvSpPr>
          <p:spPr>
            <a:xfrm>
              <a:off x="59" y="2106"/>
              <a:ext cx="2" cy="68"/>
            </a:xfrm>
            <a:prstGeom prst="rect">
              <a:avLst/>
            </a:prstGeom>
            <a:solidFill>
              <a:srgbClr val="F4F4F4">
                <a:alpha val="100000"/>
              </a:srgbClr>
            </a:solidFill>
            <a:ln w="9525">
              <a:noFill/>
            </a:ln>
          </p:spPr>
          <p:txBody>
            <a:bodyPr vert="horz" wrap="square" anchor="t"/>
            <a:lstStyle/>
            <a:p>
              <a:endParaRPr>
                <a:latin typeface="Arial" panose="020B0604020202020204" charset="-76"/>
              </a:endParaRPr>
            </a:p>
          </p:txBody>
        </p:sp>
        <p:sp>
          <p:nvSpPr>
            <p:cNvPr id="19516" name="Freeform 60"/>
            <p:cNvSpPr/>
            <p:nvPr/>
          </p:nvSpPr>
          <p:spPr>
            <a:xfrm>
              <a:off x="57" y="2106"/>
              <a:ext cx="2" cy="68"/>
            </a:xfrm>
            <a:custGeom>
              <a:avLst/>
              <a:gdLst>
                <a:gd name="txL" fmla="*/ 0 w 6"/>
                <a:gd name="txT" fmla="*/ 0 h 206"/>
                <a:gd name="txR" fmla="*/ 6 w 6"/>
                <a:gd name="txB" fmla="*/ 206 h 206"/>
              </a:gdLst>
              <a:ahLst/>
              <a:cxnLst>
                <a:cxn ang="0">
                  <a:pos x="0" y="0"/>
                </a:cxn>
                <a:cxn ang="0">
                  <a:pos x="0" y="0"/>
                </a:cxn>
                <a:cxn ang="0">
                  <a:pos x="0" y="0"/>
                </a:cxn>
                <a:cxn ang="0">
                  <a:pos x="0" y="0"/>
                </a:cxn>
                <a:cxn ang="0">
                  <a:pos x="0" y="0"/>
                </a:cxn>
              </a:cxnLst>
              <a:rect l="txL" t="txT" r="txR" b="txB"/>
              <a:pathLst>
                <a:path w="6" h="206">
                  <a:moveTo>
                    <a:pt x="6" y="1"/>
                  </a:moveTo>
                  <a:lnTo>
                    <a:pt x="0" y="0"/>
                  </a:lnTo>
                  <a:lnTo>
                    <a:pt x="0" y="205"/>
                  </a:lnTo>
                  <a:lnTo>
                    <a:pt x="6" y="206"/>
                  </a:lnTo>
                  <a:lnTo>
                    <a:pt x="6" y="1"/>
                  </a:lnTo>
                  <a:close/>
                </a:path>
              </a:pathLst>
            </a:custGeom>
            <a:solidFill>
              <a:srgbClr val="F7F7F7">
                <a:alpha val="100000"/>
              </a:srgbClr>
            </a:solidFill>
            <a:ln w="9525">
              <a:noFill/>
            </a:ln>
          </p:spPr>
          <p:txBody>
            <a:bodyPr/>
            <a:lstStyle/>
            <a:p>
              <a:endParaRPr lang="zh-CN" altLang="en-US"/>
            </a:p>
          </p:txBody>
        </p:sp>
        <p:sp>
          <p:nvSpPr>
            <p:cNvPr id="19517" name="Rectangle 61"/>
            <p:cNvSpPr/>
            <p:nvPr/>
          </p:nvSpPr>
          <p:spPr>
            <a:xfrm>
              <a:off x="56" y="2106"/>
              <a:ext cx="1" cy="68"/>
            </a:xfrm>
            <a:prstGeom prst="rect">
              <a:avLst/>
            </a:prstGeom>
            <a:solidFill>
              <a:srgbClr val="F8F8F8">
                <a:alpha val="100000"/>
              </a:srgbClr>
            </a:solidFill>
            <a:ln w="9525">
              <a:noFill/>
            </a:ln>
          </p:spPr>
          <p:txBody>
            <a:bodyPr vert="horz" wrap="square" anchor="t"/>
            <a:lstStyle/>
            <a:p>
              <a:endParaRPr>
                <a:latin typeface="Arial" panose="020B0604020202020204" charset="-76"/>
              </a:endParaRPr>
            </a:p>
          </p:txBody>
        </p:sp>
        <p:sp>
          <p:nvSpPr>
            <p:cNvPr id="19518" name="Freeform 62"/>
            <p:cNvSpPr/>
            <p:nvPr/>
          </p:nvSpPr>
          <p:spPr>
            <a:xfrm>
              <a:off x="54" y="2105"/>
              <a:ext cx="2" cy="134"/>
            </a:xfrm>
            <a:custGeom>
              <a:avLst/>
              <a:gdLst>
                <a:gd name="txL" fmla="*/ 0 w 6"/>
                <a:gd name="txT" fmla="*/ 0 h 401"/>
                <a:gd name="txR" fmla="*/ 6 w 6"/>
                <a:gd name="txB" fmla="*/ 401 h 401"/>
              </a:gdLst>
              <a:ahLst/>
              <a:cxnLst>
                <a:cxn ang="0">
                  <a:pos x="0" y="0"/>
                </a:cxn>
                <a:cxn ang="0">
                  <a:pos x="0" y="0"/>
                </a:cxn>
                <a:cxn ang="0">
                  <a:pos x="0" y="1"/>
                </a:cxn>
                <a:cxn ang="0">
                  <a:pos x="0" y="1"/>
                </a:cxn>
                <a:cxn ang="0">
                  <a:pos x="0" y="1"/>
                </a:cxn>
                <a:cxn ang="0">
                  <a:pos x="0" y="1"/>
                </a:cxn>
                <a:cxn ang="0">
                  <a:pos x="0" y="0"/>
                </a:cxn>
                <a:cxn ang="0">
                  <a:pos x="0" y="0"/>
                </a:cxn>
                <a:cxn ang="0">
                  <a:pos x="0" y="0"/>
                </a:cxn>
              </a:cxnLst>
              <a:rect l="txL" t="txT" r="txR" b="txB"/>
              <a:pathLst>
                <a:path w="6" h="401">
                  <a:moveTo>
                    <a:pt x="6" y="1"/>
                  </a:moveTo>
                  <a:lnTo>
                    <a:pt x="0" y="0"/>
                  </a:lnTo>
                  <a:lnTo>
                    <a:pt x="0" y="401"/>
                  </a:lnTo>
                  <a:lnTo>
                    <a:pt x="6" y="392"/>
                  </a:lnTo>
                  <a:lnTo>
                    <a:pt x="6" y="388"/>
                  </a:lnTo>
                  <a:lnTo>
                    <a:pt x="3" y="388"/>
                  </a:lnTo>
                  <a:lnTo>
                    <a:pt x="3" y="205"/>
                  </a:lnTo>
                  <a:lnTo>
                    <a:pt x="6" y="206"/>
                  </a:lnTo>
                  <a:lnTo>
                    <a:pt x="6" y="1"/>
                  </a:lnTo>
                  <a:close/>
                </a:path>
              </a:pathLst>
            </a:custGeom>
            <a:solidFill>
              <a:srgbClr val="FAFAFA">
                <a:alpha val="100000"/>
              </a:srgbClr>
            </a:solidFill>
            <a:ln w="9525">
              <a:noFill/>
            </a:ln>
          </p:spPr>
          <p:txBody>
            <a:bodyPr/>
            <a:lstStyle/>
            <a:p>
              <a:endParaRPr lang="zh-CN" altLang="en-US"/>
            </a:p>
          </p:txBody>
        </p:sp>
        <p:sp>
          <p:nvSpPr>
            <p:cNvPr id="19519" name="Freeform 63"/>
            <p:cNvSpPr/>
            <p:nvPr/>
          </p:nvSpPr>
          <p:spPr>
            <a:xfrm>
              <a:off x="83" y="2109"/>
              <a:ext cx="2" cy="44"/>
            </a:xfrm>
            <a:custGeom>
              <a:avLst/>
              <a:gdLst>
                <a:gd name="txL" fmla="*/ 0 w 6"/>
                <a:gd name="txT" fmla="*/ 0 h 132"/>
                <a:gd name="txR" fmla="*/ 6 w 6"/>
                <a:gd name="txB" fmla="*/ 132 h 132"/>
              </a:gdLst>
              <a:ahLst/>
              <a:cxnLst>
                <a:cxn ang="0">
                  <a:pos x="0" y="0"/>
                </a:cxn>
                <a:cxn ang="0">
                  <a:pos x="0" y="0"/>
                </a:cxn>
                <a:cxn ang="0">
                  <a:pos x="0" y="0"/>
                </a:cxn>
                <a:cxn ang="0">
                  <a:pos x="0" y="0"/>
                </a:cxn>
                <a:cxn ang="0">
                  <a:pos x="0" y="0"/>
                </a:cxn>
                <a:cxn ang="0">
                  <a:pos x="0" y="0"/>
                </a:cxn>
                <a:cxn ang="0">
                  <a:pos x="0" y="0"/>
                </a:cxn>
                <a:cxn ang="0">
                  <a:pos x="0" y="0"/>
                </a:cxn>
              </a:cxnLst>
              <a:rect l="txL" t="txT" r="txR" b="txB"/>
              <a:pathLst>
                <a:path w="6" h="132">
                  <a:moveTo>
                    <a:pt x="6" y="6"/>
                  </a:moveTo>
                  <a:lnTo>
                    <a:pt x="5" y="5"/>
                  </a:lnTo>
                  <a:lnTo>
                    <a:pt x="3" y="3"/>
                  </a:lnTo>
                  <a:lnTo>
                    <a:pt x="2" y="2"/>
                  </a:lnTo>
                  <a:lnTo>
                    <a:pt x="0" y="0"/>
                  </a:lnTo>
                  <a:lnTo>
                    <a:pt x="0" y="132"/>
                  </a:lnTo>
                  <a:lnTo>
                    <a:pt x="6" y="126"/>
                  </a:lnTo>
                  <a:lnTo>
                    <a:pt x="6" y="6"/>
                  </a:lnTo>
                  <a:close/>
                </a:path>
              </a:pathLst>
            </a:custGeom>
            <a:solidFill>
              <a:srgbClr val="DCDCDC">
                <a:alpha val="100000"/>
              </a:srgbClr>
            </a:solidFill>
            <a:ln w="9525">
              <a:noFill/>
            </a:ln>
          </p:spPr>
          <p:txBody>
            <a:bodyPr/>
            <a:lstStyle/>
            <a:p>
              <a:endParaRPr lang="zh-CN" altLang="en-US"/>
            </a:p>
          </p:txBody>
        </p:sp>
        <p:sp>
          <p:nvSpPr>
            <p:cNvPr id="19520" name="Freeform 64"/>
            <p:cNvSpPr/>
            <p:nvPr/>
          </p:nvSpPr>
          <p:spPr>
            <a:xfrm>
              <a:off x="81" y="2108"/>
              <a:ext cx="2" cy="46"/>
            </a:xfrm>
            <a:custGeom>
              <a:avLst/>
              <a:gdLst>
                <a:gd name="txL" fmla="*/ 0 w 6"/>
                <a:gd name="txT" fmla="*/ 0 h 139"/>
                <a:gd name="txR" fmla="*/ 6 w 6"/>
                <a:gd name="txB" fmla="*/ 139 h 139"/>
              </a:gdLst>
              <a:ahLst/>
              <a:cxnLst>
                <a:cxn ang="0">
                  <a:pos x="0" y="0"/>
                </a:cxn>
                <a:cxn ang="0">
                  <a:pos x="0" y="0"/>
                </a:cxn>
                <a:cxn ang="0">
                  <a:pos x="0" y="0"/>
                </a:cxn>
                <a:cxn ang="0">
                  <a:pos x="0" y="0"/>
                </a:cxn>
                <a:cxn ang="0">
                  <a:pos x="0" y="0"/>
                </a:cxn>
                <a:cxn ang="0">
                  <a:pos x="0" y="0"/>
                </a:cxn>
              </a:cxnLst>
              <a:rect l="txL" t="txT" r="txR" b="txB"/>
              <a:pathLst>
                <a:path w="6" h="139">
                  <a:moveTo>
                    <a:pt x="6" y="4"/>
                  </a:moveTo>
                  <a:lnTo>
                    <a:pt x="2" y="2"/>
                  </a:lnTo>
                  <a:lnTo>
                    <a:pt x="0" y="0"/>
                  </a:lnTo>
                  <a:lnTo>
                    <a:pt x="0" y="139"/>
                  </a:lnTo>
                  <a:lnTo>
                    <a:pt x="6" y="136"/>
                  </a:lnTo>
                  <a:lnTo>
                    <a:pt x="6" y="4"/>
                  </a:lnTo>
                  <a:close/>
                </a:path>
              </a:pathLst>
            </a:custGeom>
            <a:solidFill>
              <a:srgbClr val="DEDEDE">
                <a:alpha val="100000"/>
              </a:srgbClr>
            </a:solidFill>
            <a:ln w="9525">
              <a:noFill/>
            </a:ln>
          </p:spPr>
          <p:txBody>
            <a:bodyPr/>
            <a:lstStyle/>
            <a:p>
              <a:endParaRPr lang="zh-CN" altLang="en-US"/>
            </a:p>
          </p:txBody>
        </p:sp>
        <p:sp>
          <p:nvSpPr>
            <p:cNvPr id="19521" name="Freeform 65"/>
            <p:cNvSpPr/>
            <p:nvPr/>
          </p:nvSpPr>
          <p:spPr>
            <a:xfrm>
              <a:off x="79" y="2106"/>
              <a:ext cx="2" cy="49"/>
            </a:xfrm>
            <a:custGeom>
              <a:avLst/>
              <a:gdLst>
                <a:gd name="txL" fmla="*/ 0 w 5"/>
                <a:gd name="txT" fmla="*/ 0 h 148"/>
                <a:gd name="txR" fmla="*/ 5 w 5"/>
                <a:gd name="txB" fmla="*/ 148 h 148"/>
              </a:gdLst>
              <a:ahLst/>
              <a:cxnLst>
                <a:cxn ang="0">
                  <a:pos x="0" y="0"/>
                </a:cxn>
                <a:cxn ang="0">
                  <a:pos x="0" y="0"/>
                </a:cxn>
                <a:cxn ang="0">
                  <a:pos x="0" y="0"/>
                </a:cxn>
                <a:cxn ang="0">
                  <a:pos x="0" y="0"/>
                </a:cxn>
                <a:cxn ang="0">
                  <a:pos x="0" y="0"/>
                </a:cxn>
              </a:cxnLst>
              <a:rect l="txL" t="txT" r="txR" b="txB"/>
              <a:pathLst>
                <a:path w="5" h="148">
                  <a:moveTo>
                    <a:pt x="5" y="5"/>
                  </a:moveTo>
                  <a:lnTo>
                    <a:pt x="0" y="0"/>
                  </a:lnTo>
                  <a:lnTo>
                    <a:pt x="0" y="148"/>
                  </a:lnTo>
                  <a:lnTo>
                    <a:pt x="5" y="144"/>
                  </a:lnTo>
                  <a:lnTo>
                    <a:pt x="5" y="5"/>
                  </a:lnTo>
                  <a:close/>
                </a:path>
              </a:pathLst>
            </a:custGeom>
            <a:solidFill>
              <a:srgbClr val="E0E0E0">
                <a:alpha val="100000"/>
              </a:srgbClr>
            </a:solidFill>
            <a:ln w="9525">
              <a:noFill/>
            </a:ln>
          </p:spPr>
          <p:txBody>
            <a:bodyPr/>
            <a:lstStyle/>
            <a:p>
              <a:endParaRPr lang="zh-CN" altLang="en-US"/>
            </a:p>
          </p:txBody>
        </p:sp>
        <p:sp>
          <p:nvSpPr>
            <p:cNvPr id="19522" name="Freeform 66"/>
            <p:cNvSpPr/>
            <p:nvPr/>
          </p:nvSpPr>
          <p:spPr>
            <a:xfrm>
              <a:off x="78" y="2105"/>
              <a:ext cx="1" cy="51"/>
            </a:xfrm>
            <a:custGeom>
              <a:avLst/>
              <a:gdLst>
                <a:gd name="txL" fmla="*/ 0 w 5"/>
                <a:gd name="txT" fmla="*/ 0 h 155"/>
                <a:gd name="txR" fmla="*/ 5 w 5"/>
                <a:gd name="txB" fmla="*/ 155 h 155"/>
              </a:gdLst>
              <a:ahLst/>
              <a:cxnLst>
                <a:cxn ang="0">
                  <a:pos x="0" y="0"/>
                </a:cxn>
                <a:cxn ang="0">
                  <a:pos x="0" y="0"/>
                </a:cxn>
                <a:cxn ang="0">
                  <a:pos x="0" y="0"/>
                </a:cxn>
                <a:cxn ang="0">
                  <a:pos x="0" y="0"/>
                </a:cxn>
                <a:cxn ang="0">
                  <a:pos x="0" y="0"/>
                </a:cxn>
              </a:cxnLst>
              <a:rect l="txL" t="txT" r="txR" b="txB"/>
              <a:pathLst>
                <a:path w="5" h="155">
                  <a:moveTo>
                    <a:pt x="5" y="4"/>
                  </a:moveTo>
                  <a:lnTo>
                    <a:pt x="0" y="0"/>
                  </a:lnTo>
                  <a:lnTo>
                    <a:pt x="0" y="155"/>
                  </a:lnTo>
                  <a:lnTo>
                    <a:pt x="5" y="152"/>
                  </a:lnTo>
                  <a:lnTo>
                    <a:pt x="5" y="4"/>
                  </a:lnTo>
                  <a:close/>
                </a:path>
              </a:pathLst>
            </a:custGeom>
            <a:solidFill>
              <a:srgbClr val="E2E2E2">
                <a:alpha val="100000"/>
              </a:srgbClr>
            </a:solidFill>
            <a:ln w="9525">
              <a:noFill/>
            </a:ln>
          </p:spPr>
          <p:txBody>
            <a:bodyPr/>
            <a:lstStyle/>
            <a:p>
              <a:endParaRPr lang="zh-CN" altLang="en-US"/>
            </a:p>
          </p:txBody>
        </p:sp>
        <p:sp>
          <p:nvSpPr>
            <p:cNvPr id="19523" name="Freeform 67"/>
            <p:cNvSpPr/>
            <p:nvPr/>
          </p:nvSpPr>
          <p:spPr>
            <a:xfrm>
              <a:off x="76" y="2103"/>
              <a:ext cx="2" cy="55"/>
            </a:xfrm>
            <a:custGeom>
              <a:avLst/>
              <a:gdLst>
                <a:gd name="txL" fmla="*/ 0 w 6"/>
                <a:gd name="txT" fmla="*/ 0 h 165"/>
                <a:gd name="txR" fmla="*/ 6 w 6"/>
                <a:gd name="txB" fmla="*/ 165 h 165"/>
              </a:gdLst>
              <a:ahLst/>
              <a:cxnLst>
                <a:cxn ang="0">
                  <a:pos x="0" y="0"/>
                </a:cxn>
                <a:cxn ang="0">
                  <a:pos x="0" y="0"/>
                </a:cxn>
                <a:cxn ang="0">
                  <a:pos x="0" y="0"/>
                </a:cxn>
                <a:cxn ang="0">
                  <a:pos x="0" y="0"/>
                </a:cxn>
                <a:cxn ang="0">
                  <a:pos x="0" y="0"/>
                </a:cxn>
              </a:cxnLst>
              <a:rect l="txL" t="txT" r="txR" b="txB"/>
              <a:pathLst>
                <a:path w="6" h="165">
                  <a:moveTo>
                    <a:pt x="6" y="5"/>
                  </a:moveTo>
                  <a:lnTo>
                    <a:pt x="0" y="0"/>
                  </a:lnTo>
                  <a:lnTo>
                    <a:pt x="0" y="165"/>
                  </a:lnTo>
                  <a:lnTo>
                    <a:pt x="6" y="160"/>
                  </a:lnTo>
                  <a:lnTo>
                    <a:pt x="6" y="5"/>
                  </a:lnTo>
                  <a:close/>
                </a:path>
              </a:pathLst>
            </a:custGeom>
            <a:solidFill>
              <a:srgbClr val="E4E4E4">
                <a:alpha val="100000"/>
              </a:srgbClr>
            </a:solidFill>
            <a:ln w="9525">
              <a:noFill/>
            </a:ln>
          </p:spPr>
          <p:txBody>
            <a:bodyPr/>
            <a:lstStyle/>
            <a:p>
              <a:endParaRPr lang="zh-CN" altLang="en-US"/>
            </a:p>
          </p:txBody>
        </p:sp>
        <p:sp>
          <p:nvSpPr>
            <p:cNvPr id="19524" name="Freeform 68"/>
            <p:cNvSpPr/>
            <p:nvPr/>
          </p:nvSpPr>
          <p:spPr>
            <a:xfrm>
              <a:off x="72" y="2100"/>
              <a:ext cx="2" cy="60"/>
            </a:xfrm>
            <a:custGeom>
              <a:avLst/>
              <a:gdLst>
                <a:gd name="txL" fmla="*/ 0 w 5"/>
                <a:gd name="txT" fmla="*/ 0 h 179"/>
                <a:gd name="txR" fmla="*/ 5 w 5"/>
                <a:gd name="txB" fmla="*/ 179 h 179"/>
              </a:gdLst>
              <a:ahLst/>
              <a:cxnLst>
                <a:cxn ang="0">
                  <a:pos x="0" y="0"/>
                </a:cxn>
                <a:cxn ang="0">
                  <a:pos x="0" y="0"/>
                </a:cxn>
                <a:cxn ang="0">
                  <a:pos x="0" y="0"/>
                </a:cxn>
                <a:cxn ang="0">
                  <a:pos x="0" y="0"/>
                </a:cxn>
                <a:cxn ang="0">
                  <a:pos x="0" y="0"/>
                </a:cxn>
              </a:cxnLst>
              <a:rect l="txL" t="txT" r="txR" b="txB"/>
              <a:pathLst>
                <a:path w="5" h="179">
                  <a:moveTo>
                    <a:pt x="5" y="4"/>
                  </a:moveTo>
                  <a:lnTo>
                    <a:pt x="0" y="0"/>
                  </a:lnTo>
                  <a:lnTo>
                    <a:pt x="0" y="179"/>
                  </a:lnTo>
                  <a:lnTo>
                    <a:pt x="5" y="176"/>
                  </a:lnTo>
                  <a:lnTo>
                    <a:pt x="5" y="4"/>
                  </a:lnTo>
                  <a:close/>
                </a:path>
              </a:pathLst>
            </a:custGeom>
            <a:solidFill>
              <a:srgbClr val="E8E8E8">
                <a:alpha val="100000"/>
              </a:srgbClr>
            </a:solidFill>
            <a:ln w="9525">
              <a:noFill/>
            </a:ln>
          </p:spPr>
          <p:txBody>
            <a:bodyPr/>
            <a:lstStyle/>
            <a:p>
              <a:endParaRPr lang="zh-CN" altLang="en-US"/>
            </a:p>
          </p:txBody>
        </p:sp>
        <p:sp>
          <p:nvSpPr>
            <p:cNvPr id="19525" name="Freeform 69"/>
            <p:cNvSpPr/>
            <p:nvPr/>
          </p:nvSpPr>
          <p:spPr>
            <a:xfrm>
              <a:off x="70" y="2099"/>
              <a:ext cx="2" cy="63"/>
            </a:xfrm>
            <a:custGeom>
              <a:avLst/>
              <a:gdLst>
                <a:gd name="txL" fmla="*/ 0 w 6"/>
                <a:gd name="txT" fmla="*/ 0 h 188"/>
                <a:gd name="txR" fmla="*/ 6 w 6"/>
                <a:gd name="txB" fmla="*/ 188 h 188"/>
              </a:gdLst>
              <a:ahLst/>
              <a:cxnLst>
                <a:cxn ang="0">
                  <a:pos x="0" y="0"/>
                </a:cxn>
                <a:cxn ang="0">
                  <a:pos x="0" y="0"/>
                </a:cxn>
                <a:cxn ang="0">
                  <a:pos x="0" y="0"/>
                </a:cxn>
                <a:cxn ang="0">
                  <a:pos x="0" y="0"/>
                </a:cxn>
                <a:cxn ang="0">
                  <a:pos x="0" y="0"/>
                </a:cxn>
              </a:cxnLst>
              <a:rect l="txL" t="txT" r="txR" b="txB"/>
              <a:pathLst>
                <a:path w="6" h="188">
                  <a:moveTo>
                    <a:pt x="6" y="4"/>
                  </a:moveTo>
                  <a:lnTo>
                    <a:pt x="0" y="0"/>
                  </a:lnTo>
                  <a:lnTo>
                    <a:pt x="0" y="188"/>
                  </a:lnTo>
                  <a:lnTo>
                    <a:pt x="6" y="183"/>
                  </a:lnTo>
                  <a:lnTo>
                    <a:pt x="6" y="4"/>
                  </a:lnTo>
                  <a:close/>
                </a:path>
              </a:pathLst>
            </a:custGeom>
            <a:solidFill>
              <a:srgbClr val="EAEAEA">
                <a:alpha val="100000"/>
              </a:srgbClr>
            </a:solidFill>
            <a:ln w="9525">
              <a:noFill/>
            </a:ln>
          </p:spPr>
          <p:txBody>
            <a:bodyPr/>
            <a:lstStyle/>
            <a:p>
              <a:endParaRPr lang="zh-CN" altLang="en-US"/>
            </a:p>
          </p:txBody>
        </p:sp>
        <p:sp>
          <p:nvSpPr>
            <p:cNvPr id="19526" name="Freeform 70"/>
            <p:cNvSpPr/>
            <p:nvPr/>
          </p:nvSpPr>
          <p:spPr>
            <a:xfrm>
              <a:off x="68" y="2098"/>
              <a:ext cx="2" cy="65"/>
            </a:xfrm>
            <a:custGeom>
              <a:avLst/>
              <a:gdLst>
                <a:gd name="txL" fmla="*/ 0 w 5"/>
                <a:gd name="txT" fmla="*/ 0 h 194"/>
                <a:gd name="txR" fmla="*/ 5 w 5"/>
                <a:gd name="txB" fmla="*/ 194 h 194"/>
              </a:gdLst>
              <a:ahLst/>
              <a:cxnLst>
                <a:cxn ang="0">
                  <a:pos x="0" y="0"/>
                </a:cxn>
                <a:cxn ang="0">
                  <a:pos x="0" y="0"/>
                </a:cxn>
                <a:cxn ang="0">
                  <a:pos x="0" y="0"/>
                </a:cxn>
                <a:cxn ang="0">
                  <a:pos x="0" y="0"/>
                </a:cxn>
                <a:cxn ang="0">
                  <a:pos x="0" y="0"/>
                </a:cxn>
                <a:cxn ang="0">
                  <a:pos x="0" y="0"/>
                </a:cxn>
                <a:cxn ang="0">
                  <a:pos x="0" y="0"/>
                </a:cxn>
              </a:cxnLst>
              <a:rect l="txL" t="txT" r="txR" b="txB"/>
              <a:pathLst>
                <a:path w="5" h="194">
                  <a:moveTo>
                    <a:pt x="2" y="0"/>
                  </a:moveTo>
                  <a:lnTo>
                    <a:pt x="2" y="29"/>
                  </a:lnTo>
                  <a:lnTo>
                    <a:pt x="0" y="29"/>
                  </a:lnTo>
                  <a:lnTo>
                    <a:pt x="0" y="194"/>
                  </a:lnTo>
                  <a:lnTo>
                    <a:pt x="5" y="191"/>
                  </a:lnTo>
                  <a:lnTo>
                    <a:pt x="5" y="3"/>
                  </a:lnTo>
                  <a:lnTo>
                    <a:pt x="2" y="0"/>
                  </a:lnTo>
                  <a:close/>
                </a:path>
              </a:pathLst>
            </a:custGeom>
            <a:solidFill>
              <a:srgbClr val="ECECEC">
                <a:alpha val="100000"/>
              </a:srgbClr>
            </a:solidFill>
            <a:ln w="9525">
              <a:noFill/>
            </a:ln>
          </p:spPr>
          <p:txBody>
            <a:bodyPr/>
            <a:lstStyle/>
            <a:p>
              <a:endParaRPr lang="zh-CN" altLang="en-US"/>
            </a:p>
          </p:txBody>
        </p:sp>
        <p:sp>
          <p:nvSpPr>
            <p:cNvPr id="19527" name="Freeform 71"/>
            <p:cNvSpPr/>
            <p:nvPr/>
          </p:nvSpPr>
          <p:spPr>
            <a:xfrm>
              <a:off x="63" y="2106"/>
              <a:ext cx="2" cy="61"/>
            </a:xfrm>
            <a:custGeom>
              <a:avLst/>
              <a:gdLst>
                <a:gd name="txL" fmla="*/ 0 w 5"/>
                <a:gd name="txT" fmla="*/ 0 h 182"/>
                <a:gd name="txR" fmla="*/ 5 w 5"/>
                <a:gd name="txB" fmla="*/ 182 h 182"/>
              </a:gdLst>
              <a:ahLst/>
              <a:cxnLst>
                <a:cxn ang="0">
                  <a:pos x="0" y="0"/>
                </a:cxn>
                <a:cxn ang="0">
                  <a:pos x="0" y="0"/>
                </a:cxn>
                <a:cxn ang="0">
                  <a:pos x="0" y="0"/>
                </a:cxn>
                <a:cxn ang="0">
                  <a:pos x="0" y="0"/>
                </a:cxn>
                <a:cxn ang="0">
                  <a:pos x="0" y="0"/>
                </a:cxn>
              </a:cxnLst>
              <a:rect l="txL" t="txT" r="txR" b="txB"/>
              <a:pathLst>
                <a:path w="5" h="182">
                  <a:moveTo>
                    <a:pt x="5" y="0"/>
                  </a:moveTo>
                  <a:lnTo>
                    <a:pt x="0" y="0"/>
                  </a:lnTo>
                  <a:lnTo>
                    <a:pt x="0" y="182"/>
                  </a:lnTo>
                  <a:lnTo>
                    <a:pt x="5" y="177"/>
                  </a:lnTo>
                  <a:lnTo>
                    <a:pt x="5" y="0"/>
                  </a:lnTo>
                  <a:close/>
                </a:path>
              </a:pathLst>
            </a:custGeom>
            <a:solidFill>
              <a:srgbClr val="F0F0F0">
                <a:alpha val="100000"/>
              </a:srgbClr>
            </a:solidFill>
            <a:ln w="9525">
              <a:noFill/>
            </a:ln>
          </p:spPr>
          <p:txBody>
            <a:bodyPr/>
            <a:lstStyle/>
            <a:p>
              <a:endParaRPr lang="zh-CN" altLang="en-US"/>
            </a:p>
          </p:txBody>
        </p:sp>
        <p:sp>
          <p:nvSpPr>
            <p:cNvPr id="19528" name="Freeform 72"/>
            <p:cNvSpPr/>
            <p:nvPr/>
          </p:nvSpPr>
          <p:spPr>
            <a:xfrm>
              <a:off x="65" y="2106"/>
              <a:ext cx="1" cy="59"/>
            </a:xfrm>
            <a:custGeom>
              <a:avLst/>
              <a:gdLst>
                <a:gd name="txL" fmla="*/ 0 w 5"/>
                <a:gd name="txT" fmla="*/ 0 h 177"/>
                <a:gd name="txR" fmla="*/ 5 w 5"/>
                <a:gd name="txB" fmla="*/ 177 h 177"/>
              </a:gdLst>
              <a:ahLst/>
              <a:cxnLst>
                <a:cxn ang="0">
                  <a:pos x="0" y="0"/>
                </a:cxn>
                <a:cxn ang="0">
                  <a:pos x="0" y="0"/>
                </a:cxn>
                <a:cxn ang="0">
                  <a:pos x="0" y="0"/>
                </a:cxn>
                <a:cxn ang="0">
                  <a:pos x="0" y="0"/>
                </a:cxn>
                <a:cxn ang="0">
                  <a:pos x="0" y="0"/>
                </a:cxn>
              </a:cxnLst>
              <a:rect l="txL" t="txT" r="txR" b="txB"/>
              <a:pathLst>
                <a:path w="5" h="177">
                  <a:moveTo>
                    <a:pt x="5" y="3"/>
                  </a:moveTo>
                  <a:lnTo>
                    <a:pt x="0" y="0"/>
                  </a:lnTo>
                  <a:lnTo>
                    <a:pt x="0" y="177"/>
                  </a:lnTo>
                  <a:lnTo>
                    <a:pt x="5" y="174"/>
                  </a:lnTo>
                  <a:lnTo>
                    <a:pt x="5" y="3"/>
                  </a:lnTo>
                  <a:close/>
                </a:path>
              </a:pathLst>
            </a:custGeom>
            <a:solidFill>
              <a:srgbClr val="EFEFEF">
                <a:alpha val="100000"/>
              </a:srgbClr>
            </a:solidFill>
            <a:ln w="9525">
              <a:noFill/>
            </a:ln>
          </p:spPr>
          <p:txBody>
            <a:bodyPr/>
            <a:lstStyle/>
            <a:p>
              <a:endParaRPr lang="zh-CN" altLang="en-US"/>
            </a:p>
          </p:txBody>
        </p:sp>
        <p:sp>
          <p:nvSpPr>
            <p:cNvPr id="19529" name="Freeform 73"/>
            <p:cNvSpPr/>
            <p:nvPr/>
          </p:nvSpPr>
          <p:spPr>
            <a:xfrm>
              <a:off x="66" y="2107"/>
              <a:ext cx="2" cy="57"/>
            </a:xfrm>
            <a:custGeom>
              <a:avLst/>
              <a:gdLst>
                <a:gd name="txL" fmla="*/ 0 w 6"/>
                <a:gd name="txT" fmla="*/ 0 h 171"/>
                <a:gd name="txR" fmla="*/ 6 w 6"/>
                <a:gd name="txB" fmla="*/ 171 h 171"/>
              </a:gdLst>
              <a:ahLst/>
              <a:cxnLst>
                <a:cxn ang="0">
                  <a:pos x="0" y="0"/>
                </a:cxn>
                <a:cxn ang="0">
                  <a:pos x="0" y="0"/>
                </a:cxn>
                <a:cxn ang="0">
                  <a:pos x="0" y="0"/>
                </a:cxn>
                <a:cxn ang="0">
                  <a:pos x="0" y="0"/>
                </a:cxn>
                <a:cxn ang="0">
                  <a:pos x="0" y="0"/>
                </a:cxn>
              </a:cxnLst>
              <a:rect l="txL" t="txT" r="txR" b="txB"/>
              <a:pathLst>
                <a:path w="6" h="171">
                  <a:moveTo>
                    <a:pt x="6" y="2"/>
                  </a:moveTo>
                  <a:lnTo>
                    <a:pt x="0" y="0"/>
                  </a:lnTo>
                  <a:lnTo>
                    <a:pt x="0" y="171"/>
                  </a:lnTo>
                  <a:lnTo>
                    <a:pt x="6" y="167"/>
                  </a:lnTo>
                  <a:lnTo>
                    <a:pt x="6" y="2"/>
                  </a:lnTo>
                  <a:close/>
                </a:path>
              </a:pathLst>
            </a:custGeom>
            <a:solidFill>
              <a:srgbClr val="EDEDED">
                <a:alpha val="100000"/>
              </a:srgbClr>
            </a:solidFill>
            <a:ln w="9525">
              <a:noFill/>
            </a:ln>
          </p:spPr>
          <p:txBody>
            <a:bodyPr/>
            <a:lstStyle/>
            <a:p>
              <a:endParaRPr lang="zh-CN" altLang="en-US"/>
            </a:p>
          </p:txBody>
        </p:sp>
        <p:sp>
          <p:nvSpPr>
            <p:cNvPr id="19530" name="Freeform 74"/>
            <p:cNvSpPr/>
            <p:nvPr/>
          </p:nvSpPr>
          <p:spPr>
            <a:xfrm>
              <a:off x="85" y="2111"/>
              <a:ext cx="2" cy="40"/>
            </a:xfrm>
            <a:custGeom>
              <a:avLst/>
              <a:gdLst>
                <a:gd name="txL" fmla="*/ 0 w 6"/>
                <a:gd name="txT" fmla="*/ 0 h 120"/>
                <a:gd name="txR" fmla="*/ 6 w 6"/>
                <a:gd name="txB" fmla="*/ 120 h 120"/>
              </a:gdLst>
              <a:ahLst/>
              <a:cxnLst>
                <a:cxn ang="0">
                  <a:pos x="0" y="0"/>
                </a:cxn>
                <a:cxn ang="0">
                  <a:pos x="0" y="0"/>
                </a:cxn>
                <a:cxn ang="0">
                  <a:pos x="0" y="0"/>
                </a:cxn>
                <a:cxn ang="0">
                  <a:pos x="0" y="0"/>
                </a:cxn>
                <a:cxn ang="0">
                  <a:pos x="0" y="0"/>
                </a:cxn>
              </a:cxnLst>
              <a:rect l="txL" t="txT" r="txR" b="txB"/>
              <a:pathLst>
                <a:path w="6" h="120">
                  <a:moveTo>
                    <a:pt x="6" y="6"/>
                  </a:moveTo>
                  <a:lnTo>
                    <a:pt x="0" y="0"/>
                  </a:lnTo>
                  <a:lnTo>
                    <a:pt x="0" y="120"/>
                  </a:lnTo>
                  <a:lnTo>
                    <a:pt x="6" y="116"/>
                  </a:lnTo>
                  <a:lnTo>
                    <a:pt x="6" y="6"/>
                  </a:lnTo>
                  <a:close/>
                </a:path>
              </a:pathLst>
            </a:custGeom>
            <a:solidFill>
              <a:srgbClr val="DADADA">
                <a:alpha val="100000"/>
              </a:srgbClr>
            </a:solidFill>
            <a:ln w="9525">
              <a:noFill/>
            </a:ln>
          </p:spPr>
          <p:txBody>
            <a:bodyPr/>
            <a:lstStyle/>
            <a:p>
              <a:endParaRPr lang="zh-CN" altLang="en-US"/>
            </a:p>
          </p:txBody>
        </p:sp>
        <p:sp>
          <p:nvSpPr>
            <p:cNvPr id="19531" name="Freeform 75"/>
            <p:cNvSpPr/>
            <p:nvPr/>
          </p:nvSpPr>
          <p:spPr>
            <a:xfrm>
              <a:off x="74" y="2102"/>
              <a:ext cx="2" cy="57"/>
            </a:xfrm>
            <a:custGeom>
              <a:avLst/>
              <a:gdLst>
                <a:gd name="txL" fmla="*/ 0 w 6"/>
                <a:gd name="txT" fmla="*/ 0 h 172"/>
                <a:gd name="txR" fmla="*/ 6 w 6"/>
                <a:gd name="txB" fmla="*/ 172 h 172"/>
              </a:gdLst>
              <a:ahLst/>
              <a:cxnLst>
                <a:cxn ang="0">
                  <a:pos x="0" y="0"/>
                </a:cxn>
                <a:cxn ang="0">
                  <a:pos x="0" y="0"/>
                </a:cxn>
                <a:cxn ang="0">
                  <a:pos x="0" y="0"/>
                </a:cxn>
                <a:cxn ang="0">
                  <a:pos x="0" y="0"/>
                </a:cxn>
                <a:cxn ang="0">
                  <a:pos x="0" y="0"/>
                </a:cxn>
              </a:cxnLst>
              <a:rect l="txL" t="txT" r="txR" b="txB"/>
              <a:pathLst>
                <a:path w="6" h="172">
                  <a:moveTo>
                    <a:pt x="6" y="4"/>
                  </a:moveTo>
                  <a:lnTo>
                    <a:pt x="0" y="0"/>
                  </a:lnTo>
                  <a:lnTo>
                    <a:pt x="0" y="172"/>
                  </a:lnTo>
                  <a:lnTo>
                    <a:pt x="6" y="169"/>
                  </a:lnTo>
                  <a:lnTo>
                    <a:pt x="6" y="4"/>
                  </a:lnTo>
                  <a:close/>
                </a:path>
              </a:pathLst>
            </a:custGeom>
            <a:solidFill>
              <a:srgbClr val="E6E6E6">
                <a:alpha val="100000"/>
              </a:srgbClr>
            </a:solidFill>
            <a:ln w="9525">
              <a:noFill/>
            </a:ln>
          </p:spPr>
          <p:txBody>
            <a:bodyPr/>
            <a:lstStyle/>
            <a:p>
              <a:endParaRPr lang="zh-CN" altLang="en-US"/>
            </a:p>
          </p:txBody>
        </p:sp>
        <p:sp>
          <p:nvSpPr>
            <p:cNvPr id="19532" name="Freeform 76"/>
            <p:cNvSpPr/>
            <p:nvPr/>
          </p:nvSpPr>
          <p:spPr>
            <a:xfrm>
              <a:off x="85" y="2150"/>
              <a:ext cx="2" cy="112"/>
            </a:xfrm>
            <a:custGeom>
              <a:avLst/>
              <a:gdLst>
                <a:gd name="txL" fmla="*/ 0 w 6"/>
                <a:gd name="txT" fmla="*/ 0 h 337"/>
                <a:gd name="txR" fmla="*/ 6 w 6"/>
                <a:gd name="txB" fmla="*/ 337 h 337"/>
              </a:gdLst>
              <a:ahLst/>
              <a:cxnLst>
                <a:cxn ang="0">
                  <a:pos x="0" y="0"/>
                </a:cxn>
                <a:cxn ang="0">
                  <a:pos x="0" y="0"/>
                </a:cxn>
                <a:cxn ang="0">
                  <a:pos x="0" y="0"/>
                </a:cxn>
                <a:cxn ang="0">
                  <a:pos x="0" y="0"/>
                </a:cxn>
                <a:cxn ang="0">
                  <a:pos x="0" y="0"/>
                </a:cxn>
              </a:cxnLst>
              <a:rect l="txL" t="txT" r="txR" b="txB"/>
              <a:pathLst>
                <a:path w="6" h="337">
                  <a:moveTo>
                    <a:pt x="6" y="0"/>
                  </a:moveTo>
                  <a:lnTo>
                    <a:pt x="0" y="4"/>
                  </a:lnTo>
                  <a:lnTo>
                    <a:pt x="0" y="327"/>
                  </a:lnTo>
                  <a:lnTo>
                    <a:pt x="6" y="337"/>
                  </a:lnTo>
                  <a:lnTo>
                    <a:pt x="6" y="0"/>
                  </a:lnTo>
                  <a:close/>
                </a:path>
              </a:pathLst>
            </a:custGeom>
            <a:solidFill>
              <a:srgbClr val="DADADA">
                <a:alpha val="100000"/>
              </a:srgbClr>
            </a:solidFill>
            <a:ln w="9525">
              <a:noFill/>
            </a:ln>
          </p:spPr>
          <p:txBody>
            <a:bodyPr/>
            <a:lstStyle/>
            <a:p>
              <a:endParaRPr lang="zh-CN" altLang="en-US"/>
            </a:p>
          </p:txBody>
        </p:sp>
        <p:sp>
          <p:nvSpPr>
            <p:cNvPr id="19533" name="Freeform 77"/>
            <p:cNvSpPr/>
            <p:nvPr/>
          </p:nvSpPr>
          <p:spPr>
            <a:xfrm>
              <a:off x="83" y="2151"/>
              <a:ext cx="2" cy="108"/>
            </a:xfrm>
            <a:custGeom>
              <a:avLst/>
              <a:gdLst>
                <a:gd name="txL" fmla="*/ 0 w 6"/>
                <a:gd name="txT" fmla="*/ 0 h 323"/>
                <a:gd name="txR" fmla="*/ 6 w 6"/>
                <a:gd name="txB" fmla="*/ 323 h 323"/>
              </a:gdLst>
              <a:ahLst/>
              <a:cxnLst>
                <a:cxn ang="0">
                  <a:pos x="0" y="0"/>
                </a:cxn>
                <a:cxn ang="0">
                  <a:pos x="0" y="0"/>
                </a:cxn>
                <a:cxn ang="0">
                  <a:pos x="0" y="0"/>
                </a:cxn>
                <a:cxn ang="0">
                  <a:pos x="0" y="0"/>
                </a:cxn>
                <a:cxn ang="0">
                  <a:pos x="0" y="0"/>
                </a:cxn>
              </a:cxnLst>
              <a:rect l="txL" t="txT" r="txR" b="txB"/>
              <a:pathLst>
                <a:path w="6" h="323">
                  <a:moveTo>
                    <a:pt x="6" y="0"/>
                  </a:moveTo>
                  <a:lnTo>
                    <a:pt x="0" y="6"/>
                  </a:lnTo>
                  <a:lnTo>
                    <a:pt x="0" y="314"/>
                  </a:lnTo>
                  <a:lnTo>
                    <a:pt x="6" y="323"/>
                  </a:lnTo>
                  <a:lnTo>
                    <a:pt x="6" y="0"/>
                  </a:lnTo>
                  <a:close/>
                </a:path>
              </a:pathLst>
            </a:custGeom>
            <a:solidFill>
              <a:srgbClr val="DDDDDD">
                <a:alpha val="100000"/>
              </a:srgbClr>
            </a:solidFill>
            <a:ln w="9525">
              <a:noFill/>
            </a:ln>
          </p:spPr>
          <p:txBody>
            <a:bodyPr/>
            <a:lstStyle/>
            <a:p>
              <a:endParaRPr lang="zh-CN" altLang="en-US"/>
            </a:p>
          </p:txBody>
        </p:sp>
        <p:sp>
          <p:nvSpPr>
            <p:cNvPr id="19534" name="Freeform 78"/>
            <p:cNvSpPr/>
            <p:nvPr/>
          </p:nvSpPr>
          <p:spPr>
            <a:xfrm>
              <a:off x="81" y="2153"/>
              <a:ext cx="2" cy="103"/>
            </a:xfrm>
            <a:custGeom>
              <a:avLst/>
              <a:gdLst>
                <a:gd name="txL" fmla="*/ 0 w 6"/>
                <a:gd name="txT" fmla="*/ 0 h 308"/>
                <a:gd name="txR" fmla="*/ 6 w 6"/>
                <a:gd name="txB" fmla="*/ 308 h 308"/>
              </a:gdLst>
              <a:ahLst/>
              <a:cxnLst>
                <a:cxn ang="0">
                  <a:pos x="0" y="0"/>
                </a:cxn>
                <a:cxn ang="0">
                  <a:pos x="0" y="0"/>
                </a:cxn>
                <a:cxn ang="0">
                  <a:pos x="0" y="0"/>
                </a:cxn>
                <a:cxn ang="0">
                  <a:pos x="0" y="0"/>
                </a:cxn>
                <a:cxn ang="0">
                  <a:pos x="0" y="0"/>
                </a:cxn>
                <a:cxn ang="0">
                  <a:pos x="0" y="0"/>
                </a:cxn>
                <a:cxn ang="0">
                  <a:pos x="0" y="0"/>
                </a:cxn>
                <a:cxn ang="0">
                  <a:pos x="0" y="0"/>
                </a:cxn>
              </a:cxnLst>
              <a:rect l="txL" t="txT" r="txR" b="txB"/>
              <a:pathLst>
                <a:path w="6" h="308">
                  <a:moveTo>
                    <a:pt x="6" y="0"/>
                  </a:moveTo>
                  <a:lnTo>
                    <a:pt x="0" y="3"/>
                  </a:lnTo>
                  <a:lnTo>
                    <a:pt x="0" y="295"/>
                  </a:lnTo>
                  <a:lnTo>
                    <a:pt x="1" y="295"/>
                  </a:lnTo>
                  <a:lnTo>
                    <a:pt x="1" y="298"/>
                  </a:lnTo>
                  <a:lnTo>
                    <a:pt x="1" y="300"/>
                  </a:lnTo>
                  <a:lnTo>
                    <a:pt x="6" y="308"/>
                  </a:lnTo>
                  <a:lnTo>
                    <a:pt x="6" y="0"/>
                  </a:lnTo>
                  <a:close/>
                </a:path>
              </a:pathLst>
            </a:custGeom>
            <a:solidFill>
              <a:srgbClr val="DEDEDE">
                <a:alpha val="100000"/>
              </a:srgbClr>
            </a:solidFill>
            <a:ln w="9525">
              <a:noFill/>
            </a:ln>
          </p:spPr>
          <p:txBody>
            <a:bodyPr/>
            <a:lstStyle/>
            <a:p>
              <a:endParaRPr lang="zh-CN" altLang="en-US"/>
            </a:p>
          </p:txBody>
        </p:sp>
        <p:sp>
          <p:nvSpPr>
            <p:cNvPr id="19535" name="Freeform 79"/>
            <p:cNvSpPr/>
            <p:nvPr/>
          </p:nvSpPr>
          <p:spPr>
            <a:xfrm>
              <a:off x="79" y="2154"/>
              <a:ext cx="2" cy="97"/>
            </a:xfrm>
            <a:custGeom>
              <a:avLst/>
              <a:gdLst>
                <a:gd name="txL" fmla="*/ 0 w 5"/>
                <a:gd name="txT" fmla="*/ 0 h 292"/>
                <a:gd name="txR" fmla="*/ 5 w 5"/>
                <a:gd name="txB" fmla="*/ 292 h 292"/>
              </a:gdLst>
              <a:ahLst/>
              <a:cxnLst>
                <a:cxn ang="0">
                  <a:pos x="0" y="0"/>
                </a:cxn>
                <a:cxn ang="0">
                  <a:pos x="0" y="0"/>
                </a:cxn>
                <a:cxn ang="0">
                  <a:pos x="0" y="0"/>
                </a:cxn>
                <a:cxn ang="0">
                  <a:pos x="0" y="0"/>
                </a:cxn>
                <a:cxn ang="0">
                  <a:pos x="0" y="0"/>
                </a:cxn>
                <a:cxn ang="0">
                  <a:pos x="0" y="0"/>
                </a:cxn>
              </a:cxnLst>
              <a:rect l="txL" t="txT" r="txR" b="txB"/>
              <a:pathLst>
                <a:path w="5" h="292">
                  <a:moveTo>
                    <a:pt x="5" y="0"/>
                  </a:moveTo>
                  <a:lnTo>
                    <a:pt x="0" y="4"/>
                  </a:lnTo>
                  <a:lnTo>
                    <a:pt x="0" y="287"/>
                  </a:lnTo>
                  <a:lnTo>
                    <a:pt x="1" y="290"/>
                  </a:lnTo>
                  <a:lnTo>
                    <a:pt x="5" y="292"/>
                  </a:lnTo>
                  <a:lnTo>
                    <a:pt x="5" y="0"/>
                  </a:lnTo>
                  <a:close/>
                </a:path>
              </a:pathLst>
            </a:custGeom>
            <a:solidFill>
              <a:srgbClr val="E0E0E0">
                <a:alpha val="100000"/>
              </a:srgbClr>
            </a:solidFill>
            <a:ln w="9525">
              <a:noFill/>
            </a:ln>
          </p:spPr>
          <p:txBody>
            <a:bodyPr/>
            <a:lstStyle/>
            <a:p>
              <a:endParaRPr lang="zh-CN" altLang="en-US"/>
            </a:p>
          </p:txBody>
        </p:sp>
        <p:sp>
          <p:nvSpPr>
            <p:cNvPr id="19536" name="Freeform 80"/>
            <p:cNvSpPr/>
            <p:nvPr/>
          </p:nvSpPr>
          <p:spPr>
            <a:xfrm>
              <a:off x="78" y="2155"/>
              <a:ext cx="1" cy="95"/>
            </a:xfrm>
            <a:custGeom>
              <a:avLst/>
              <a:gdLst>
                <a:gd name="txL" fmla="*/ 0 w 5"/>
                <a:gd name="txT" fmla="*/ 0 h 283"/>
                <a:gd name="txR" fmla="*/ 5 w 5"/>
                <a:gd name="txB" fmla="*/ 283 h 283"/>
              </a:gdLst>
              <a:ahLst/>
              <a:cxnLst>
                <a:cxn ang="0">
                  <a:pos x="0" y="0"/>
                </a:cxn>
                <a:cxn ang="0">
                  <a:pos x="0" y="0"/>
                </a:cxn>
                <a:cxn ang="0">
                  <a:pos x="0" y="0"/>
                </a:cxn>
                <a:cxn ang="0">
                  <a:pos x="0" y="0"/>
                </a:cxn>
                <a:cxn ang="0">
                  <a:pos x="0" y="0"/>
                </a:cxn>
              </a:cxnLst>
              <a:rect l="txL" t="txT" r="txR" b="txB"/>
              <a:pathLst>
                <a:path w="5" h="283">
                  <a:moveTo>
                    <a:pt x="5" y="0"/>
                  </a:moveTo>
                  <a:lnTo>
                    <a:pt x="0" y="3"/>
                  </a:lnTo>
                  <a:lnTo>
                    <a:pt x="0" y="275"/>
                  </a:lnTo>
                  <a:lnTo>
                    <a:pt x="5" y="283"/>
                  </a:lnTo>
                  <a:lnTo>
                    <a:pt x="5" y="0"/>
                  </a:lnTo>
                  <a:close/>
                </a:path>
              </a:pathLst>
            </a:custGeom>
            <a:solidFill>
              <a:srgbClr val="E2E2E2">
                <a:alpha val="100000"/>
              </a:srgbClr>
            </a:solidFill>
            <a:ln w="9525">
              <a:noFill/>
            </a:ln>
          </p:spPr>
          <p:txBody>
            <a:bodyPr/>
            <a:lstStyle/>
            <a:p>
              <a:endParaRPr lang="zh-CN" altLang="en-US"/>
            </a:p>
          </p:txBody>
        </p:sp>
        <p:sp>
          <p:nvSpPr>
            <p:cNvPr id="19537" name="Freeform 81"/>
            <p:cNvSpPr/>
            <p:nvPr/>
          </p:nvSpPr>
          <p:spPr>
            <a:xfrm>
              <a:off x="76" y="2156"/>
              <a:ext cx="2" cy="91"/>
            </a:xfrm>
            <a:custGeom>
              <a:avLst/>
              <a:gdLst>
                <a:gd name="txL" fmla="*/ 0 w 6"/>
                <a:gd name="txT" fmla="*/ 0 h 272"/>
                <a:gd name="txR" fmla="*/ 6 w 6"/>
                <a:gd name="txB" fmla="*/ 272 h 272"/>
              </a:gdLst>
              <a:ahLst/>
              <a:cxnLst>
                <a:cxn ang="0">
                  <a:pos x="0" y="0"/>
                </a:cxn>
                <a:cxn ang="0">
                  <a:pos x="0" y="0"/>
                </a:cxn>
                <a:cxn ang="0">
                  <a:pos x="0" y="0"/>
                </a:cxn>
                <a:cxn ang="0">
                  <a:pos x="0" y="0"/>
                </a:cxn>
                <a:cxn ang="0">
                  <a:pos x="0" y="0"/>
                </a:cxn>
              </a:cxnLst>
              <a:rect l="txL" t="txT" r="txR" b="txB"/>
              <a:pathLst>
                <a:path w="6" h="272">
                  <a:moveTo>
                    <a:pt x="6" y="0"/>
                  </a:moveTo>
                  <a:lnTo>
                    <a:pt x="0" y="5"/>
                  </a:lnTo>
                  <a:lnTo>
                    <a:pt x="0" y="262"/>
                  </a:lnTo>
                  <a:lnTo>
                    <a:pt x="6" y="272"/>
                  </a:lnTo>
                  <a:lnTo>
                    <a:pt x="6" y="0"/>
                  </a:lnTo>
                  <a:close/>
                </a:path>
              </a:pathLst>
            </a:custGeom>
            <a:solidFill>
              <a:srgbClr val="E4E4E4">
                <a:alpha val="100000"/>
              </a:srgbClr>
            </a:solidFill>
            <a:ln w="9525">
              <a:noFill/>
            </a:ln>
          </p:spPr>
          <p:txBody>
            <a:bodyPr/>
            <a:lstStyle/>
            <a:p>
              <a:endParaRPr lang="zh-CN" altLang="en-US"/>
            </a:p>
          </p:txBody>
        </p:sp>
        <p:sp>
          <p:nvSpPr>
            <p:cNvPr id="19538" name="Freeform 82"/>
            <p:cNvSpPr/>
            <p:nvPr/>
          </p:nvSpPr>
          <p:spPr>
            <a:xfrm>
              <a:off x="70" y="2160"/>
              <a:ext cx="2" cy="78"/>
            </a:xfrm>
            <a:custGeom>
              <a:avLst/>
              <a:gdLst>
                <a:gd name="txL" fmla="*/ 0 w 6"/>
                <a:gd name="txT" fmla="*/ 0 h 233"/>
                <a:gd name="txR" fmla="*/ 6 w 6"/>
                <a:gd name="txB" fmla="*/ 233 h 233"/>
              </a:gdLst>
              <a:ahLst/>
              <a:cxnLst>
                <a:cxn ang="0">
                  <a:pos x="0" y="0"/>
                </a:cxn>
                <a:cxn ang="0">
                  <a:pos x="0" y="0"/>
                </a:cxn>
                <a:cxn ang="0">
                  <a:pos x="0" y="0"/>
                </a:cxn>
                <a:cxn ang="0">
                  <a:pos x="0" y="0"/>
                </a:cxn>
                <a:cxn ang="0">
                  <a:pos x="0" y="0"/>
                </a:cxn>
                <a:cxn ang="0">
                  <a:pos x="0" y="0"/>
                </a:cxn>
                <a:cxn ang="0">
                  <a:pos x="0" y="0"/>
                </a:cxn>
              </a:cxnLst>
              <a:rect l="txL" t="txT" r="txR" b="txB"/>
              <a:pathLst>
                <a:path w="6" h="233">
                  <a:moveTo>
                    <a:pt x="6" y="0"/>
                  </a:moveTo>
                  <a:lnTo>
                    <a:pt x="0" y="5"/>
                  </a:lnTo>
                  <a:lnTo>
                    <a:pt x="0" y="49"/>
                  </a:lnTo>
                  <a:lnTo>
                    <a:pt x="2" y="49"/>
                  </a:lnTo>
                  <a:lnTo>
                    <a:pt x="2" y="225"/>
                  </a:lnTo>
                  <a:lnTo>
                    <a:pt x="6" y="233"/>
                  </a:lnTo>
                  <a:lnTo>
                    <a:pt x="6" y="0"/>
                  </a:lnTo>
                  <a:close/>
                </a:path>
              </a:pathLst>
            </a:custGeom>
            <a:solidFill>
              <a:srgbClr val="EAEAEA">
                <a:alpha val="100000"/>
              </a:srgbClr>
            </a:solidFill>
            <a:ln w="9525">
              <a:noFill/>
            </a:ln>
          </p:spPr>
          <p:txBody>
            <a:bodyPr/>
            <a:lstStyle/>
            <a:p>
              <a:endParaRPr lang="zh-CN" altLang="en-US"/>
            </a:p>
          </p:txBody>
        </p:sp>
        <p:sp>
          <p:nvSpPr>
            <p:cNvPr id="19539" name="Freeform 83"/>
            <p:cNvSpPr/>
            <p:nvPr/>
          </p:nvSpPr>
          <p:spPr>
            <a:xfrm>
              <a:off x="66" y="2163"/>
              <a:ext cx="2" cy="13"/>
            </a:xfrm>
            <a:custGeom>
              <a:avLst/>
              <a:gdLst>
                <a:gd name="txL" fmla="*/ 0 w 6"/>
                <a:gd name="txT" fmla="*/ 0 h 40"/>
                <a:gd name="txR" fmla="*/ 6 w 6"/>
                <a:gd name="txB" fmla="*/ 40 h 40"/>
              </a:gdLst>
              <a:ahLst/>
              <a:cxnLst>
                <a:cxn ang="0">
                  <a:pos x="0" y="0"/>
                </a:cxn>
                <a:cxn ang="0">
                  <a:pos x="0" y="0"/>
                </a:cxn>
                <a:cxn ang="0">
                  <a:pos x="0" y="0"/>
                </a:cxn>
                <a:cxn ang="0">
                  <a:pos x="0" y="0"/>
                </a:cxn>
                <a:cxn ang="0">
                  <a:pos x="0" y="0"/>
                </a:cxn>
              </a:cxnLst>
              <a:rect l="txL" t="txT" r="txR" b="txB"/>
              <a:pathLst>
                <a:path w="6" h="40">
                  <a:moveTo>
                    <a:pt x="6" y="0"/>
                  </a:moveTo>
                  <a:lnTo>
                    <a:pt x="0" y="4"/>
                  </a:lnTo>
                  <a:lnTo>
                    <a:pt x="0" y="39"/>
                  </a:lnTo>
                  <a:lnTo>
                    <a:pt x="6" y="40"/>
                  </a:lnTo>
                  <a:lnTo>
                    <a:pt x="6" y="0"/>
                  </a:lnTo>
                  <a:close/>
                </a:path>
              </a:pathLst>
            </a:custGeom>
            <a:solidFill>
              <a:srgbClr val="EDEDED">
                <a:alpha val="100000"/>
              </a:srgbClr>
            </a:solidFill>
            <a:ln w="9525">
              <a:noFill/>
            </a:ln>
          </p:spPr>
          <p:txBody>
            <a:bodyPr/>
            <a:lstStyle/>
            <a:p>
              <a:endParaRPr lang="zh-CN" altLang="en-US"/>
            </a:p>
          </p:txBody>
        </p:sp>
        <p:sp>
          <p:nvSpPr>
            <p:cNvPr id="19540" name="Freeform 84"/>
            <p:cNvSpPr/>
            <p:nvPr/>
          </p:nvSpPr>
          <p:spPr>
            <a:xfrm>
              <a:off x="65" y="2164"/>
              <a:ext cx="1" cy="12"/>
            </a:xfrm>
            <a:custGeom>
              <a:avLst/>
              <a:gdLst>
                <a:gd name="txL" fmla="*/ 0 w 5"/>
                <a:gd name="txT" fmla="*/ 0 h 35"/>
                <a:gd name="txR" fmla="*/ 5 w 5"/>
                <a:gd name="txB" fmla="*/ 35 h 35"/>
              </a:gdLst>
              <a:ahLst/>
              <a:cxnLst>
                <a:cxn ang="0">
                  <a:pos x="0" y="0"/>
                </a:cxn>
                <a:cxn ang="0">
                  <a:pos x="0" y="0"/>
                </a:cxn>
                <a:cxn ang="0">
                  <a:pos x="0" y="0"/>
                </a:cxn>
                <a:cxn ang="0">
                  <a:pos x="0" y="0"/>
                </a:cxn>
                <a:cxn ang="0">
                  <a:pos x="0" y="0"/>
                </a:cxn>
                <a:cxn ang="0">
                  <a:pos x="0" y="0"/>
                </a:cxn>
                <a:cxn ang="0">
                  <a:pos x="0" y="0"/>
                </a:cxn>
                <a:cxn ang="0">
                  <a:pos x="0" y="0"/>
                </a:cxn>
              </a:cxnLst>
              <a:rect l="txL" t="txT" r="txR" b="txB"/>
              <a:pathLst>
                <a:path w="5" h="35">
                  <a:moveTo>
                    <a:pt x="5" y="0"/>
                  </a:moveTo>
                  <a:lnTo>
                    <a:pt x="0" y="3"/>
                  </a:lnTo>
                  <a:lnTo>
                    <a:pt x="0" y="33"/>
                  </a:lnTo>
                  <a:lnTo>
                    <a:pt x="3" y="33"/>
                  </a:lnTo>
                  <a:lnTo>
                    <a:pt x="3" y="11"/>
                  </a:lnTo>
                  <a:lnTo>
                    <a:pt x="3" y="33"/>
                  </a:lnTo>
                  <a:lnTo>
                    <a:pt x="5" y="35"/>
                  </a:lnTo>
                  <a:lnTo>
                    <a:pt x="5" y="0"/>
                  </a:lnTo>
                  <a:close/>
                </a:path>
              </a:pathLst>
            </a:custGeom>
            <a:solidFill>
              <a:srgbClr val="EFEFEF">
                <a:alpha val="100000"/>
              </a:srgbClr>
            </a:solidFill>
            <a:ln w="9525">
              <a:noFill/>
            </a:ln>
          </p:spPr>
          <p:txBody>
            <a:bodyPr/>
            <a:lstStyle/>
            <a:p>
              <a:endParaRPr lang="zh-CN" altLang="en-US"/>
            </a:p>
          </p:txBody>
        </p:sp>
        <p:sp>
          <p:nvSpPr>
            <p:cNvPr id="19541" name="Freeform 85"/>
            <p:cNvSpPr/>
            <p:nvPr/>
          </p:nvSpPr>
          <p:spPr>
            <a:xfrm>
              <a:off x="68" y="2162"/>
              <a:ext cx="2" cy="14"/>
            </a:xfrm>
            <a:custGeom>
              <a:avLst/>
              <a:gdLst>
                <a:gd name="txL" fmla="*/ 0 w 5"/>
                <a:gd name="txT" fmla="*/ 0 h 44"/>
                <a:gd name="txR" fmla="*/ 5 w 5"/>
                <a:gd name="txB" fmla="*/ 44 h 44"/>
              </a:gdLst>
              <a:ahLst/>
              <a:cxnLst>
                <a:cxn ang="0">
                  <a:pos x="0" y="0"/>
                </a:cxn>
                <a:cxn ang="0">
                  <a:pos x="0" y="0"/>
                </a:cxn>
                <a:cxn ang="0">
                  <a:pos x="0" y="0"/>
                </a:cxn>
                <a:cxn ang="0">
                  <a:pos x="0" y="0"/>
                </a:cxn>
                <a:cxn ang="0">
                  <a:pos x="0" y="0"/>
                </a:cxn>
              </a:cxnLst>
              <a:rect l="txL" t="txT" r="txR" b="txB"/>
              <a:pathLst>
                <a:path w="5" h="44">
                  <a:moveTo>
                    <a:pt x="5" y="44"/>
                  </a:moveTo>
                  <a:lnTo>
                    <a:pt x="5" y="0"/>
                  </a:lnTo>
                  <a:lnTo>
                    <a:pt x="0" y="3"/>
                  </a:lnTo>
                  <a:lnTo>
                    <a:pt x="0" y="43"/>
                  </a:lnTo>
                  <a:lnTo>
                    <a:pt x="5" y="44"/>
                  </a:lnTo>
                  <a:close/>
                </a:path>
              </a:pathLst>
            </a:custGeom>
            <a:solidFill>
              <a:srgbClr val="ECECEC">
                <a:alpha val="100000"/>
              </a:srgbClr>
            </a:solidFill>
            <a:ln w="9525">
              <a:noFill/>
            </a:ln>
          </p:spPr>
          <p:txBody>
            <a:bodyPr/>
            <a:lstStyle/>
            <a:p>
              <a:endParaRPr lang="zh-CN" altLang="en-US"/>
            </a:p>
          </p:txBody>
        </p:sp>
        <p:sp>
          <p:nvSpPr>
            <p:cNvPr id="19542" name="Freeform 86"/>
            <p:cNvSpPr/>
            <p:nvPr/>
          </p:nvSpPr>
          <p:spPr>
            <a:xfrm>
              <a:off x="63" y="2165"/>
              <a:ext cx="2" cy="10"/>
            </a:xfrm>
            <a:custGeom>
              <a:avLst/>
              <a:gdLst>
                <a:gd name="txL" fmla="*/ 0 w 5"/>
                <a:gd name="txT" fmla="*/ 0 h 30"/>
                <a:gd name="txR" fmla="*/ 5 w 5"/>
                <a:gd name="txB" fmla="*/ 30 h 30"/>
              </a:gdLst>
              <a:ahLst/>
              <a:cxnLst>
                <a:cxn ang="0">
                  <a:pos x="0" y="0"/>
                </a:cxn>
                <a:cxn ang="0">
                  <a:pos x="0" y="0"/>
                </a:cxn>
                <a:cxn ang="0">
                  <a:pos x="0" y="0"/>
                </a:cxn>
                <a:cxn ang="0">
                  <a:pos x="0" y="0"/>
                </a:cxn>
                <a:cxn ang="0">
                  <a:pos x="0" y="0"/>
                </a:cxn>
              </a:cxnLst>
              <a:rect l="txL" t="txT" r="txR" b="txB"/>
              <a:pathLst>
                <a:path w="5" h="30">
                  <a:moveTo>
                    <a:pt x="5" y="30"/>
                  </a:moveTo>
                  <a:lnTo>
                    <a:pt x="5" y="0"/>
                  </a:lnTo>
                  <a:lnTo>
                    <a:pt x="0" y="5"/>
                  </a:lnTo>
                  <a:lnTo>
                    <a:pt x="0" y="29"/>
                  </a:lnTo>
                  <a:lnTo>
                    <a:pt x="5" y="30"/>
                  </a:lnTo>
                  <a:close/>
                </a:path>
              </a:pathLst>
            </a:custGeom>
            <a:solidFill>
              <a:srgbClr val="F2F2F2">
                <a:alpha val="100000"/>
              </a:srgbClr>
            </a:solidFill>
            <a:ln w="9525">
              <a:noFill/>
            </a:ln>
          </p:spPr>
          <p:txBody>
            <a:bodyPr/>
            <a:lstStyle/>
            <a:p>
              <a:endParaRPr lang="zh-CN" altLang="en-US"/>
            </a:p>
          </p:txBody>
        </p:sp>
        <p:sp>
          <p:nvSpPr>
            <p:cNvPr id="19543" name="Freeform 87"/>
            <p:cNvSpPr/>
            <p:nvPr/>
          </p:nvSpPr>
          <p:spPr>
            <a:xfrm>
              <a:off x="74" y="2158"/>
              <a:ext cx="2" cy="86"/>
            </a:xfrm>
            <a:custGeom>
              <a:avLst/>
              <a:gdLst>
                <a:gd name="txL" fmla="*/ 0 w 6"/>
                <a:gd name="txT" fmla="*/ 0 h 257"/>
                <a:gd name="txR" fmla="*/ 6 w 6"/>
                <a:gd name="txB" fmla="*/ 257 h 257"/>
              </a:gdLst>
              <a:ahLst/>
              <a:cxnLst>
                <a:cxn ang="0">
                  <a:pos x="0" y="0"/>
                </a:cxn>
                <a:cxn ang="0">
                  <a:pos x="0" y="0"/>
                </a:cxn>
                <a:cxn ang="0">
                  <a:pos x="0" y="0"/>
                </a:cxn>
                <a:cxn ang="0">
                  <a:pos x="0" y="0"/>
                </a:cxn>
                <a:cxn ang="0">
                  <a:pos x="0" y="0"/>
                </a:cxn>
              </a:cxnLst>
              <a:rect l="txL" t="txT" r="txR" b="txB"/>
              <a:pathLst>
                <a:path w="6" h="257">
                  <a:moveTo>
                    <a:pt x="6" y="0"/>
                  </a:moveTo>
                  <a:lnTo>
                    <a:pt x="0" y="3"/>
                  </a:lnTo>
                  <a:lnTo>
                    <a:pt x="0" y="247"/>
                  </a:lnTo>
                  <a:lnTo>
                    <a:pt x="6" y="257"/>
                  </a:lnTo>
                  <a:lnTo>
                    <a:pt x="6" y="0"/>
                  </a:lnTo>
                  <a:close/>
                </a:path>
              </a:pathLst>
            </a:custGeom>
            <a:solidFill>
              <a:srgbClr val="E6E6E6">
                <a:alpha val="100000"/>
              </a:srgbClr>
            </a:solidFill>
            <a:ln w="9525">
              <a:noFill/>
            </a:ln>
          </p:spPr>
          <p:txBody>
            <a:bodyPr/>
            <a:lstStyle/>
            <a:p>
              <a:endParaRPr lang="zh-CN" altLang="en-US"/>
            </a:p>
          </p:txBody>
        </p:sp>
        <p:sp>
          <p:nvSpPr>
            <p:cNvPr id="19544" name="Freeform 88"/>
            <p:cNvSpPr/>
            <p:nvPr/>
          </p:nvSpPr>
          <p:spPr>
            <a:xfrm>
              <a:off x="72" y="2159"/>
              <a:ext cx="2" cy="81"/>
            </a:xfrm>
            <a:custGeom>
              <a:avLst/>
              <a:gdLst>
                <a:gd name="txL" fmla="*/ 0 w 5"/>
                <a:gd name="txT" fmla="*/ 0 h 244"/>
                <a:gd name="txR" fmla="*/ 5 w 5"/>
                <a:gd name="txB" fmla="*/ 244 h 244"/>
              </a:gdLst>
              <a:ahLst/>
              <a:cxnLst>
                <a:cxn ang="0">
                  <a:pos x="0" y="0"/>
                </a:cxn>
                <a:cxn ang="0">
                  <a:pos x="0" y="0"/>
                </a:cxn>
                <a:cxn ang="0">
                  <a:pos x="0" y="0"/>
                </a:cxn>
                <a:cxn ang="0">
                  <a:pos x="0" y="0"/>
                </a:cxn>
                <a:cxn ang="0">
                  <a:pos x="0" y="0"/>
                </a:cxn>
              </a:cxnLst>
              <a:rect l="txL" t="txT" r="txR" b="txB"/>
              <a:pathLst>
                <a:path w="5" h="244">
                  <a:moveTo>
                    <a:pt x="5" y="0"/>
                  </a:moveTo>
                  <a:lnTo>
                    <a:pt x="0" y="3"/>
                  </a:lnTo>
                  <a:lnTo>
                    <a:pt x="0" y="236"/>
                  </a:lnTo>
                  <a:lnTo>
                    <a:pt x="5" y="244"/>
                  </a:lnTo>
                  <a:lnTo>
                    <a:pt x="5" y="0"/>
                  </a:lnTo>
                  <a:close/>
                </a:path>
              </a:pathLst>
            </a:custGeom>
            <a:solidFill>
              <a:srgbClr val="E8E8E8">
                <a:alpha val="100000"/>
              </a:srgbClr>
            </a:solidFill>
            <a:ln w="9525">
              <a:noFill/>
            </a:ln>
          </p:spPr>
          <p:txBody>
            <a:bodyPr/>
            <a:lstStyle/>
            <a:p>
              <a:endParaRPr lang="zh-CN" altLang="en-US"/>
            </a:p>
          </p:txBody>
        </p:sp>
        <p:sp>
          <p:nvSpPr>
            <p:cNvPr id="19545" name="Freeform 89"/>
            <p:cNvSpPr/>
            <p:nvPr/>
          </p:nvSpPr>
          <p:spPr>
            <a:xfrm>
              <a:off x="56" y="2235"/>
              <a:ext cx="1" cy="1"/>
            </a:xfrm>
            <a:custGeom>
              <a:avLst/>
              <a:gdLst>
                <a:gd name="txL" fmla="*/ 0 w 2"/>
                <a:gd name="txT" fmla="*/ 0 h 4"/>
                <a:gd name="txR" fmla="*/ 2 w 2"/>
                <a:gd name="txB" fmla="*/ 4 h 4"/>
              </a:gdLst>
              <a:ahLst/>
              <a:cxnLst>
                <a:cxn ang="0">
                  <a:pos x="0" y="0"/>
                </a:cxn>
                <a:cxn ang="0">
                  <a:pos x="0" y="0"/>
                </a:cxn>
                <a:cxn ang="0">
                  <a:pos x="1" y="0"/>
                </a:cxn>
                <a:cxn ang="0">
                  <a:pos x="0" y="0"/>
                </a:cxn>
              </a:cxnLst>
              <a:rect l="txL" t="txT" r="txR" b="txB"/>
              <a:pathLst>
                <a:path w="2" h="4">
                  <a:moveTo>
                    <a:pt x="0" y="0"/>
                  </a:moveTo>
                  <a:lnTo>
                    <a:pt x="0" y="4"/>
                  </a:lnTo>
                  <a:lnTo>
                    <a:pt x="2" y="0"/>
                  </a:lnTo>
                  <a:lnTo>
                    <a:pt x="0" y="0"/>
                  </a:lnTo>
                  <a:close/>
                </a:path>
              </a:pathLst>
            </a:custGeom>
            <a:solidFill>
              <a:srgbClr val="F9F9F9">
                <a:alpha val="100000"/>
              </a:srgbClr>
            </a:solidFill>
            <a:ln w="9525">
              <a:noFill/>
            </a:ln>
          </p:spPr>
          <p:txBody>
            <a:bodyPr/>
            <a:lstStyle/>
            <a:p>
              <a:endParaRPr lang="zh-CN" altLang="en-US"/>
            </a:p>
          </p:txBody>
        </p:sp>
        <p:sp>
          <p:nvSpPr>
            <p:cNvPr id="19546" name="Freeform 90"/>
            <p:cNvSpPr/>
            <p:nvPr/>
          </p:nvSpPr>
          <p:spPr>
            <a:xfrm>
              <a:off x="48" y="110"/>
              <a:ext cx="29" cy="59"/>
            </a:xfrm>
            <a:custGeom>
              <a:avLst/>
              <a:gdLst>
                <a:gd name="txL" fmla="*/ 0 w 88"/>
                <a:gd name="txT" fmla="*/ 0 h 179"/>
                <a:gd name="txR" fmla="*/ 88 w 88"/>
                <a:gd name="txB" fmla="*/ 179 h 179"/>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88" h="179">
                  <a:moveTo>
                    <a:pt x="32" y="154"/>
                  </a:moveTo>
                  <a:lnTo>
                    <a:pt x="32" y="126"/>
                  </a:lnTo>
                  <a:lnTo>
                    <a:pt x="45" y="128"/>
                  </a:lnTo>
                  <a:lnTo>
                    <a:pt x="45" y="140"/>
                  </a:lnTo>
                  <a:lnTo>
                    <a:pt x="45" y="158"/>
                  </a:lnTo>
                  <a:lnTo>
                    <a:pt x="45" y="160"/>
                  </a:lnTo>
                  <a:lnTo>
                    <a:pt x="46" y="163"/>
                  </a:lnTo>
                  <a:lnTo>
                    <a:pt x="48" y="163"/>
                  </a:lnTo>
                  <a:lnTo>
                    <a:pt x="48" y="164"/>
                  </a:lnTo>
                  <a:lnTo>
                    <a:pt x="50" y="158"/>
                  </a:lnTo>
                  <a:lnTo>
                    <a:pt x="54" y="149"/>
                  </a:lnTo>
                  <a:lnTo>
                    <a:pt x="54" y="148"/>
                  </a:lnTo>
                  <a:lnTo>
                    <a:pt x="68" y="151"/>
                  </a:lnTo>
                  <a:lnTo>
                    <a:pt x="68" y="154"/>
                  </a:lnTo>
                  <a:lnTo>
                    <a:pt x="68" y="163"/>
                  </a:lnTo>
                  <a:lnTo>
                    <a:pt x="68" y="166"/>
                  </a:lnTo>
                  <a:lnTo>
                    <a:pt x="68" y="176"/>
                  </a:lnTo>
                  <a:lnTo>
                    <a:pt x="68" y="179"/>
                  </a:lnTo>
                  <a:lnTo>
                    <a:pt x="75" y="179"/>
                  </a:lnTo>
                  <a:lnTo>
                    <a:pt x="77" y="170"/>
                  </a:lnTo>
                  <a:lnTo>
                    <a:pt x="80" y="162"/>
                  </a:lnTo>
                  <a:lnTo>
                    <a:pt x="84" y="145"/>
                  </a:lnTo>
                  <a:lnTo>
                    <a:pt x="85" y="135"/>
                  </a:lnTo>
                  <a:lnTo>
                    <a:pt x="87" y="126"/>
                  </a:lnTo>
                  <a:lnTo>
                    <a:pt x="88" y="106"/>
                  </a:lnTo>
                  <a:lnTo>
                    <a:pt x="87" y="83"/>
                  </a:lnTo>
                  <a:lnTo>
                    <a:pt x="84" y="64"/>
                  </a:lnTo>
                  <a:lnTo>
                    <a:pt x="80" y="46"/>
                  </a:lnTo>
                  <a:lnTo>
                    <a:pt x="75" y="31"/>
                  </a:lnTo>
                  <a:lnTo>
                    <a:pt x="71" y="23"/>
                  </a:lnTo>
                  <a:lnTo>
                    <a:pt x="68" y="17"/>
                  </a:lnTo>
                  <a:lnTo>
                    <a:pt x="61" y="8"/>
                  </a:lnTo>
                  <a:lnTo>
                    <a:pt x="53" y="1"/>
                  </a:lnTo>
                  <a:lnTo>
                    <a:pt x="45" y="0"/>
                  </a:lnTo>
                  <a:lnTo>
                    <a:pt x="36" y="1"/>
                  </a:lnTo>
                  <a:lnTo>
                    <a:pt x="28" y="8"/>
                  </a:lnTo>
                  <a:lnTo>
                    <a:pt x="20" y="17"/>
                  </a:lnTo>
                  <a:lnTo>
                    <a:pt x="14" y="31"/>
                  </a:lnTo>
                  <a:lnTo>
                    <a:pt x="7" y="46"/>
                  </a:lnTo>
                  <a:lnTo>
                    <a:pt x="3" y="64"/>
                  </a:lnTo>
                  <a:lnTo>
                    <a:pt x="0" y="83"/>
                  </a:lnTo>
                  <a:lnTo>
                    <a:pt x="0" y="106"/>
                  </a:lnTo>
                  <a:lnTo>
                    <a:pt x="0" y="125"/>
                  </a:lnTo>
                  <a:lnTo>
                    <a:pt x="3" y="144"/>
                  </a:lnTo>
                  <a:lnTo>
                    <a:pt x="7" y="161"/>
                  </a:lnTo>
                  <a:lnTo>
                    <a:pt x="13" y="178"/>
                  </a:lnTo>
                  <a:lnTo>
                    <a:pt x="15" y="178"/>
                  </a:lnTo>
                  <a:lnTo>
                    <a:pt x="32" y="179"/>
                  </a:lnTo>
                  <a:lnTo>
                    <a:pt x="32" y="154"/>
                  </a:lnTo>
                  <a:close/>
                </a:path>
              </a:pathLst>
            </a:custGeom>
            <a:solidFill>
              <a:srgbClr val="FFFFFF">
                <a:alpha val="100000"/>
              </a:srgbClr>
            </a:solidFill>
            <a:ln w="9525">
              <a:noFill/>
            </a:ln>
          </p:spPr>
          <p:txBody>
            <a:bodyPr/>
            <a:lstStyle/>
            <a:p>
              <a:endParaRPr lang="zh-CN" altLang="en-US"/>
            </a:p>
          </p:txBody>
        </p:sp>
        <p:sp>
          <p:nvSpPr>
            <p:cNvPr id="19547" name="Freeform 91"/>
            <p:cNvSpPr/>
            <p:nvPr/>
          </p:nvSpPr>
          <p:spPr>
            <a:xfrm>
              <a:off x="68" y="173"/>
              <a:ext cx="1" cy="50"/>
            </a:xfrm>
            <a:custGeom>
              <a:avLst/>
              <a:gdLst>
                <a:gd name="txL" fmla="*/ 0 w 2"/>
                <a:gd name="txT" fmla="*/ 0 h 152"/>
                <a:gd name="txR" fmla="*/ 2 w 2"/>
                <a:gd name="txB" fmla="*/ 152 h 152"/>
              </a:gdLst>
              <a:ahLst/>
              <a:cxnLst>
                <a:cxn ang="0">
                  <a:pos x="1" y="0"/>
                </a:cxn>
                <a:cxn ang="0">
                  <a:pos x="0" y="0"/>
                </a:cxn>
                <a:cxn ang="0">
                  <a:pos x="0" y="0"/>
                </a:cxn>
                <a:cxn ang="0">
                  <a:pos x="1" y="0"/>
                </a:cxn>
                <a:cxn ang="0">
                  <a:pos x="1" y="0"/>
                </a:cxn>
                <a:cxn ang="0">
                  <a:pos x="1" y="0"/>
                </a:cxn>
                <a:cxn ang="0">
                  <a:pos x="1" y="0"/>
                </a:cxn>
              </a:cxnLst>
              <a:rect l="txL" t="txT" r="txR" b="txB"/>
              <a:pathLst>
                <a:path w="2" h="152">
                  <a:moveTo>
                    <a:pt x="1" y="3"/>
                  </a:moveTo>
                  <a:lnTo>
                    <a:pt x="0" y="3"/>
                  </a:lnTo>
                  <a:lnTo>
                    <a:pt x="0" y="152"/>
                  </a:lnTo>
                  <a:lnTo>
                    <a:pt x="2" y="87"/>
                  </a:lnTo>
                  <a:lnTo>
                    <a:pt x="2" y="0"/>
                  </a:lnTo>
                  <a:lnTo>
                    <a:pt x="1" y="1"/>
                  </a:lnTo>
                  <a:lnTo>
                    <a:pt x="1" y="3"/>
                  </a:lnTo>
                  <a:close/>
                </a:path>
              </a:pathLst>
            </a:custGeom>
            <a:solidFill>
              <a:srgbClr val="ECECEC">
                <a:alpha val="100000"/>
              </a:srgbClr>
            </a:solidFill>
            <a:ln w="9525">
              <a:noFill/>
            </a:ln>
          </p:spPr>
          <p:txBody>
            <a:bodyPr/>
            <a:lstStyle/>
            <a:p>
              <a:endParaRPr lang="zh-CN" altLang="en-US"/>
            </a:p>
          </p:txBody>
        </p:sp>
        <p:sp>
          <p:nvSpPr>
            <p:cNvPr id="19548" name="Freeform 92"/>
            <p:cNvSpPr/>
            <p:nvPr/>
          </p:nvSpPr>
          <p:spPr>
            <a:xfrm>
              <a:off x="66" y="174"/>
              <a:ext cx="2" cy="82"/>
            </a:xfrm>
            <a:custGeom>
              <a:avLst/>
              <a:gdLst>
                <a:gd name="txL" fmla="*/ 0 w 6"/>
                <a:gd name="txT" fmla="*/ 0 h 246"/>
                <a:gd name="txR" fmla="*/ 6 w 6"/>
                <a:gd name="txB" fmla="*/ 246 h 246"/>
              </a:gdLst>
              <a:ahLst/>
              <a:cxnLst>
                <a:cxn ang="0">
                  <a:pos x="0" y="0"/>
                </a:cxn>
                <a:cxn ang="0">
                  <a:pos x="0" y="0"/>
                </a:cxn>
                <a:cxn ang="0">
                  <a:pos x="0" y="0"/>
                </a:cxn>
                <a:cxn ang="0">
                  <a:pos x="0" y="0"/>
                </a:cxn>
                <a:cxn ang="0">
                  <a:pos x="0" y="0"/>
                </a:cxn>
                <a:cxn ang="0">
                  <a:pos x="0" y="0"/>
                </a:cxn>
              </a:cxnLst>
              <a:rect l="txL" t="txT" r="txR" b="txB"/>
              <a:pathLst>
                <a:path w="6" h="246">
                  <a:moveTo>
                    <a:pt x="6" y="0"/>
                  </a:moveTo>
                  <a:lnTo>
                    <a:pt x="0" y="1"/>
                  </a:lnTo>
                  <a:lnTo>
                    <a:pt x="0" y="246"/>
                  </a:lnTo>
                  <a:lnTo>
                    <a:pt x="4" y="246"/>
                  </a:lnTo>
                  <a:lnTo>
                    <a:pt x="6" y="149"/>
                  </a:lnTo>
                  <a:lnTo>
                    <a:pt x="6" y="0"/>
                  </a:lnTo>
                  <a:close/>
                </a:path>
              </a:pathLst>
            </a:custGeom>
            <a:solidFill>
              <a:srgbClr val="EDEDED">
                <a:alpha val="100000"/>
              </a:srgbClr>
            </a:solidFill>
            <a:ln w="9525">
              <a:noFill/>
            </a:ln>
          </p:spPr>
          <p:txBody>
            <a:bodyPr/>
            <a:lstStyle/>
            <a:p>
              <a:endParaRPr lang="zh-CN" altLang="en-US"/>
            </a:p>
          </p:txBody>
        </p:sp>
        <p:sp>
          <p:nvSpPr>
            <p:cNvPr id="19549" name="Freeform 93"/>
            <p:cNvSpPr/>
            <p:nvPr/>
          </p:nvSpPr>
          <p:spPr>
            <a:xfrm>
              <a:off x="65" y="174"/>
              <a:ext cx="1" cy="82"/>
            </a:xfrm>
            <a:custGeom>
              <a:avLst/>
              <a:gdLst>
                <a:gd name="txL" fmla="*/ 0 w 4"/>
                <a:gd name="txT" fmla="*/ 0 h 245"/>
                <a:gd name="txR" fmla="*/ 4 w 4"/>
                <a:gd name="txB" fmla="*/ 245 h 245"/>
              </a:gdLst>
              <a:ahLst/>
              <a:cxnLst>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4" h="245">
                  <a:moveTo>
                    <a:pt x="4" y="0"/>
                  </a:moveTo>
                  <a:lnTo>
                    <a:pt x="0" y="1"/>
                  </a:lnTo>
                  <a:lnTo>
                    <a:pt x="0" y="217"/>
                  </a:lnTo>
                  <a:lnTo>
                    <a:pt x="0" y="226"/>
                  </a:lnTo>
                  <a:lnTo>
                    <a:pt x="3" y="226"/>
                  </a:lnTo>
                  <a:lnTo>
                    <a:pt x="3" y="230"/>
                  </a:lnTo>
                  <a:lnTo>
                    <a:pt x="3" y="243"/>
                  </a:lnTo>
                  <a:lnTo>
                    <a:pt x="4" y="245"/>
                  </a:lnTo>
                  <a:lnTo>
                    <a:pt x="4" y="0"/>
                  </a:lnTo>
                  <a:close/>
                </a:path>
              </a:pathLst>
            </a:custGeom>
            <a:solidFill>
              <a:srgbClr val="EFEFEF">
                <a:alpha val="100000"/>
              </a:srgbClr>
            </a:solidFill>
            <a:ln w="9525">
              <a:noFill/>
            </a:ln>
          </p:spPr>
          <p:txBody>
            <a:bodyPr/>
            <a:lstStyle/>
            <a:p>
              <a:endParaRPr lang="zh-CN" altLang="en-US"/>
            </a:p>
          </p:txBody>
        </p:sp>
        <p:sp>
          <p:nvSpPr>
            <p:cNvPr id="19550" name="Freeform 94"/>
            <p:cNvSpPr/>
            <p:nvPr/>
          </p:nvSpPr>
          <p:spPr>
            <a:xfrm>
              <a:off x="57" y="169"/>
              <a:ext cx="2" cy="80"/>
            </a:xfrm>
            <a:custGeom>
              <a:avLst/>
              <a:gdLst>
                <a:gd name="txL" fmla="*/ 0 w 4"/>
                <a:gd name="txT" fmla="*/ 0 h 239"/>
                <a:gd name="txR" fmla="*/ 4 w 4"/>
                <a:gd name="txB" fmla="*/ 239 h 239"/>
              </a:gdLst>
              <a:ahLst/>
              <a:cxnLst>
                <a:cxn ang="0">
                  <a:pos x="1" y="0"/>
                </a:cxn>
                <a:cxn ang="0">
                  <a:pos x="0" y="0"/>
                </a:cxn>
                <a:cxn ang="0">
                  <a:pos x="0" y="0"/>
                </a:cxn>
                <a:cxn ang="0">
                  <a:pos x="1" y="0"/>
                </a:cxn>
                <a:cxn ang="0">
                  <a:pos x="1" y="0"/>
                </a:cxn>
                <a:cxn ang="0">
                  <a:pos x="1" y="0"/>
                </a:cxn>
                <a:cxn ang="0">
                  <a:pos x="1" y="0"/>
                </a:cxn>
                <a:cxn ang="0">
                  <a:pos x="1" y="0"/>
                </a:cxn>
              </a:cxnLst>
              <a:rect l="txL" t="txT" r="txR" b="txB"/>
              <a:pathLst>
                <a:path w="4" h="239">
                  <a:moveTo>
                    <a:pt x="4" y="0"/>
                  </a:moveTo>
                  <a:lnTo>
                    <a:pt x="0" y="0"/>
                  </a:lnTo>
                  <a:lnTo>
                    <a:pt x="0" y="239"/>
                  </a:lnTo>
                  <a:lnTo>
                    <a:pt x="4" y="239"/>
                  </a:lnTo>
                  <a:lnTo>
                    <a:pt x="4" y="89"/>
                  </a:lnTo>
                  <a:lnTo>
                    <a:pt x="4" y="68"/>
                  </a:lnTo>
                  <a:lnTo>
                    <a:pt x="4" y="55"/>
                  </a:lnTo>
                  <a:lnTo>
                    <a:pt x="4" y="0"/>
                  </a:lnTo>
                  <a:close/>
                </a:path>
              </a:pathLst>
            </a:custGeom>
            <a:solidFill>
              <a:srgbClr val="F7F7F7">
                <a:alpha val="100000"/>
              </a:srgbClr>
            </a:solidFill>
            <a:ln w="9525">
              <a:noFill/>
            </a:ln>
          </p:spPr>
          <p:txBody>
            <a:bodyPr/>
            <a:lstStyle/>
            <a:p>
              <a:endParaRPr lang="zh-CN" altLang="en-US"/>
            </a:p>
          </p:txBody>
        </p:sp>
        <p:sp>
          <p:nvSpPr>
            <p:cNvPr id="19551" name="Freeform 95"/>
            <p:cNvSpPr/>
            <p:nvPr/>
          </p:nvSpPr>
          <p:spPr>
            <a:xfrm>
              <a:off x="56" y="169"/>
              <a:ext cx="1" cy="80"/>
            </a:xfrm>
            <a:custGeom>
              <a:avLst/>
              <a:gdLst>
                <a:gd name="txL" fmla="*/ 0 w 5"/>
                <a:gd name="txT" fmla="*/ 0 h 239"/>
                <a:gd name="txR" fmla="*/ 5 w 5"/>
                <a:gd name="txB" fmla="*/ 239 h 239"/>
              </a:gdLst>
              <a:ahLst/>
              <a:cxnLst>
                <a:cxn ang="0">
                  <a:pos x="0" y="0"/>
                </a:cxn>
                <a:cxn ang="0">
                  <a:pos x="0" y="0"/>
                </a:cxn>
                <a:cxn ang="0">
                  <a:pos x="0" y="0"/>
                </a:cxn>
                <a:cxn ang="0">
                  <a:pos x="0" y="0"/>
                </a:cxn>
                <a:cxn ang="0">
                  <a:pos x="0" y="0"/>
                </a:cxn>
                <a:cxn ang="0">
                  <a:pos x="0" y="0"/>
                </a:cxn>
                <a:cxn ang="0">
                  <a:pos x="0" y="0"/>
                </a:cxn>
              </a:cxnLst>
              <a:rect l="txL" t="txT" r="txR" b="txB"/>
              <a:pathLst>
                <a:path w="5" h="239">
                  <a:moveTo>
                    <a:pt x="5" y="0"/>
                  </a:moveTo>
                  <a:lnTo>
                    <a:pt x="0" y="0"/>
                  </a:lnTo>
                  <a:lnTo>
                    <a:pt x="0" y="239"/>
                  </a:lnTo>
                  <a:lnTo>
                    <a:pt x="4" y="239"/>
                  </a:lnTo>
                  <a:lnTo>
                    <a:pt x="4" y="238"/>
                  </a:lnTo>
                  <a:lnTo>
                    <a:pt x="5" y="239"/>
                  </a:lnTo>
                  <a:lnTo>
                    <a:pt x="5" y="0"/>
                  </a:lnTo>
                  <a:close/>
                </a:path>
              </a:pathLst>
            </a:custGeom>
            <a:solidFill>
              <a:srgbClr val="F8F8F8">
                <a:alpha val="100000"/>
              </a:srgbClr>
            </a:solidFill>
            <a:ln w="9525">
              <a:noFill/>
            </a:ln>
          </p:spPr>
          <p:txBody>
            <a:bodyPr/>
            <a:lstStyle/>
            <a:p>
              <a:endParaRPr lang="zh-CN" altLang="en-US"/>
            </a:p>
          </p:txBody>
        </p:sp>
        <p:sp>
          <p:nvSpPr>
            <p:cNvPr id="19552" name="Freeform 96"/>
            <p:cNvSpPr/>
            <p:nvPr/>
          </p:nvSpPr>
          <p:spPr>
            <a:xfrm>
              <a:off x="53" y="169"/>
              <a:ext cx="3" cy="88"/>
            </a:xfrm>
            <a:custGeom>
              <a:avLst/>
              <a:gdLst>
                <a:gd name="txL" fmla="*/ 0 w 8"/>
                <a:gd name="txT" fmla="*/ 0 h 263"/>
                <a:gd name="txR" fmla="*/ 8 w 8"/>
                <a:gd name="txB" fmla="*/ 263 h 263"/>
              </a:gdLst>
              <a:ahLst/>
              <a:cxnLst>
                <a:cxn ang="0">
                  <a:pos x="0" y="0"/>
                </a:cxn>
                <a:cxn ang="0">
                  <a:pos x="0" y="0"/>
                </a:cxn>
                <a:cxn ang="0">
                  <a:pos x="0" y="0"/>
                </a:cxn>
                <a:cxn ang="0">
                  <a:pos x="0" y="0"/>
                </a:cxn>
                <a:cxn ang="0">
                  <a:pos x="0" y="0"/>
                </a:cxn>
                <a:cxn ang="0">
                  <a:pos x="0" y="0"/>
                </a:cxn>
                <a:cxn ang="0">
                  <a:pos x="0" y="0"/>
                </a:cxn>
                <a:cxn ang="0">
                  <a:pos x="0" y="0"/>
                </a:cxn>
              </a:cxnLst>
              <a:rect l="txL" t="txT" r="txR" b="txB"/>
              <a:pathLst>
                <a:path w="8" h="263">
                  <a:moveTo>
                    <a:pt x="8" y="1"/>
                  </a:moveTo>
                  <a:lnTo>
                    <a:pt x="0" y="0"/>
                  </a:lnTo>
                  <a:lnTo>
                    <a:pt x="0" y="139"/>
                  </a:lnTo>
                  <a:lnTo>
                    <a:pt x="3" y="263"/>
                  </a:lnTo>
                  <a:lnTo>
                    <a:pt x="3" y="241"/>
                  </a:lnTo>
                  <a:lnTo>
                    <a:pt x="3" y="239"/>
                  </a:lnTo>
                  <a:lnTo>
                    <a:pt x="8" y="240"/>
                  </a:lnTo>
                  <a:lnTo>
                    <a:pt x="8" y="1"/>
                  </a:lnTo>
                  <a:close/>
                </a:path>
              </a:pathLst>
            </a:custGeom>
            <a:solidFill>
              <a:srgbClr val="FBFBFB">
                <a:alpha val="100000"/>
              </a:srgbClr>
            </a:solidFill>
            <a:ln w="9525">
              <a:noFill/>
            </a:ln>
          </p:spPr>
          <p:txBody>
            <a:bodyPr/>
            <a:lstStyle/>
            <a:p>
              <a:endParaRPr lang="zh-CN" altLang="en-US"/>
            </a:p>
          </p:txBody>
        </p:sp>
        <p:sp>
          <p:nvSpPr>
            <p:cNvPr id="19553" name="Freeform 97"/>
            <p:cNvSpPr/>
            <p:nvPr/>
          </p:nvSpPr>
          <p:spPr>
            <a:xfrm>
              <a:off x="53" y="202"/>
              <a:ext cx="16" cy="1904"/>
            </a:xfrm>
            <a:custGeom>
              <a:avLst/>
              <a:gdLst>
                <a:gd name="txL" fmla="*/ 0 w 48"/>
                <a:gd name="txT" fmla="*/ 0 h 5713"/>
                <a:gd name="txR" fmla="*/ 48 w 48"/>
                <a:gd name="txB" fmla="*/ 5713 h 571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8"/>
                </a:cxn>
                <a:cxn ang="0">
                  <a:pos x="0" y="8"/>
                </a:cxn>
                <a:cxn ang="0">
                  <a:pos x="0" y="8"/>
                </a:cxn>
                <a:cxn ang="0">
                  <a:pos x="0" y="8"/>
                </a:cxn>
                <a:cxn ang="0">
                  <a:pos x="0" y="8"/>
                </a:cxn>
                <a:cxn ang="0">
                  <a:pos x="0" y="7"/>
                </a:cxn>
                <a:cxn ang="0">
                  <a:pos x="0" y="6"/>
                </a:cxn>
                <a:cxn ang="0">
                  <a:pos x="0" y="7"/>
                </a:cxn>
                <a:cxn ang="0">
                  <a:pos x="0" y="7"/>
                </a:cxn>
                <a:cxn ang="0">
                  <a:pos x="0" y="7"/>
                </a:cxn>
                <a:cxn ang="0">
                  <a:pos x="0" y="7"/>
                </a:cxn>
                <a:cxn ang="0">
                  <a:pos x="0" y="7"/>
                </a:cxn>
                <a:cxn ang="0">
                  <a:pos x="0" y="7"/>
                </a:cxn>
                <a:cxn ang="0">
                  <a:pos x="0" y="6"/>
                </a:cxn>
                <a:cxn ang="0">
                  <a:pos x="0" y="6"/>
                </a:cxn>
                <a:cxn ang="0">
                  <a:pos x="0" y="6"/>
                </a:cxn>
                <a:cxn ang="0">
                  <a:pos x="0" y="6"/>
                </a:cxn>
                <a:cxn ang="0">
                  <a:pos x="0" y="7"/>
                </a:cxn>
                <a:cxn ang="0">
                  <a:pos x="0" y="7"/>
                </a:cxn>
                <a:cxn ang="0">
                  <a:pos x="0" y="7"/>
                </a:cxn>
                <a:cxn ang="0">
                  <a:pos x="0" y="8"/>
                </a:cxn>
                <a:cxn ang="0">
                  <a:pos x="0" y="0"/>
                </a:cxn>
              </a:cxnLst>
              <a:rect l="txL" t="txT" r="txR" b="txB"/>
              <a:pathLst>
                <a:path w="48" h="5713">
                  <a:moveTo>
                    <a:pt x="44" y="162"/>
                  </a:moveTo>
                  <a:lnTo>
                    <a:pt x="47" y="162"/>
                  </a:lnTo>
                  <a:lnTo>
                    <a:pt x="47" y="165"/>
                  </a:lnTo>
                  <a:lnTo>
                    <a:pt x="47" y="182"/>
                  </a:lnTo>
                  <a:lnTo>
                    <a:pt x="47" y="184"/>
                  </a:lnTo>
                  <a:lnTo>
                    <a:pt x="39" y="186"/>
                  </a:lnTo>
                  <a:lnTo>
                    <a:pt x="39" y="188"/>
                  </a:lnTo>
                  <a:lnTo>
                    <a:pt x="39" y="191"/>
                  </a:lnTo>
                  <a:lnTo>
                    <a:pt x="39" y="194"/>
                  </a:lnTo>
                  <a:lnTo>
                    <a:pt x="39" y="197"/>
                  </a:lnTo>
                  <a:lnTo>
                    <a:pt x="36" y="199"/>
                  </a:lnTo>
                  <a:lnTo>
                    <a:pt x="36" y="204"/>
                  </a:lnTo>
                  <a:lnTo>
                    <a:pt x="30" y="205"/>
                  </a:lnTo>
                  <a:lnTo>
                    <a:pt x="30" y="258"/>
                  </a:lnTo>
                  <a:lnTo>
                    <a:pt x="30" y="293"/>
                  </a:lnTo>
                  <a:lnTo>
                    <a:pt x="30" y="294"/>
                  </a:lnTo>
                  <a:lnTo>
                    <a:pt x="17" y="293"/>
                  </a:lnTo>
                  <a:lnTo>
                    <a:pt x="17" y="191"/>
                  </a:lnTo>
                  <a:lnTo>
                    <a:pt x="3" y="193"/>
                  </a:lnTo>
                  <a:lnTo>
                    <a:pt x="3" y="188"/>
                  </a:lnTo>
                  <a:lnTo>
                    <a:pt x="3" y="169"/>
                  </a:lnTo>
                  <a:lnTo>
                    <a:pt x="3" y="167"/>
                  </a:lnTo>
                  <a:lnTo>
                    <a:pt x="3" y="165"/>
                  </a:lnTo>
                  <a:lnTo>
                    <a:pt x="0" y="41"/>
                  </a:lnTo>
                  <a:lnTo>
                    <a:pt x="0" y="5606"/>
                  </a:lnTo>
                  <a:lnTo>
                    <a:pt x="0" y="5694"/>
                  </a:lnTo>
                  <a:lnTo>
                    <a:pt x="0" y="5711"/>
                  </a:lnTo>
                  <a:lnTo>
                    <a:pt x="35" y="5713"/>
                  </a:lnTo>
                  <a:lnTo>
                    <a:pt x="35" y="5681"/>
                  </a:lnTo>
                  <a:lnTo>
                    <a:pt x="19" y="5670"/>
                  </a:lnTo>
                  <a:lnTo>
                    <a:pt x="19" y="5687"/>
                  </a:lnTo>
                  <a:lnTo>
                    <a:pt x="19" y="5670"/>
                  </a:lnTo>
                  <a:lnTo>
                    <a:pt x="8" y="5664"/>
                  </a:lnTo>
                  <a:lnTo>
                    <a:pt x="19" y="5670"/>
                  </a:lnTo>
                  <a:lnTo>
                    <a:pt x="19" y="4914"/>
                  </a:lnTo>
                  <a:lnTo>
                    <a:pt x="15" y="4898"/>
                  </a:lnTo>
                  <a:lnTo>
                    <a:pt x="19" y="4914"/>
                  </a:lnTo>
                  <a:lnTo>
                    <a:pt x="19" y="4238"/>
                  </a:lnTo>
                  <a:lnTo>
                    <a:pt x="19" y="4914"/>
                  </a:lnTo>
                  <a:lnTo>
                    <a:pt x="21" y="4940"/>
                  </a:lnTo>
                  <a:lnTo>
                    <a:pt x="24" y="5054"/>
                  </a:lnTo>
                  <a:lnTo>
                    <a:pt x="26" y="5109"/>
                  </a:lnTo>
                  <a:lnTo>
                    <a:pt x="30" y="5166"/>
                  </a:lnTo>
                  <a:lnTo>
                    <a:pt x="31" y="5173"/>
                  </a:lnTo>
                  <a:lnTo>
                    <a:pt x="31" y="5119"/>
                  </a:lnTo>
                  <a:lnTo>
                    <a:pt x="30" y="4957"/>
                  </a:lnTo>
                  <a:lnTo>
                    <a:pt x="30" y="4815"/>
                  </a:lnTo>
                  <a:lnTo>
                    <a:pt x="29" y="4833"/>
                  </a:lnTo>
                  <a:lnTo>
                    <a:pt x="27" y="4869"/>
                  </a:lnTo>
                  <a:lnTo>
                    <a:pt x="29" y="4833"/>
                  </a:lnTo>
                  <a:lnTo>
                    <a:pt x="30" y="4815"/>
                  </a:lnTo>
                  <a:lnTo>
                    <a:pt x="27" y="4244"/>
                  </a:lnTo>
                  <a:lnTo>
                    <a:pt x="30" y="4815"/>
                  </a:lnTo>
                  <a:lnTo>
                    <a:pt x="33" y="4664"/>
                  </a:lnTo>
                  <a:lnTo>
                    <a:pt x="33" y="4436"/>
                  </a:lnTo>
                  <a:lnTo>
                    <a:pt x="35" y="4233"/>
                  </a:lnTo>
                  <a:lnTo>
                    <a:pt x="33" y="4436"/>
                  </a:lnTo>
                  <a:lnTo>
                    <a:pt x="33" y="4664"/>
                  </a:lnTo>
                  <a:lnTo>
                    <a:pt x="30" y="4815"/>
                  </a:lnTo>
                  <a:lnTo>
                    <a:pt x="30" y="4957"/>
                  </a:lnTo>
                  <a:lnTo>
                    <a:pt x="31" y="5119"/>
                  </a:lnTo>
                  <a:lnTo>
                    <a:pt x="32" y="5182"/>
                  </a:lnTo>
                  <a:lnTo>
                    <a:pt x="33" y="5238"/>
                  </a:lnTo>
                  <a:lnTo>
                    <a:pt x="34" y="5296"/>
                  </a:lnTo>
                  <a:lnTo>
                    <a:pt x="33" y="5345"/>
                  </a:lnTo>
                  <a:lnTo>
                    <a:pt x="35" y="5681"/>
                  </a:lnTo>
                  <a:lnTo>
                    <a:pt x="48" y="5689"/>
                  </a:lnTo>
                  <a:lnTo>
                    <a:pt x="48" y="0"/>
                  </a:lnTo>
                  <a:lnTo>
                    <a:pt x="44" y="162"/>
                  </a:lnTo>
                  <a:close/>
                </a:path>
              </a:pathLst>
            </a:custGeom>
            <a:solidFill>
              <a:srgbClr val="FFFFFF">
                <a:alpha val="100000"/>
              </a:srgbClr>
            </a:solidFill>
            <a:ln w="9525">
              <a:noFill/>
            </a:ln>
          </p:spPr>
          <p:txBody>
            <a:bodyPr/>
            <a:lstStyle/>
            <a:p>
              <a:endParaRPr lang="zh-CN" altLang="en-US"/>
            </a:p>
          </p:txBody>
        </p:sp>
        <p:sp>
          <p:nvSpPr>
            <p:cNvPr id="19554" name="Freeform 98"/>
            <p:cNvSpPr/>
            <p:nvPr/>
          </p:nvSpPr>
          <p:spPr>
            <a:xfrm>
              <a:off x="59" y="1840"/>
              <a:ext cx="6" cy="255"/>
            </a:xfrm>
            <a:custGeom>
              <a:avLst/>
              <a:gdLst>
                <a:gd name="txL" fmla="*/ 0 w 16"/>
                <a:gd name="txT" fmla="*/ 0 h 767"/>
                <a:gd name="txR" fmla="*/ 16 w 16"/>
                <a:gd name="txB" fmla="*/ 767 h 767"/>
              </a:gdLst>
              <a:ahLst/>
              <a:cxnLst>
                <a:cxn ang="0">
                  <a:pos x="0" y="0"/>
                </a:cxn>
                <a:cxn ang="0">
                  <a:pos x="0" y="0"/>
                </a:cxn>
                <a:cxn ang="0">
                  <a:pos x="0" y="1"/>
                </a:cxn>
                <a:cxn ang="0">
                  <a:pos x="0" y="1"/>
                </a:cxn>
                <a:cxn ang="0">
                  <a:pos x="0" y="1"/>
                </a:cxn>
                <a:cxn ang="0">
                  <a:pos x="0" y="1"/>
                </a:cxn>
                <a:cxn ang="0">
                  <a:pos x="0" y="1"/>
                </a:cxn>
                <a:cxn ang="0">
                  <a:pos x="0" y="0"/>
                </a:cxn>
                <a:cxn ang="0">
                  <a:pos x="0" y="0"/>
                </a:cxn>
                <a:cxn ang="0">
                  <a:pos x="0" y="0"/>
                </a:cxn>
                <a:cxn ang="0">
                  <a:pos x="0" y="0"/>
                </a:cxn>
                <a:cxn ang="0">
                  <a:pos x="0" y="0"/>
                </a:cxn>
              </a:cxnLst>
              <a:rect l="txL" t="txT" r="txR" b="txB"/>
              <a:pathLst>
                <a:path w="16" h="767">
                  <a:moveTo>
                    <a:pt x="2" y="26"/>
                  </a:moveTo>
                  <a:lnTo>
                    <a:pt x="0" y="0"/>
                  </a:lnTo>
                  <a:lnTo>
                    <a:pt x="0" y="756"/>
                  </a:lnTo>
                  <a:lnTo>
                    <a:pt x="16" y="767"/>
                  </a:lnTo>
                  <a:lnTo>
                    <a:pt x="14" y="431"/>
                  </a:lnTo>
                  <a:lnTo>
                    <a:pt x="11" y="475"/>
                  </a:lnTo>
                  <a:lnTo>
                    <a:pt x="14" y="431"/>
                  </a:lnTo>
                  <a:lnTo>
                    <a:pt x="12" y="259"/>
                  </a:lnTo>
                  <a:lnTo>
                    <a:pt x="11" y="252"/>
                  </a:lnTo>
                  <a:lnTo>
                    <a:pt x="7" y="195"/>
                  </a:lnTo>
                  <a:lnTo>
                    <a:pt x="5" y="140"/>
                  </a:lnTo>
                  <a:lnTo>
                    <a:pt x="2" y="26"/>
                  </a:lnTo>
                  <a:close/>
                </a:path>
              </a:pathLst>
            </a:custGeom>
            <a:solidFill>
              <a:srgbClr val="FFFFFF">
                <a:alpha val="100000"/>
              </a:srgbClr>
            </a:solidFill>
            <a:ln w="9525">
              <a:noFill/>
            </a:ln>
          </p:spPr>
          <p:txBody>
            <a:bodyPr/>
            <a:lstStyle/>
            <a:p>
              <a:endParaRPr lang="zh-CN" altLang="en-US"/>
            </a:p>
          </p:txBody>
        </p:sp>
        <p:sp>
          <p:nvSpPr>
            <p:cNvPr id="19555" name="Freeform 99"/>
            <p:cNvSpPr/>
            <p:nvPr/>
          </p:nvSpPr>
          <p:spPr>
            <a:xfrm>
              <a:off x="63" y="1908"/>
              <a:ext cx="1" cy="21"/>
            </a:xfrm>
            <a:custGeom>
              <a:avLst/>
              <a:gdLst>
                <a:gd name="txL" fmla="*/ 0 w 1"/>
                <a:gd name="txT" fmla="*/ 0 h 63"/>
                <a:gd name="txR" fmla="*/ 1 w 1"/>
                <a:gd name="txB" fmla="*/ 63 h 63"/>
              </a:gdLst>
              <a:ahLst/>
              <a:cxnLst>
                <a:cxn ang="0">
                  <a:pos x="1" y="0"/>
                </a:cxn>
                <a:cxn ang="0">
                  <a:pos x="0" y="0"/>
                </a:cxn>
                <a:cxn ang="0">
                  <a:pos x="0" y="0"/>
                </a:cxn>
                <a:cxn ang="0">
                  <a:pos x="1" y="0"/>
                </a:cxn>
              </a:cxnLst>
              <a:rect l="txL" t="txT" r="txR" b="txB"/>
              <a:pathLst>
                <a:path w="1" h="63">
                  <a:moveTo>
                    <a:pt x="1" y="63"/>
                  </a:moveTo>
                  <a:lnTo>
                    <a:pt x="0" y="0"/>
                  </a:lnTo>
                  <a:lnTo>
                    <a:pt x="0" y="54"/>
                  </a:lnTo>
                  <a:lnTo>
                    <a:pt x="1" y="63"/>
                  </a:lnTo>
                  <a:close/>
                </a:path>
              </a:pathLst>
            </a:custGeom>
            <a:solidFill>
              <a:srgbClr val="FFFFFF">
                <a:alpha val="100000"/>
              </a:srgbClr>
            </a:solidFill>
            <a:ln w="9525">
              <a:noFill/>
            </a:ln>
          </p:spPr>
          <p:txBody>
            <a:bodyPr/>
            <a:lstStyle/>
            <a:p>
              <a:endParaRPr lang="zh-CN" altLang="en-US"/>
            </a:p>
          </p:txBody>
        </p:sp>
        <p:sp>
          <p:nvSpPr>
            <p:cNvPr id="19556" name="Freeform 100"/>
            <p:cNvSpPr/>
            <p:nvPr/>
          </p:nvSpPr>
          <p:spPr>
            <a:xfrm>
              <a:off x="63" y="1926"/>
              <a:ext cx="1" cy="57"/>
            </a:xfrm>
            <a:custGeom>
              <a:avLst/>
              <a:gdLst>
                <a:gd name="txL" fmla="*/ 0 w 3"/>
                <a:gd name="txT" fmla="*/ 0 h 172"/>
                <a:gd name="txR" fmla="*/ 3 w 3"/>
                <a:gd name="txB" fmla="*/ 172 h 172"/>
              </a:gdLst>
              <a:ahLst/>
              <a:cxnLst>
                <a:cxn ang="0">
                  <a:pos x="0" y="0"/>
                </a:cxn>
                <a:cxn ang="0">
                  <a:pos x="0" y="0"/>
                </a:cxn>
                <a:cxn ang="0">
                  <a:pos x="0" y="0"/>
                </a:cxn>
                <a:cxn ang="0">
                  <a:pos x="0" y="0"/>
                </a:cxn>
                <a:cxn ang="0">
                  <a:pos x="0" y="0"/>
                </a:cxn>
                <a:cxn ang="0">
                  <a:pos x="0" y="0"/>
                </a:cxn>
              </a:cxnLst>
              <a:rect l="txL" t="txT" r="txR" b="txB"/>
              <a:pathLst>
                <a:path w="3" h="172">
                  <a:moveTo>
                    <a:pt x="1" y="9"/>
                  </a:moveTo>
                  <a:lnTo>
                    <a:pt x="0" y="0"/>
                  </a:lnTo>
                  <a:lnTo>
                    <a:pt x="2" y="172"/>
                  </a:lnTo>
                  <a:lnTo>
                    <a:pt x="3" y="123"/>
                  </a:lnTo>
                  <a:lnTo>
                    <a:pt x="2" y="65"/>
                  </a:lnTo>
                  <a:lnTo>
                    <a:pt x="1" y="9"/>
                  </a:lnTo>
                  <a:close/>
                </a:path>
              </a:pathLst>
            </a:custGeom>
            <a:solidFill>
              <a:srgbClr val="FFFFFF">
                <a:alpha val="100000"/>
              </a:srgbClr>
            </a:solidFill>
            <a:ln w="9525">
              <a:noFill/>
            </a:ln>
          </p:spPr>
          <p:txBody>
            <a:bodyPr/>
            <a:lstStyle/>
            <a:p>
              <a:endParaRPr lang="zh-CN" altLang="en-US"/>
            </a:p>
          </p:txBody>
        </p:sp>
        <p:sp>
          <p:nvSpPr>
            <p:cNvPr id="19557" name="Freeform 101"/>
            <p:cNvSpPr/>
            <p:nvPr/>
          </p:nvSpPr>
          <p:spPr>
            <a:xfrm>
              <a:off x="65" y="2095"/>
              <a:ext cx="4" cy="13"/>
            </a:xfrm>
            <a:custGeom>
              <a:avLst/>
              <a:gdLst>
                <a:gd name="txL" fmla="*/ 0 w 13"/>
                <a:gd name="txT" fmla="*/ 0 h 37"/>
                <a:gd name="txR" fmla="*/ 13 w 13"/>
                <a:gd name="txB" fmla="*/ 37 h 37"/>
              </a:gdLst>
              <a:ahLst/>
              <a:cxnLst>
                <a:cxn ang="0">
                  <a:pos x="0" y="0"/>
                </a:cxn>
                <a:cxn ang="0">
                  <a:pos x="0" y="0"/>
                </a:cxn>
                <a:cxn ang="0">
                  <a:pos x="0" y="0"/>
                </a:cxn>
                <a:cxn ang="0">
                  <a:pos x="0" y="0"/>
                </a:cxn>
                <a:cxn ang="0">
                  <a:pos x="0" y="0"/>
                </a:cxn>
              </a:cxnLst>
              <a:rect l="txL" t="txT" r="txR" b="txB"/>
              <a:pathLst>
                <a:path w="13" h="37">
                  <a:moveTo>
                    <a:pt x="13" y="37"/>
                  </a:moveTo>
                  <a:lnTo>
                    <a:pt x="13" y="8"/>
                  </a:lnTo>
                  <a:lnTo>
                    <a:pt x="0" y="0"/>
                  </a:lnTo>
                  <a:lnTo>
                    <a:pt x="0" y="32"/>
                  </a:lnTo>
                  <a:lnTo>
                    <a:pt x="13" y="37"/>
                  </a:lnTo>
                  <a:close/>
                </a:path>
              </a:pathLst>
            </a:custGeom>
            <a:solidFill>
              <a:srgbClr val="FFFFFF">
                <a:alpha val="100000"/>
              </a:srgbClr>
            </a:solidFill>
            <a:ln w="9525">
              <a:noFill/>
            </a:ln>
          </p:spPr>
          <p:txBody>
            <a:bodyPr/>
            <a:lstStyle/>
            <a:p>
              <a:endParaRPr lang="zh-CN" altLang="en-US"/>
            </a:p>
          </p:txBody>
        </p:sp>
        <p:sp>
          <p:nvSpPr>
            <p:cNvPr id="19558" name="Freeform 102"/>
            <p:cNvSpPr/>
            <p:nvPr/>
          </p:nvSpPr>
          <p:spPr>
            <a:xfrm>
              <a:off x="91" y="2268"/>
              <a:ext cx="1" cy="2"/>
            </a:xfrm>
            <a:custGeom>
              <a:avLst/>
              <a:gdLst>
                <a:gd name="txL" fmla="*/ 0 w 2"/>
                <a:gd name="txT" fmla="*/ 0 h 7"/>
                <a:gd name="txR" fmla="*/ 2 w 2"/>
                <a:gd name="txB" fmla="*/ 7 h 7"/>
              </a:gdLst>
              <a:ahLst/>
              <a:cxnLst>
                <a:cxn ang="0">
                  <a:pos x="0" y="0"/>
                </a:cxn>
                <a:cxn ang="0">
                  <a:pos x="0" y="0"/>
                </a:cxn>
                <a:cxn ang="0">
                  <a:pos x="1" y="0"/>
                </a:cxn>
                <a:cxn ang="0">
                  <a:pos x="0" y="0"/>
                </a:cxn>
              </a:cxnLst>
              <a:rect l="txL" t="txT" r="txR" b="txB"/>
              <a:pathLst>
                <a:path w="2" h="7">
                  <a:moveTo>
                    <a:pt x="0" y="0"/>
                  </a:moveTo>
                  <a:lnTo>
                    <a:pt x="0" y="7"/>
                  </a:lnTo>
                  <a:lnTo>
                    <a:pt x="2" y="4"/>
                  </a:lnTo>
                  <a:lnTo>
                    <a:pt x="0" y="0"/>
                  </a:lnTo>
                  <a:close/>
                </a:path>
              </a:pathLst>
            </a:custGeom>
            <a:solidFill>
              <a:srgbClr val="D6D6D6">
                <a:alpha val="100000"/>
              </a:srgbClr>
            </a:solidFill>
            <a:ln w="9525">
              <a:noFill/>
            </a:ln>
          </p:spPr>
          <p:txBody>
            <a:bodyPr/>
            <a:lstStyle/>
            <a:p>
              <a:endParaRPr lang="zh-CN" altLang="en-US"/>
            </a:p>
          </p:txBody>
        </p:sp>
        <p:sp>
          <p:nvSpPr>
            <p:cNvPr id="19559" name="Freeform 103"/>
            <p:cNvSpPr/>
            <p:nvPr/>
          </p:nvSpPr>
          <p:spPr>
            <a:xfrm>
              <a:off x="89" y="2265"/>
              <a:ext cx="2" cy="5"/>
            </a:xfrm>
            <a:custGeom>
              <a:avLst/>
              <a:gdLst>
                <a:gd name="txL" fmla="*/ 0 w 6"/>
                <a:gd name="txT" fmla="*/ 0 h 17"/>
                <a:gd name="txR" fmla="*/ 6 w 6"/>
                <a:gd name="txB" fmla="*/ 17 h 17"/>
              </a:gdLst>
              <a:ahLst/>
              <a:cxnLst>
                <a:cxn ang="0">
                  <a:pos x="0" y="0"/>
                </a:cxn>
                <a:cxn ang="0">
                  <a:pos x="0" y="0"/>
                </a:cxn>
                <a:cxn ang="0">
                  <a:pos x="0" y="0"/>
                </a:cxn>
                <a:cxn ang="0">
                  <a:pos x="0" y="0"/>
                </a:cxn>
                <a:cxn ang="0">
                  <a:pos x="0" y="0"/>
                </a:cxn>
                <a:cxn ang="0">
                  <a:pos x="0" y="0"/>
                </a:cxn>
                <a:cxn ang="0">
                  <a:pos x="0" y="0"/>
                </a:cxn>
                <a:cxn ang="0">
                  <a:pos x="0" y="0"/>
                </a:cxn>
              </a:cxnLst>
              <a:rect l="txL" t="txT" r="txR" b="txB"/>
              <a:pathLst>
                <a:path w="6" h="17">
                  <a:moveTo>
                    <a:pt x="6" y="17"/>
                  </a:moveTo>
                  <a:lnTo>
                    <a:pt x="6" y="10"/>
                  </a:lnTo>
                  <a:lnTo>
                    <a:pt x="0" y="0"/>
                  </a:lnTo>
                  <a:lnTo>
                    <a:pt x="0" y="8"/>
                  </a:lnTo>
                  <a:lnTo>
                    <a:pt x="2" y="12"/>
                  </a:lnTo>
                  <a:lnTo>
                    <a:pt x="3" y="14"/>
                  </a:lnTo>
                  <a:lnTo>
                    <a:pt x="5" y="17"/>
                  </a:lnTo>
                  <a:lnTo>
                    <a:pt x="6" y="17"/>
                  </a:lnTo>
                  <a:close/>
                </a:path>
              </a:pathLst>
            </a:custGeom>
            <a:solidFill>
              <a:srgbClr val="D8D8D8">
                <a:alpha val="100000"/>
              </a:srgbClr>
            </a:solidFill>
            <a:ln w="9525">
              <a:noFill/>
            </a:ln>
          </p:spPr>
          <p:txBody>
            <a:bodyPr/>
            <a:lstStyle/>
            <a:p>
              <a:endParaRPr lang="zh-CN" altLang="en-US"/>
            </a:p>
          </p:txBody>
        </p:sp>
        <p:sp>
          <p:nvSpPr>
            <p:cNvPr id="19560" name="Freeform 104"/>
            <p:cNvSpPr/>
            <p:nvPr/>
          </p:nvSpPr>
          <p:spPr>
            <a:xfrm>
              <a:off x="87" y="2262"/>
              <a:ext cx="2" cy="5"/>
            </a:xfrm>
            <a:custGeom>
              <a:avLst/>
              <a:gdLst>
                <a:gd name="txL" fmla="*/ 0 w 5"/>
                <a:gd name="txT" fmla="*/ 0 h 16"/>
                <a:gd name="txR" fmla="*/ 5 w 5"/>
                <a:gd name="txB" fmla="*/ 16 h 16"/>
              </a:gdLst>
              <a:ahLst/>
              <a:cxnLst>
                <a:cxn ang="0">
                  <a:pos x="0" y="0"/>
                </a:cxn>
                <a:cxn ang="0">
                  <a:pos x="0" y="0"/>
                </a:cxn>
                <a:cxn ang="0">
                  <a:pos x="0" y="0"/>
                </a:cxn>
                <a:cxn ang="0">
                  <a:pos x="0" y="0"/>
                </a:cxn>
                <a:cxn ang="0">
                  <a:pos x="0" y="0"/>
                </a:cxn>
                <a:cxn ang="0">
                  <a:pos x="0" y="0"/>
                </a:cxn>
                <a:cxn ang="0">
                  <a:pos x="0" y="0"/>
                </a:cxn>
              </a:cxnLst>
              <a:rect l="txL" t="txT" r="txR" b="txB"/>
              <a:pathLst>
                <a:path w="5" h="16">
                  <a:moveTo>
                    <a:pt x="5" y="16"/>
                  </a:moveTo>
                  <a:lnTo>
                    <a:pt x="5" y="8"/>
                  </a:lnTo>
                  <a:lnTo>
                    <a:pt x="0" y="0"/>
                  </a:lnTo>
                  <a:lnTo>
                    <a:pt x="0" y="7"/>
                  </a:lnTo>
                  <a:lnTo>
                    <a:pt x="2" y="11"/>
                  </a:lnTo>
                  <a:lnTo>
                    <a:pt x="3" y="13"/>
                  </a:lnTo>
                  <a:lnTo>
                    <a:pt x="5" y="16"/>
                  </a:lnTo>
                  <a:close/>
                </a:path>
              </a:pathLst>
            </a:custGeom>
            <a:solidFill>
              <a:srgbClr val="DADADA">
                <a:alpha val="100000"/>
              </a:srgbClr>
            </a:solidFill>
            <a:ln w="9525">
              <a:noFill/>
            </a:ln>
          </p:spPr>
          <p:txBody>
            <a:bodyPr/>
            <a:lstStyle/>
            <a:p>
              <a:endParaRPr lang="zh-CN" altLang="en-US"/>
            </a:p>
          </p:txBody>
        </p:sp>
        <p:sp>
          <p:nvSpPr>
            <p:cNvPr id="19561" name="Freeform 105"/>
            <p:cNvSpPr/>
            <p:nvPr/>
          </p:nvSpPr>
          <p:spPr>
            <a:xfrm>
              <a:off x="83" y="2256"/>
              <a:ext cx="2" cy="5"/>
            </a:xfrm>
            <a:custGeom>
              <a:avLst/>
              <a:gdLst>
                <a:gd name="txL" fmla="*/ 0 w 6"/>
                <a:gd name="txT" fmla="*/ 0 h 17"/>
                <a:gd name="txR" fmla="*/ 6 w 6"/>
                <a:gd name="txB" fmla="*/ 17 h 17"/>
              </a:gdLst>
              <a:ahLst/>
              <a:cxnLst>
                <a:cxn ang="0">
                  <a:pos x="0" y="0"/>
                </a:cxn>
                <a:cxn ang="0">
                  <a:pos x="0" y="0"/>
                </a:cxn>
                <a:cxn ang="0">
                  <a:pos x="0" y="0"/>
                </a:cxn>
                <a:cxn ang="0">
                  <a:pos x="0" y="0"/>
                </a:cxn>
                <a:cxn ang="0">
                  <a:pos x="0" y="0"/>
                </a:cxn>
              </a:cxnLst>
              <a:rect l="txL" t="txT" r="txR" b="txB"/>
              <a:pathLst>
                <a:path w="6" h="17">
                  <a:moveTo>
                    <a:pt x="0" y="0"/>
                  </a:moveTo>
                  <a:lnTo>
                    <a:pt x="0" y="9"/>
                  </a:lnTo>
                  <a:lnTo>
                    <a:pt x="6" y="17"/>
                  </a:lnTo>
                  <a:lnTo>
                    <a:pt x="6" y="9"/>
                  </a:lnTo>
                  <a:lnTo>
                    <a:pt x="0" y="0"/>
                  </a:lnTo>
                  <a:close/>
                </a:path>
              </a:pathLst>
            </a:custGeom>
            <a:solidFill>
              <a:srgbClr val="DDDDDD">
                <a:alpha val="100000"/>
              </a:srgbClr>
            </a:solidFill>
            <a:ln w="9525">
              <a:noFill/>
            </a:ln>
          </p:spPr>
          <p:txBody>
            <a:bodyPr/>
            <a:lstStyle/>
            <a:p>
              <a:endParaRPr lang="zh-CN" altLang="en-US"/>
            </a:p>
          </p:txBody>
        </p:sp>
        <p:sp>
          <p:nvSpPr>
            <p:cNvPr id="19562" name="Freeform 106"/>
            <p:cNvSpPr/>
            <p:nvPr/>
          </p:nvSpPr>
          <p:spPr>
            <a:xfrm>
              <a:off x="81" y="2253"/>
              <a:ext cx="2" cy="6"/>
            </a:xfrm>
            <a:custGeom>
              <a:avLst/>
              <a:gdLst>
                <a:gd name="txL" fmla="*/ 0 w 5"/>
                <a:gd name="txT" fmla="*/ 0 h 17"/>
                <a:gd name="txR" fmla="*/ 5 w 5"/>
                <a:gd name="txB" fmla="*/ 17 h 17"/>
              </a:gdLst>
              <a:ahLst/>
              <a:cxnLst>
                <a:cxn ang="0">
                  <a:pos x="0" y="0"/>
                </a:cxn>
                <a:cxn ang="0">
                  <a:pos x="0" y="0"/>
                </a:cxn>
                <a:cxn ang="0">
                  <a:pos x="0" y="0"/>
                </a:cxn>
                <a:cxn ang="0">
                  <a:pos x="0" y="0"/>
                </a:cxn>
                <a:cxn ang="0">
                  <a:pos x="0" y="0"/>
                </a:cxn>
                <a:cxn ang="0">
                  <a:pos x="0" y="0"/>
                </a:cxn>
                <a:cxn ang="0">
                  <a:pos x="0" y="0"/>
                </a:cxn>
              </a:cxnLst>
              <a:rect l="txL" t="txT" r="txR" b="txB"/>
              <a:pathLst>
                <a:path w="5" h="17">
                  <a:moveTo>
                    <a:pt x="5" y="17"/>
                  </a:moveTo>
                  <a:lnTo>
                    <a:pt x="5" y="8"/>
                  </a:lnTo>
                  <a:lnTo>
                    <a:pt x="0" y="0"/>
                  </a:lnTo>
                  <a:lnTo>
                    <a:pt x="0" y="3"/>
                  </a:lnTo>
                  <a:lnTo>
                    <a:pt x="0" y="7"/>
                  </a:lnTo>
                  <a:lnTo>
                    <a:pt x="0" y="12"/>
                  </a:lnTo>
                  <a:lnTo>
                    <a:pt x="5" y="17"/>
                  </a:lnTo>
                  <a:close/>
                </a:path>
              </a:pathLst>
            </a:custGeom>
            <a:solidFill>
              <a:srgbClr val="CCCCCC">
                <a:alpha val="100000"/>
              </a:srgbClr>
            </a:solidFill>
            <a:ln w="9525">
              <a:noFill/>
            </a:ln>
          </p:spPr>
          <p:txBody>
            <a:bodyPr/>
            <a:lstStyle/>
            <a:p>
              <a:endParaRPr lang="zh-CN" altLang="en-US"/>
            </a:p>
          </p:txBody>
        </p:sp>
        <p:sp>
          <p:nvSpPr>
            <p:cNvPr id="19563" name="Freeform 107"/>
            <p:cNvSpPr/>
            <p:nvPr/>
          </p:nvSpPr>
          <p:spPr>
            <a:xfrm>
              <a:off x="85" y="2259"/>
              <a:ext cx="2" cy="5"/>
            </a:xfrm>
            <a:custGeom>
              <a:avLst/>
              <a:gdLst>
                <a:gd name="txL" fmla="*/ 0 w 6"/>
                <a:gd name="txT" fmla="*/ 0 h 17"/>
                <a:gd name="txR" fmla="*/ 6 w 6"/>
                <a:gd name="txB" fmla="*/ 17 h 17"/>
              </a:gdLst>
              <a:ahLst/>
              <a:cxnLst>
                <a:cxn ang="0">
                  <a:pos x="0" y="0"/>
                </a:cxn>
                <a:cxn ang="0">
                  <a:pos x="0" y="0"/>
                </a:cxn>
                <a:cxn ang="0">
                  <a:pos x="0" y="0"/>
                </a:cxn>
                <a:cxn ang="0">
                  <a:pos x="0" y="0"/>
                </a:cxn>
                <a:cxn ang="0">
                  <a:pos x="0" y="0"/>
                </a:cxn>
              </a:cxnLst>
              <a:rect l="txL" t="txT" r="txR" b="txB"/>
              <a:pathLst>
                <a:path w="6" h="17">
                  <a:moveTo>
                    <a:pt x="6" y="17"/>
                  </a:moveTo>
                  <a:lnTo>
                    <a:pt x="6" y="10"/>
                  </a:lnTo>
                  <a:lnTo>
                    <a:pt x="0" y="0"/>
                  </a:lnTo>
                  <a:lnTo>
                    <a:pt x="0" y="8"/>
                  </a:lnTo>
                  <a:lnTo>
                    <a:pt x="6" y="17"/>
                  </a:lnTo>
                  <a:close/>
                </a:path>
              </a:pathLst>
            </a:custGeom>
            <a:solidFill>
              <a:srgbClr val="DBDBDB">
                <a:alpha val="100000"/>
              </a:srgbClr>
            </a:solidFill>
            <a:ln w="9525">
              <a:noFill/>
            </a:ln>
          </p:spPr>
          <p:txBody>
            <a:bodyPr/>
            <a:lstStyle/>
            <a:p>
              <a:endParaRPr lang="zh-CN" altLang="en-US"/>
            </a:p>
          </p:txBody>
        </p:sp>
        <p:sp>
          <p:nvSpPr>
            <p:cNvPr id="19564" name="Freeform 108"/>
            <p:cNvSpPr/>
            <p:nvPr/>
          </p:nvSpPr>
          <p:spPr>
            <a:xfrm>
              <a:off x="19" y="2250"/>
              <a:ext cx="84" cy="409"/>
            </a:xfrm>
            <a:custGeom>
              <a:avLst/>
              <a:gdLst>
                <a:gd name="txL" fmla="*/ 0 w 253"/>
                <a:gd name="txT" fmla="*/ 0 h 1226"/>
                <a:gd name="txR" fmla="*/ 253 w 253"/>
                <a:gd name="txB" fmla="*/ 1226 h 1226"/>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1"/>
                </a:cxn>
                <a:cxn ang="0">
                  <a:pos x="0" y="1"/>
                </a:cxn>
                <a:cxn ang="0">
                  <a:pos x="0" y="1"/>
                </a:cxn>
                <a:cxn ang="0">
                  <a:pos x="0" y="1"/>
                </a:cxn>
                <a:cxn ang="0">
                  <a:pos x="0" y="0"/>
                </a:cxn>
                <a:cxn ang="0">
                  <a:pos x="0" y="0"/>
                </a:cxn>
                <a:cxn ang="0">
                  <a:pos x="0" y="0"/>
                </a:cxn>
                <a:cxn ang="0">
                  <a:pos x="0" y="0"/>
                </a:cxn>
              </a:cxnLst>
              <a:rect l="txL" t="txT" r="txR" b="txB"/>
              <a:pathLst>
                <a:path w="253" h="1226">
                  <a:moveTo>
                    <a:pt x="215" y="65"/>
                  </a:moveTo>
                  <a:lnTo>
                    <a:pt x="214" y="61"/>
                  </a:lnTo>
                  <a:lnTo>
                    <a:pt x="207" y="49"/>
                  </a:lnTo>
                  <a:lnTo>
                    <a:pt x="201" y="39"/>
                  </a:lnTo>
                  <a:lnTo>
                    <a:pt x="194" y="29"/>
                  </a:lnTo>
                  <a:lnTo>
                    <a:pt x="187" y="21"/>
                  </a:lnTo>
                  <a:lnTo>
                    <a:pt x="187" y="24"/>
                  </a:lnTo>
                  <a:lnTo>
                    <a:pt x="187" y="26"/>
                  </a:lnTo>
                  <a:lnTo>
                    <a:pt x="175" y="29"/>
                  </a:lnTo>
                  <a:lnTo>
                    <a:pt x="176" y="30"/>
                  </a:lnTo>
                  <a:lnTo>
                    <a:pt x="180" y="36"/>
                  </a:lnTo>
                  <a:lnTo>
                    <a:pt x="176" y="30"/>
                  </a:lnTo>
                  <a:lnTo>
                    <a:pt x="171" y="29"/>
                  </a:lnTo>
                  <a:lnTo>
                    <a:pt x="161" y="27"/>
                  </a:lnTo>
                  <a:lnTo>
                    <a:pt x="172" y="45"/>
                  </a:lnTo>
                  <a:lnTo>
                    <a:pt x="186" y="59"/>
                  </a:lnTo>
                  <a:lnTo>
                    <a:pt x="172" y="45"/>
                  </a:lnTo>
                  <a:lnTo>
                    <a:pt x="161" y="27"/>
                  </a:lnTo>
                  <a:lnTo>
                    <a:pt x="148" y="22"/>
                  </a:lnTo>
                  <a:lnTo>
                    <a:pt x="121" y="22"/>
                  </a:lnTo>
                  <a:lnTo>
                    <a:pt x="148" y="22"/>
                  </a:lnTo>
                  <a:lnTo>
                    <a:pt x="143" y="18"/>
                  </a:lnTo>
                  <a:lnTo>
                    <a:pt x="141" y="15"/>
                  </a:lnTo>
                  <a:lnTo>
                    <a:pt x="130" y="4"/>
                  </a:lnTo>
                  <a:lnTo>
                    <a:pt x="123" y="10"/>
                  </a:lnTo>
                  <a:lnTo>
                    <a:pt x="117" y="21"/>
                  </a:lnTo>
                  <a:lnTo>
                    <a:pt x="105" y="26"/>
                  </a:lnTo>
                  <a:lnTo>
                    <a:pt x="103" y="26"/>
                  </a:lnTo>
                  <a:lnTo>
                    <a:pt x="85" y="29"/>
                  </a:lnTo>
                  <a:lnTo>
                    <a:pt x="85" y="24"/>
                  </a:lnTo>
                  <a:lnTo>
                    <a:pt x="85" y="17"/>
                  </a:lnTo>
                  <a:lnTo>
                    <a:pt x="85" y="16"/>
                  </a:lnTo>
                  <a:lnTo>
                    <a:pt x="85" y="9"/>
                  </a:lnTo>
                  <a:lnTo>
                    <a:pt x="85" y="0"/>
                  </a:lnTo>
                  <a:lnTo>
                    <a:pt x="73" y="9"/>
                  </a:lnTo>
                  <a:lnTo>
                    <a:pt x="62" y="21"/>
                  </a:lnTo>
                  <a:lnTo>
                    <a:pt x="52" y="35"/>
                  </a:lnTo>
                  <a:lnTo>
                    <a:pt x="42" y="53"/>
                  </a:lnTo>
                  <a:lnTo>
                    <a:pt x="37" y="65"/>
                  </a:lnTo>
                  <a:lnTo>
                    <a:pt x="24" y="99"/>
                  </a:lnTo>
                  <a:lnTo>
                    <a:pt x="13" y="134"/>
                  </a:lnTo>
                  <a:lnTo>
                    <a:pt x="6" y="173"/>
                  </a:lnTo>
                  <a:lnTo>
                    <a:pt x="1" y="213"/>
                  </a:lnTo>
                  <a:lnTo>
                    <a:pt x="0" y="256"/>
                  </a:lnTo>
                  <a:lnTo>
                    <a:pt x="0" y="957"/>
                  </a:lnTo>
                  <a:lnTo>
                    <a:pt x="0" y="983"/>
                  </a:lnTo>
                  <a:lnTo>
                    <a:pt x="2" y="1010"/>
                  </a:lnTo>
                  <a:lnTo>
                    <a:pt x="4" y="1035"/>
                  </a:lnTo>
                  <a:lnTo>
                    <a:pt x="9" y="1060"/>
                  </a:lnTo>
                  <a:lnTo>
                    <a:pt x="13" y="1083"/>
                  </a:lnTo>
                  <a:lnTo>
                    <a:pt x="20" y="1105"/>
                  </a:lnTo>
                  <a:lnTo>
                    <a:pt x="27" y="1126"/>
                  </a:lnTo>
                  <a:lnTo>
                    <a:pt x="37" y="1147"/>
                  </a:lnTo>
                  <a:lnTo>
                    <a:pt x="46" y="1164"/>
                  </a:lnTo>
                  <a:lnTo>
                    <a:pt x="56" y="1181"/>
                  </a:lnTo>
                  <a:lnTo>
                    <a:pt x="66" y="1194"/>
                  </a:lnTo>
                  <a:lnTo>
                    <a:pt x="77" y="1206"/>
                  </a:lnTo>
                  <a:lnTo>
                    <a:pt x="88" y="1214"/>
                  </a:lnTo>
                  <a:lnTo>
                    <a:pt x="101" y="1221"/>
                  </a:lnTo>
                  <a:lnTo>
                    <a:pt x="113" y="1224"/>
                  </a:lnTo>
                  <a:lnTo>
                    <a:pt x="126" y="1226"/>
                  </a:lnTo>
                  <a:lnTo>
                    <a:pt x="138" y="1224"/>
                  </a:lnTo>
                  <a:lnTo>
                    <a:pt x="144" y="1222"/>
                  </a:lnTo>
                  <a:lnTo>
                    <a:pt x="144" y="1221"/>
                  </a:lnTo>
                  <a:lnTo>
                    <a:pt x="145" y="1221"/>
                  </a:lnTo>
                  <a:lnTo>
                    <a:pt x="147" y="1221"/>
                  </a:lnTo>
                  <a:lnTo>
                    <a:pt x="151" y="1221"/>
                  </a:lnTo>
                  <a:lnTo>
                    <a:pt x="156" y="1217"/>
                  </a:lnTo>
                  <a:lnTo>
                    <a:pt x="162" y="1214"/>
                  </a:lnTo>
                  <a:lnTo>
                    <a:pt x="174" y="1206"/>
                  </a:lnTo>
                  <a:lnTo>
                    <a:pt x="184" y="1194"/>
                  </a:lnTo>
                  <a:lnTo>
                    <a:pt x="186" y="1190"/>
                  </a:lnTo>
                  <a:lnTo>
                    <a:pt x="187" y="1188"/>
                  </a:lnTo>
                  <a:lnTo>
                    <a:pt x="189" y="1187"/>
                  </a:lnTo>
                  <a:lnTo>
                    <a:pt x="196" y="1181"/>
                  </a:lnTo>
                  <a:lnTo>
                    <a:pt x="200" y="1173"/>
                  </a:lnTo>
                  <a:lnTo>
                    <a:pt x="205" y="1164"/>
                  </a:lnTo>
                  <a:lnTo>
                    <a:pt x="215" y="1147"/>
                  </a:lnTo>
                  <a:lnTo>
                    <a:pt x="223" y="1126"/>
                  </a:lnTo>
                  <a:lnTo>
                    <a:pt x="231" y="1105"/>
                  </a:lnTo>
                  <a:lnTo>
                    <a:pt x="237" y="1083"/>
                  </a:lnTo>
                  <a:lnTo>
                    <a:pt x="243" y="1060"/>
                  </a:lnTo>
                  <a:lnTo>
                    <a:pt x="247" y="1035"/>
                  </a:lnTo>
                  <a:lnTo>
                    <a:pt x="247" y="1028"/>
                  </a:lnTo>
                  <a:lnTo>
                    <a:pt x="248" y="1022"/>
                  </a:lnTo>
                  <a:lnTo>
                    <a:pt x="250" y="1010"/>
                  </a:lnTo>
                  <a:lnTo>
                    <a:pt x="252" y="983"/>
                  </a:lnTo>
                  <a:lnTo>
                    <a:pt x="253" y="957"/>
                  </a:lnTo>
                  <a:lnTo>
                    <a:pt x="253" y="256"/>
                  </a:lnTo>
                  <a:lnTo>
                    <a:pt x="252" y="228"/>
                  </a:lnTo>
                  <a:lnTo>
                    <a:pt x="250" y="202"/>
                  </a:lnTo>
                  <a:lnTo>
                    <a:pt x="247" y="176"/>
                  </a:lnTo>
                  <a:lnTo>
                    <a:pt x="243" y="151"/>
                  </a:lnTo>
                  <a:lnTo>
                    <a:pt x="231" y="106"/>
                  </a:lnTo>
                  <a:lnTo>
                    <a:pt x="223" y="85"/>
                  </a:lnTo>
                  <a:lnTo>
                    <a:pt x="215" y="65"/>
                  </a:lnTo>
                  <a:close/>
                </a:path>
              </a:pathLst>
            </a:custGeom>
            <a:solidFill>
              <a:srgbClr val="FF0000">
                <a:alpha val="100000"/>
              </a:srgbClr>
            </a:solidFill>
            <a:ln w="9525">
              <a:noFill/>
            </a:ln>
          </p:spPr>
          <p:txBody>
            <a:bodyPr/>
            <a:lstStyle/>
            <a:p>
              <a:endParaRPr lang="zh-CN" altLang="en-US"/>
            </a:p>
          </p:txBody>
        </p:sp>
        <p:sp>
          <p:nvSpPr>
            <p:cNvPr id="19565" name="Freeform 109"/>
            <p:cNvSpPr/>
            <p:nvPr/>
          </p:nvSpPr>
          <p:spPr>
            <a:xfrm>
              <a:off x="61" y="2174"/>
              <a:ext cx="5" cy="61"/>
            </a:xfrm>
            <a:custGeom>
              <a:avLst/>
              <a:gdLst>
                <a:gd name="txL" fmla="*/ 0 w 14"/>
                <a:gd name="txT" fmla="*/ 0 h 181"/>
                <a:gd name="txR" fmla="*/ 14 w 14"/>
                <a:gd name="txB" fmla="*/ 181 h 181"/>
              </a:gdLst>
              <a:ahLst/>
              <a:cxnLst>
                <a:cxn ang="0">
                  <a:pos x="0" y="0"/>
                </a:cxn>
                <a:cxn ang="0">
                  <a:pos x="0" y="0"/>
                </a:cxn>
                <a:cxn ang="0">
                  <a:pos x="0" y="0"/>
                </a:cxn>
                <a:cxn ang="0">
                  <a:pos x="0" y="0"/>
                </a:cxn>
                <a:cxn ang="0">
                  <a:pos x="0" y="0"/>
                </a:cxn>
                <a:cxn ang="0">
                  <a:pos x="0" y="0"/>
                </a:cxn>
              </a:cxnLst>
              <a:rect l="txL" t="txT" r="txR" b="txB"/>
              <a:pathLst>
                <a:path w="14" h="181">
                  <a:moveTo>
                    <a:pt x="14" y="2"/>
                  </a:moveTo>
                  <a:lnTo>
                    <a:pt x="0" y="0"/>
                  </a:lnTo>
                  <a:lnTo>
                    <a:pt x="0" y="181"/>
                  </a:lnTo>
                  <a:lnTo>
                    <a:pt x="9" y="181"/>
                  </a:lnTo>
                  <a:lnTo>
                    <a:pt x="11" y="181"/>
                  </a:lnTo>
                  <a:lnTo>
                    <a:pt x="14" y="2"/>
                  </a:lnTo>
                  <a:close/>
                </a:path>
              </a:pathLst>
            </a:custGeom>
            <a:solidFill>
              <a:srgbClr val="FFFFFF">
                <a:alpha val="100000"/>
              </a:srgbClr>
            </a:solidFill>
            <a:ln w="9525">
              <a:noFill/>
            </a:ln>
          </p:spPr>
          <p:txBody>
            <a:bodyPr/>
            <a:lstStyle/>
            <a:p>
              <a:endParaRPr lang="zh-CN" altLang="en-US"/>
            </a:p>
          </p:txBody>
        </p:sp>
        <p:sp>
          <p:nvSpPr>
            <p:cNvPr id="19566" name="Freeform 110"/>
            <p:cNvSpPr/>
            <p:nvPr/>
          </p:nvSpPr>
          <p:spPr>
            <a:xfrm>
              <a:off x="55" y="2174"/>
              <a:ext cx="6" cy="61"/>
            </a:xfrm>
            <a:custGeom>
              <a:avLst/>
              <a:gdLst>
                <a:gd name="txL" fmla="*/ 0 w 19"/>
                <a:gd name="txT" fmla="*/ 0 h 183"/>
                <a:gd name="txR" fmla="*/ 19 w 19"/>
                <a:gd name="txB" fmla="*/ 183 h 18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9" h="183">
                  <a:moveTo>
                    <a:pt x="19" y="2"/>
                  </a:moveTo>
                  <a:lnTo>
                    <a:pt x="0" y="0"/>
                  </a:lnTo>
                  <a:lnTo>
                    <a:pt x="0" y="183"/>
                  </a:lnTo>
                  <a:lnTo>
                    <a:pt x="3" y="183"/>
                  </a:lnTo>
                  <a:lnTo>
                    <a:pt x="5" y="183"/>
                  </a:lnTo>
                  <a:lnTo>
                    <a:pt x="7" y="183"/>
                  </a:lnTo>
                  <a:lnTo>
                    <a:pt x="9" y="163"/>
                  </a:lnTo>
                  <a:lnTo>
                    <a:pt x="7" y="183"/>
                  </a:lnTo>
                  <a:lnTo>
                    <a:pt x="13" y="183"/>
                  </a:lnTo>
                  <a:lnTo>
                    <a:pt x="13" y="169"/>
                  </a:lnTo>
                  <a:lnTo>
                    <a:pt x="13" y="183"/>
                  </a:lnTo>
                  <a:lnTo>
                    <a:pt x="19" y="183"/>
                  </a:lnTo>
                  <a:lnTo>
                    <a:pt x="19" y="2"/>
                  </a:lnTo>
                  <a:close/>
                </a:path>
              </a:pathLst>
            </a:custGeom>
            <a:solidFill>
              <a:srgbClr val="FFFFFF">
                <a:alpha val="100000"/>
              </a:srgbClr>
            </a:solidFill>
            <a:ln w="9525">
              <a:noFill/>
            </a:ln>
          </p:spPr>
          <p:txBody>
            <a:bodyPr/>
            <a:lstStyle/>
            <a:p>
              <a:endParaRPr lang="zh-CN" altLang="en-US"/>
            </a:p>
          </p:txBody>
        </p:sp>
        <p:sp>
          <p:nvSpPr>
            <p:cNvPr id="19567" name="Freeform 111"/>
            <p:cNvSpPr/>
            <p:nvPr/>
          </p:nvSpPr>
          <p:spPr>
            <a:xfrm>
              <a:off x="65" y="2175"/>
              <a:ext cx="6" cy="60"/>
            </a:xfrm>
            <a:custGeom>
              <a:avLst/>
              <a:gdLst>
                <a:gd name="txL" fmla="*/ 0 w 18"/>
                <a:gd name="txT" fmla="*/ 0 h 180"/>
                <a:gd name="txR" fmla="*/ 18 w 18"/>
                <a:gd name="txB" fmla="*/ 180 h 180"/>
              </a:gdLst>
              <a:ahLst/>
              <a:cxnLst>
                <a:cxn ang="0">
                  <a:pos x="0" y="0"/>
                </a:cxn>
                <a:cxn ang="0">
                  <a:pos x="0" y="0"/>
                </a:cxn>
                <a:cxn ang="0">
                  <a:pos x="0" y="0"/>
                </a:cxn>
                <a:cxn ang="0">
                  <a:pos x="0" y="0"/>
                </a:cxn>
                <a:cxn ang="0">
                  <a:pos x="0" y="0"/>
                </a:cxn>
              </a:cxnLst>
              <a:rect l="txL" t="txT" r="txR" b="txB"/>
              <a:pathLst>
                <a:path w="18" h="180">
                  <a:moveTo>
                    <a:pt x="18" y="4"/>
                  </a:moveTo>
                  <a:lnTo>
                    <a:pt x="3" y="0"/>
                  </a:lnTo>
                  <a:lnTo>
                    <a:pt x="0" y="179"/>
                  </a:lnTo>
                  <a:lnTo>
                    <a:pt x="18" y="180"/>
                  </a:lnTo>
                  <a:lnTo>
                    <a:pt x="18" y="4"/>
                  </a:lnTo>
                  <a:close/>
                </a:path>
              </a:pathLst>
            </a:custGeom>
            <a:solidFill>
              <a:srgbClr val="FFFFFF">
                <a:alpha val="100000"/>
              </a:srgbClr>
            </a:solidFill>
            <a:ln w="9525">
              <a:noFill/>
            </a:ln>
          </p:spPr>
          <p:txBody>
            <a:bodyPr/>
            <a:lstStyle/>
            <a:p>
              <a:endParaRPr lang="zh-CN" altLang="en-US"/>
            </a:p>
          </p:txBody>
        </p:sp>
        <p:sp>
          <p:nvSpPr>
            <p:cNvPr id="19568" name="Freeform 112"/>
            <p:cNvSpPr/>
            <p:nvPr/>
          </p:nvSpPr>
          <p:spPr>
            <a:xfrm>
              <a:off x="76" y="2244"/>
              <a:ext cx="2" cy="6"/>
            </a:xfrm>
            <a:custGeom>
              <a:avLst/>
              <a:gdLst>
                <a:gd name="txL" fmla="*/ 0 w 6"/>
                <a:gd name="txT" fmla="*/ 0 h 18"/>
                <a:gd name="txR" fmla="*/ 6 w 6"/>
                <a:gd name="txB" fmla="*/ 18 h 18"/>
              </a:gdLst>
              <a:ahLst/>
              <a:cxnLst>
                <a:cxn ang="0">
                  <a:pos x="0" y="0"/>
                </a:cxn>
                <a:cxn ang="0">
                  <a:pos x="0" y="0"/>
                </a:cxn>
                <a:cxn ang="0">
                  <a:pos x="0" y="0"/>
                </a:cxn>
                <a:cxn ang="0">
                  <a:pos x="0" y="0"/>
                </a:cxn>
                <a:cxn ang="0">
                  <a:pos x="0" y="0"/>
                </a:cxn>
                <a:cxn ang="0">
                  <a:pos x="0" y="0"/>
                </a:cxn>
              </a:cxnLst>
              <a:rect l="txL" t="txT" r="txR" b="txB"/>
              <a:pathLst>
                <a:path w="6" h="18">
                  <a:moveTo>
                    <a:pt x="6" y="10"/>
                  </a:moveTo>
                  <a:lnTo>
                    <a:pt x="0" y="0"/>
                  </a:lnTo>
                  <a:lnTo>
                    <a:pt x="0" y="16"/>
                  </a:lnTo>
                  <a:lnTo>
                    <a:pt x="3" y="17"/>
                  </a:lnTo>
                  <a:lnTo>
                    <a:pt x="6" y="18"/>
                  </a:lnTo>
                  <a:lnTo>
                    <a:pt x="6" y="10"/>
                  </a:lnTo>
                  <a:close/>
                </a:path>
              </a:pathLst>
            </a:custGeom>
            <a:solidFill>
              <a:srgbClr val="E4E4E4">
                <a:alpha val="100000"/>
              </a:srgbClr>
            </a:solidFill>
            <a:ln w="9525">
              <a:noFill/>
            </a:ln>
          </p:spPr>
          <p:txBody>
            <a:bodyPr/>
            <a:lstStyle/>
            <a:p>
              <a:endParaRPr lang="zh-CN" altLang="en-US"/>
            </a:p>
          </p:txBody>
        </p:sp>
        <p:sp>
          <p:nvSpPr>
            <p:cNvPr id="19569" name="Freeform 113"/>
            <p:cNvSpPr/>
            <p:nvPr/>
          </p:nvSpPr>
          <p:spPr>
            <a:xfrm>
              <a:off x="79" y="2250"/>
              <a:ext cx="1" cy="1"/>
            </a:xfrm>
            <a:custGeom>
              <a:avLst/>
              <a:gdLst>
                <a:gd name="txL" fmla="*/ 0 w 1"/>
                <a:gd name="txT" fmla="*/ 0 h 3"/>
                <a:gd name="txR" fmla="*/ 1 w 1"/>
                <a:gd name="txB" fmla="*/ 3 h 3"/>
              </a:gdLst>
              <a:ahLst/>
              <a:cxnLst>
                <a:cxn ang="0">
                  <a:pos x="0" y="0"/>
                </a:cxn>
                <a:cxn ang="0">
                  <a:pos x="0" y="0"/>
                </a:cxn>
                <a:cxn ang="0">
                  <a:pos x="1" y="0"/>
                </a:cxn>
                <a:cxn ang="0">
                  <a:pos x="0" y="0"/>
                </a:cxn>
              </a:cxnLst>
              <a:rect l="txL" t="txT" r="txR" b="txB"/>
              <a:pathLst>
                <a:path w="1" h="3">
                  <a:moveTo>
                    <a:pt x="0" y="0"/>
                  </a:moveTo>
                  <a:lnTo>
                    <a:pt x="0" y="3"/>
                  </a:lnTo>
                  <a:lnTo>
                    <a:pt x="1" y="3"/>
                  </a:lnTo>
                  <a:lnTo>
                    <a:pt x="0" y="0"/>
                  </a:lnTo>
                  <a:close/>
                </a:path>
              </a:pathLst>
            </a:custGeom>
            <a:solidFill>
              <a:srgbClr val="E1E1E1">
                <a:alpha val="100000"/>
              </a:srgbClr>
            </a:solidFill>
            <a:ln w="9525">
              <a:noFill/>
            </a:ln>
          </p:spPr>
          <p:txBody>
            <a:bodyPr/>
            <a:lstStyle/>
            <a:p>
              <a:endParaRPr lang="zh-CN" altLang="en-US"/>
            </a:p>
          </p:txBody>
        </p:sp>
        <p:sp>
          <p:nvSpPr>
            <p:cNvPr id="19570" name="Freeform 114"/>
            <p:cNvSpPr/>
            <p:nvPr/>
          </p:nvSpPr>
          <p:spPr>
            <a:xfrm>
              <a:off x="78" y="2247"/>
              <a:ext cx="1" cy="4"/>
            </a:xfrm>
            <a:custGeom>
              <a:avLst/>
              <a:gdLst>
                <a:gd name="txL" fmla="*/ 0 w 5"/>
                <a:gd name="txT" fmla="*/ 0 h 11"/>
                <a:gd name="txR" fmla="*/ 5 w 5"/>
                <a:gd name="txB" fmla="*/ 11 h 11"/>
              </a:gdLst>
              <a:ahLst/>
              <a:cxnLst>
                <a:cxn ang="0">
                  <a:pos x="0" y="0"/>
                </a:cxn>
                <a:cxn ang="0">
                  <a:pos x="0" y="0"/>
                </a:cxn>
                <a:cxn ang="0">
                  <a:pos x="0" y="0"/>
                </a:cxn>
                <a:cxn ang="0">
                  <a:pos x="0" y="0"/>
                </a:cxn>
                <a:cxn ang="0">
                  <a:pos x="0" y="0"/>
                </a:cxn>
              </a:cxnLst>
              <a:rect l="txL" t="txT" r="txR" b="txB"/>
              <a:pathLst>
                <a:path w="5" h="11">
                  <a:moveTo>
                    <a:pt x="5" y="11"/>
                  </a:moveTo>
                  <a:lnTo>
                    <a:pt x="5" y="8"/>
                  </a:lnTo>
                  <a:lnTo>
                    <a:pt x="0" y="0"/>
                  </a:lnTo>
                  <a:lnTo>
                    <a:pt x="0" y="8"/>
                  </a:lnTo>
                  <a:lnTo>
                    <a:pt x="5" y="11"/>
                  </a:lnTo>
                  <a:close/>
                </a:path>
              </a:pathLst>
            </a:custGeom>
            <a:solidFill>
              <a:srgbClr val="E3E3E3">
                <a:alpha val="100000"/>
              </a:srgbClr>
            </a:solidFill>
            <a:ln w="9525">
              <a:noFill/>
            </a:ln>
          </p:spPr>
          <p:txBody>
            <a:bodyPr/>
            <a:lstStyle/>
            <a:p>
              <a:endParaRPr lang="zh-CN" altLang="en-US"/>
            </a:p>
          </p:txBody>
        </p:sp>
        <p:sp>
          <p:nvSpPr>
            <p:cNvPr id="19571" name="Freeform 115"/>
            <p:cNvSpPr/>
            <p:nvPr/>
          </p:nvSpPr>
          <p:spPr>
            <a:xfrm>
              <a:off x="74" y="2240"/>
              <a:ext cx="2" cy="9"/>
            </a:xfrm>
            <a:custGeom>
              <a:avLst/>
              <a:gdLst>
                <a:gd name="txL" fmla="*/ 0 w 6"/>
                <a:gd name="txT" fmla="*/ 0 h 26"/>
                <a:gd name="txR" fmla="*/ 6 w 6"/>
                <a:gd name="txB" fmla="*/ 26 h 26"/>
              </a:gdLst>
              <a:ahLst/>
              <a:cxnLst>
                <a:cxn ang="0">
                  <a:pos x="0" y="0"/>
                </a:cxn>
                <a:cxn ang="0">
                  <a:pos x="0" y="0"/>
                </a:cxn>
                <a:cxn ang="0">
                  <a:pos x="0" y="0"/>
                </a:cxn>
                <a:cxn ang="0">
                  <a:pos x="0" y="0"/>
                </a:cxn>
                <a:cxn ang="0">
                  <a:pos x="0" y="0"/>
                </a:cxn>
                <a:cxn ang="0">
                  <a:pos x="0" y="0"/>
                </a:cxn>
                <a:cxn ang="0">
                  <a:pos x="0" y="0"/>
                </a:cxn>
                <a:cxn ang="0">
                  <a:pos x="0" y="0"/>
                </a:cxn>
              </a:cxnLst>
              <a:rect l="txL" t="txT" r="txR" b="txB"/>
              <a:pathLst>
                <a:path w="6" h="26">
                  <a:moveTo>
                    <a:pt x="6" y="26"/>
                  </a:moveTo>
                  <a:lnTo>
                    <a:pt x="6" y="10"/>
                  </a:lnTo>
                  <a:lnTo>
                    <a:pt x="0" y="0"/>
                  </a:lnTo>
                  <a:lnTo>
                    <a:pt x="0" y="19"/>
                  </a:lnTo>
                  <a:lnTo>
                    <a:pt x="2" y="22"/>
                  </a:lnTo>
                  <a:lnTo>
                    <a:pt x="4" y="24"/>
                  </a:lnTo>
                  <a:lnTo>
                    <a:pt x="4" y="25"/>
                  </a:lnTo>
                  <a:lnTo>
                    <a:pt x="6" y="26"/>
                  </a:lnTo>
                  <a:close/>
                </a:path>
              </a:pathLst>
            </a:custGeom>
            <a:solidFill>
              <a:srgbClr val="E7E7E7">
                <a:alpha val="100000"/>
              </a:srgbClr>
            </a:solidFill>
            <a:ln w="9525">
              <a:noFill/>
            </a:ln>
          </p:spPr>
          <p:txBody>
            <a:bodyPr/>
            <a:lstStyle/>
            <a:p>
              <a:endParaRPr lang="zh-CN" altLang="en-US"/>
            </a:p>
          </p:txBody>
        </p:sp>
        <p:sp>
          <p:nvSpPr>
            <p:cNvPr id="19572" name="Freeform 116"/>
            <p:cNvSpPr/>
            <p:nvPr/>
          </p:nvSpPr>
          <p:spPr>
            <a:xfrm>
              <a:off x="72" y="2238"/>
              <a:ext cx="2" cy="9"/>
            </a:xfrm>
            <a:custGeom>
              <a:avLst/>
              <a:gdLst>
                <a:gd name="txL" fmla="*/ 0 w 5"/>
                <a:gd name="txT" fmla="*/ 0 h 27"/>
                <a:gd name="txR" fmla="*/ 5 w 5"/>
                <a:gd name="txB" fmla="*/ 27 h 27"/>
              </a:gdLst>
              <a:ahLst/>
              <a:cxnLst>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 h="27">
                  <a:moveTo>
                    <a:pt x="5" y="8"/>
                  </a:moveTo>
                  <a:lnTo>
                    <a:pt x="0" y="0"/>
                  </a:lnTo>
                  <a:lnTo>
                    <a:pt x="0" y="15"/>
                  </a:lnTo>
                  <a:lnTo>
                    <a:pt x="4" y="16"/>
                  </a:lnTo>
                  <a:lnTo>
                    <a:pt x="4" y="19"/>
                  </a:lnTo>
                  <a:lnTo>
                    <a:pt x="4" y="24"/>
                  </a:lnTo>
                  <a:lnTo>
                    <a:pt x="4" y="26"/>
                  </a:lnTo>
                  <a:lnTo>
                    <a:pt x="5" y="27"/>
                  </a:lnTo>
                  <a:lnTo>
                    <a:pt x="5" y="8"/>
                  </a:lnTo>
                  <a:close/>
                </a:path>
              </a:pathLst>
            </a:custGeom>
            <a:solidFill>
              <a:srgbClr val="E8E8E8">
                <a:alpha val="100000"/>
              </a:srgbClr>
            </a:solidFill>
            <a:ln w="9525">
              <a:noFill/>
            </a:ln>
          </p:spPr>
          <p:txBody>
            <a:bodyPr/>
            <a:lstStyle/>
            <a:p>
              <a:endParaRPr lang="zh-CN" altLang="en-US"/>
            </a:p>
          </p:txBody>
        </p:sp>
        <p:sp>
          <p:nvSpPr>
            <p:cNvPr id="19573" name="Freeform 117"/>
            <p:cNvSpPr/>
            <p:nvPr/>
          </p:nvSpPr>
          <p:spPr>
            <a:xfrm>
              <a:off x="70" y="2235"/>
              <a:ext cx="2" cy="8"/>
            </a:xfrm>
            <a:custGeom>
              <a:avLst/>
              <a:gdLst>
                <a:gd name="txL" fmla="*/ 0 w 6"/>
                <a:gd name="txT" fmla="*/ 0 h 23"/>
                <a:gd name="txR" fmla="*/ 6 w 6"/>
                <a:gd name="txB" fmla="*/ 23 h 23"/>
              </a:gdLst>
              <a:ahLst/>
              <a:cxnLst>
                <a:cxn ang="0">
                  <a:pos x="0" y="0"/>
                </a:cxn>
                <a:cxn ang="0">
                  <a:pos x="0" y="0"/>
                </a:cxn>
                <a:cxn ang="0">
                  <a:pos x="0" y="0"/>
                </a:cxn>
                <a:cxn ang="0">
                  <a:pos x="0" y="0"/>
                </a:cxn>
                <a:cxn ang="0">
                  <a:pos x="0" y="0"/>
                </a:cxn>
                <a:cxn ang="0">
                  <a:pos x="0" y="0"/>
                </a:cxn>
                <a:cxn ang="0">
                  <a:pos x="0" y="0"/>
                </a:cxn>
              </a:cxnLst>
              <a:rect l="txL" t="txT" r="txR" b="txB"/>
              <a:pathLst>
                <a:path w="6" h="23">
                  <a:moveTo>
                    <a:pt x="6" y="8"/>
                  </a:moveTo>
                  <a:lnTo>
                    <a:pt x="2" y="0"/>
                  </a:lnTo>
                  <a:lnTo>
                    <a:pt x="0" y="0"/>
                  </a:lnTo>
                  <a:lnTo>
                    <a:pt x="0" y="22"/>
                  </a:lnTo>
                  <a:lnTo>
                    <a:pt x="1" y="22"/>
                  </a:lnTo>
                  <a:lnTo>
                    <a:pt x="6" y="23"/>
                  </a:lnTo>
                  <a:lnTo>
                    <a:pt x="6" y="8"/>
                  </a:lnTo>
                  <a:close/>
                </a:path>
              </a:pathLst>
            </a:custGeom>
            <a:solidFill>
              <a:srgbClr val="E9E9E9">
                <a:alpha val="100000"/>
              </a:srgbClr>
            </a:solidFill>
            <a:ln w="9525">
              <a:noFill/>
            </a:ln>
          </p:spPr>
          <p:txBody>
            <a:bodyPr/>
            <a:lstStyle/>
            <a:p>
              <a:endParaRPr lang="zh-CN" altLang="en-US"/>
            </a:p>
          </p:txBody>
        </p:sp>
        <p:sp>
          <p:nvSpPr>
            <p:cNvPr id="19574" name="Freeform 118"/>
            <p:cNvSpPr/>
            <p:nvPr/>
          </p:nvSpPr>
          <p:spPr>
            <a:xfrm>
              <a:off x="66" y="2235"/>
              <a:ext cx="2" cy="7"/>
            </a:xfrm>
            <a:custGeom>
              <a:avLst/>
              <a:gdLst>
                <a:gd name="txL" fmla="*/ 0 w 6"/>
                <a:gd name="txT" fmla="*/ 0 h 22"/>
                <a:gd name="txR" fmla="*/ 6 w 6"/>
                <a:gd name="txB" fmla="*/ 22 h 22"/>
              </a:gdLst>
              <a:ahLst/>
              <a:cxnLst>
                <a:cxn ang="0">
                  <a:pos x="0" y="0"/>
                </a:cxn>
                <a:cxn ang="0">
                  <a:pos x="0" y="0"/>
                </a:cxn>
                <a:cxn ang="0">
                  <a:pos x="0" y="0"/>
                </a:cxn>
                <a:cxn ang="0">
                  <a:pos x="0" y="0"/>
                </a:cxn>
                <a:cxn ang="0">
                  <a:pos x="0" y="0"/>
                </a:cxn>
                <a:cxn ang="0">
                  <a:pos x="0" y="0"/>
                </a:cxn>
              </a:cxnLst>
              <a:rect l="txL" t="txT" r="txR" b="txB"/>
              <a:pathLst>
                <a:path w="6" h="22">
                  <a:moveTo>
                    <a:pt x="6" y="0"/>
                  </a:moveTo>
                  <a:lnTo>
                    <a:pt x="0" y="0"/>
                  </a:lnTo>
                  <a:lnTo>
                    <a:pt x="0" y="21"/>
                  </a:lnTo>
                  <a:lnTo>
                    <a:pt x="1" y="21"/>
                  </a:lnTo>
                  <a:lnTo>
                    <a:pt x="6" y="22"/>
                  </a:lnTo>
                  <a:lnTo>
                    <a:pt x="6" y="0"/>
                  </a:lnTo>
                  <a:close/>
                </a:path>
              </a:pathLst>
            </a:custGeom>
            <a:solidFill>
              <a:srgbClr val="EDEDED">
                <a:alpha val="100000"/>
              </a:srgbClr>
            </a:solidFill>
            <a:ln w="9525">
              <a:noFill/>
            </a:ln>
          </p:spPr>
          <p:txBody>
            <a:bodyPr/>
            <a:lstStyle/>
            <a:p>
              <a:endParaRPr lang="zh-CN" altLang="en-US"/>
            </a:p>
          </p:txBody>
        </p:sp>
        <p:sp>
          <p:nvSpPr>
            <p:cNvPr id="19575" name="Freeform 119"/>
            <p:cNvSpPr/>
            <p:nvPr/>
          </p:nvSpPr>
          <p:spPr>
            <a:xfrm>
              <a:off x="65" y="2235"/>
              <a:ext cx="1" cy="7"/>
            </a:xfrm>
            <a:custGeom>
              <a:avLst/>
              <a:gdLst>
                <a:gd name="txL" fmla="*/ 0 w 5"/>
                <a:gd name="txT" fmla="*/ 0 h 22"/>
                <a:gd name="txR" fmla="*/ 5 w 5"/>
                <a:gd name="txB" fmla="*/ 22 h 22"/>
              </a:gdLst>
              <a:ahLst/>
              <a:cxnLst>
                <a:cxn ang="0">
                  <a:pos x="0" y="0"/>
                </a:cxn>
                <a:cxn ang="0">
                  <a:pos x="0" y="0"/>
                </a:cxn>
                <a:cxn ang="0">
                  <a:pos x="0" y="0"/>
                </a:cxn>
                <a:cxn ang="0">
                  <a:pos x="0" y="0"/>
                </a:cxn>
                <a:cxn ang="0">
                  <a:pos x="0" y="0"/>
                </a:cxn>
                <a:cxn ang="0">
                  <a:pos x="0" y="0"/>
                </a:cxn>
              </a:cxnLst>
              <a:rect l="txL" t="txT" r="txR" b="txB"/>
              <a:pathLst>
                <a:path w="5" h="22">
                  <a:moveTo>
                    <a:pt x="5" y="1"/>
                  </a:moveTo>
                  <a:lnTo>
                    <a:pt x="0" y="0"/>
                  </a:lnTo>
                  <a:lnTo>
                    <a:pt x="0" y="17"/>
                  </a:lnTo>
                  <a:lnTo>
                    <a:pt x="2" y="22"/>
                  </a:lnTo>
                  <a:lnTo>
                    <a:pt x="5" y="22"/>
                  </a:lnTo>
                  <a:lnTo>
                    <a:pt x="5" y="1"/>
                  </a:lnTo>
                  <a:close/>
                </a:path>
              </a:pathLst>
            </a:custGeom>
            <a:solidFill>
              <a:srgbClr val="EFEFEF">
                <a:alpha val="100000"/>
              </a:srgbClr>
            </a:solidFill>
            <a:ln w="9525">
              <a:noFill/>
            </a:ln>
          </p:spPr>
          <p:txBody>
            <a:bodyPr/>
            <a:lstStyle/>
            <a:p>
              <a:endParaRPr lang="zh-CN" altLang="en-US"/>
            </a:p>
          </p:txBody>
        </p:sp>
        <p:sp>
          <p:nvSpPr>
            <p:cNvPr id="19576" name="Freeform 120"/>
            <p:cNvSpPr/>
            <p:nvPr/>
          </p:nvSpPr>
          <p:spPr>
            <a:xfrm>
              <a:off x="65" y="2235"/>
              <a:ext cx="1" cy="5"/>
            </a:xfrm>
            <a:custGeom>
              <a:avLst/>
              <a:gdLst>
                <a:gd name="txL" fmla="*/ 0 w 1"/>
                <a:gd name="txT" fmla="*/ 0 h 17"/>
                <a:gd name="txR" fmla="*/ 1 w 1"/>
                <a:gd name="txB" fmla="*/ 17 h 17"/>
              </a:gdLst>
              <a:ahLst/>
              <a:cxnLst>
                <a:cxn ang="0">
                  <a:pos x="0" y="0"/>
                </a:cxn>
                <a:cxn ang="0">
                  <a:pos x="0" y="0"/>
                </a:cxn>
                <a:cxn ang="0">
                  <a:pos x="0" y="0"/>
                </a:cxn>
                <a:cxn ang="0">
                  <a:pos x="0" y="0"/>
                </a:cxn>
              </a:cxnLst>
              <a:rect l="txL" t="txT" r="txR" b="txB"/>
              <a:pathLst>
                <a:path w="1" h="17">
                  <a:moveTo>
                    <a:pt x="0" y="17"/>
                  </a:moveTo>
                  <a:lnTo>
                    <a:pt x="0" y="0"/>
                  </a:lnTo>
                  <a:lnTo>
                    <a:pt x="0" y="14"/>
                  </a:lnTo>
                  <a:lnTo>
                    <a:pt x="0" y="17"/>
                  </a:lnTo>
                  <a:close/>
                </a:path>
              </a:pathLst>
            </a:custGeom>
            <a:solidFill>
              <a:srgbClr val="CCCCCC">
                <a:alpha val="100000"/>
              </a:srgbClr>
            </a:solidFill>
            <a:ln w="9525">
              <a:noFill/>
            </a:ln>
          </p:spPr>
          <p:txBody>
            <a:bodyPr/>
            <a:lstStyle/>
            <a:p>
              <a:endParaRPr lang="zh-CN" altLang="en-US"/>
            </a:p>
          </p:txBody>
        </p:sp>
        <p:sp>
          <p:nvSpPr>
            <p:cNvPr id="19577" name="Rectangle 121"/>
            <p:cNvSpPr/>
            <p:nvPr/>
          </p:nvSpPr>
          <p:spPr>
            <a:xfrm>
              <a:off x="68" y="2235"/>
              <a:ext cx="2" cy="7"/>
            </a:xfrm>
            <a:prstGeom prst="rect">
              <a:avLst/>
            </a:prstGeom>
            <a:solidFill>
              <a:srgbClr val="ECECEC">
                <a:alpha val="100000"/>
              </a:srgbClr>
            </a:solidFill>
            <a:ln w="9525">
              <a:noFill/>
            </a:ln>
          </p:spPr>
          <p:txBody>
            <a:bodyPr vert="horz" wrap="square" anchor="t"/>
            <a:lstStyle/>
            <a:p>
              <a:endParaRPr>
                <a:latin typeface="Arial" panose="020B0604020202020204" charset="-76"/>
              </a:endParaRPr>
            </a:p>
          </p:txBody>
        </p:sp>
        <p:sp>
          <p:nvSpPr>
            <p:cNvPr id="19578" name="Freeform 122"/>
            <p:cNvSpPr/>
            <p:nvPr/>
          </p:nvSpPr>
          <p:spPr>
            <a:xfrm>
              <a:off x="64" y="2235"/>
              <a:ext cx="1" cy="4"/>
            </a:xfrm>
            <a:custGeom>
              <a:avLst/>
              <a:gdLst>
                <a:gd name="txL" fmla="*/ 0 w 2"/>
                <a:gd name="txT" fmla="*/ 0 h 14"/>
                <a:gd name="txR" fmla="*/ 2 w 2"/>
                <a:gd name="txB" fmla="*/ 14 h 14"/>
              </a:gdLst>
              <a:ahLst/>
              <a:cxnLst>
                <a:cxn ang="0">
                  <a:pos x="1" y="0"/>
                </a:cxn>
                <a:cxn ang="0">
                  <a:pos x="1" y="0"/>
                </a:cxn>
                <a:cxn ang="0">
                  <a:pos x="0" y="0"/>
                </a:cxn>
                <a:cxn ang="0">
                  <a:pos x="1" y="0"/>
                </a:cxn>
              </a:cxnLst>
              <a:rect l="txL" t="txT" r="txR" b="txB"/>
              <a:pathLst>
                <a:path w="2" h="14">
                  <a:moveTo>
                    <a:pt x="2" y="14"/>
                  </a:moveTo>
                  <a:lnTo>
                    <a:pt x="2" y="0"/>
                  </a:lnTo>
                  <a:lnTo>
                    <a:pt x="0" y="0"/>
                  </a:lnTo>
                  <a:lnTo>
                    <a:pt x="2" y="14"/>
                  </a:lnTo>
                  <a:close/>
                </a:path>
              </a:pathLst>
            </a:custGeom>
            <a:solidFill>
              <a:srgbClr val="F0F0F0">
                <a:alpha val="100000"/>
              </a:srgbClr>
            </a:solidFill>
            <a:ln w="9525">
              <a:noFill/>
            </a:ln>
          </p:spPr>
          <p:txBody>
            <a:bodyPr/>
            <a:lstStyle/>
            <a:p>
              <a:endParaRPr lang="zh-CN" altLang="en-US"/>
            </a:p>
          </p:txBody>
        </p:sp>
        <p:sp>
          <p:nvSpPr>
            <p:cNvPr id="19579" name="Freeform 123"/>
            <p:cNvSpPr/>
            <p:nvPr/>
          </p:nvSpPr>
          <p:spPr>
            <a:xfrm>
              <a:off x="65" y="2240"/>
              <a:ext cx="1" cy="2"/>
            </a:xfrm>
            <a:custGeom>
              <a:avLst/>
              <a:gdLst>
                <a:gd name="txL" fmla="*/ 0 w 2"/>
                <a:gd name="txT" fmla="*/ 0 h 5"/>
                <a:gd name="txR" fmla="*/ 2 w 2"/>
                <a:gd name="txB" fmla="*/ 5 h 5"/>
              </a:gdLst>
              <a:ahLst/>
              <a:cxnLst>
                <a:cxn ang="0">
                  <a:pos x="0" y="0"/>
                </a:cxn>
                <a:cxn ang="0">
                  <a:pos x="0" y="0"/>
                </a:cxn>
                <a:cxn ang="0">
                  <a:pos x="1" y="0"/>
                </a:cxn>
                <a:cxn ang="0">
                  <a:pos x="0" y="0"/>
                </a:cxn>
              </a:cxnLst>
              <a:rect l="txL" t="txT" r="txR" b="txB"/>
              <a:pathLst>
                <a:path w="2" h="5">
                  <a:moveTo>
                    <a:pt x="0" y="0"/>
                  </a:moveTo>
                  <a:lnTo>
                    <a:pt x="0" y="5"/>
                  </a:lnTo>
                  <a:lnTo>
                    <a:pt x="2" y="5"/>
                  </a:lnTo>
                  <a:lnTo>
                    <a:pt x="0" y="0"/>
                  </a:lnTo>
                  <a:close/>
                </a:path>
              </a:pathLst>
            </a:custGeom>
            <a:solidFill>
              <a:srgbClr val="F0F0F0">
                <a:alpha val="100000"/>
              </a:srgbClr>
            </a:solidFill>
            <a:ln w="9525">
              <a:noFill/>
            </a:ln>
          </p:spPr>
          <p:txBody>
            <a:bodyPr/>
            <a:lstStyle/>
            <a:p>
              <a:endParaRPr lang="zh-CN" altLang="en-US"/>
            </a:p>
          </p:txBody>
        </p:sp>
        <p:sp>
          <p:nvSpPr>
            <p:cNvPr id="19580" name="Freeform 124"/>
            <p:cNvSpPr/>
            <p:nvPr/>
          </p:nvSpPr>
          <p:spPr>
            <a:xfrm>
              <a:off x="63" y="2235"/>
              <a:ext cx="2" cy="7"/>
            </a:xfrm>
            <a:custGeom>
              <a:avLst/>
              <a:gdLst>
                <a:gd name="txL" fmla="*/ 0 w 5"/>
                <a:gd name="txT" fmla="*/ 0 h 22"/>
                <a:gd name="txR" fmla="*/ 5 w 5"/>
                <a:gd name="txB" fmla="*/ 22 h 22"/>
              </a:gdLst>
              <a:ahLst/>
              <a:cxnLst>
                <a:cxn ang="0">
                  <a:pos x="0" y="0"/>
                </a:cxn>
                <a:cxn ang="0">
                  <a:pos x="0" y="0"/>
                </a:cxn>
                <a:cxn ang="0">
                  <a:pos x="0" y="0"/>
                </a:cxn>
                <a:cxn ang="0">
                  <a:pos x="0" y="0"/>
                </a:cxn>
                <a:cxn ang="0">
                  <a:pos x="0" y="0"/>
                </a:cxn>
                <a:cxn ang="0">
                  <a:pos x="0" y="0"/>
                </a:cxn>
                <a:cxn ang="0">
                  <a:pos x="0" y="0"/>
                </a:cxn>
              </a:cxnLst>
              <a:rect l="txL" t="txT" r="txR" b="txB"/>
              <a:pathLst>
                <a:path w="5" h="22">
                  <a:moveTo>
                    <a:pt x="5" y="22"/>
                  </a:moveTo>
                  <a:lnTo>
                    <a:pt x="5" y="17"/>
                  </a:lnTo>
                  <a:lnTo>
                    <a:pt x="5" y="14"/>
                  </a:lnTo>
                  <a:lnTo>
                    <a:pt x="3" y="0"/>
                  </a:lnTo>
                  <a:lnTo>
                    <a:pt x="0" y="0"/>
                  </a:lnTo>
                  <a:lnTo>
                    <a:pt x="0" y="21"/>
                  </a:lnTo>
                  <a:lnTo>
                    <a:pt x="5" y="22"/>
                  </a:lnTo>
                  <a:close/>
                </a:path>
              </a:pathLst>
            </a:custGeom>
            <a:solidFill>
              <a:srgbClr val="F2F2F2">
                <a:alpha val="100000"/>
              </a:srgbClr>
            </a:solidFill>
            <a:ln w="9525">
              <a:noFill/>
            </a:ln>
          </p:spPr>
          <p:txBody>
            <a:bodyPr/>
            <a:lstStyle/>
            <a:p>
              <a:endParaRPr lang="zh-CN" altLang="en-US"/>
            </a:p>
          </p:txBody>
        </p:sp>
        <p:sp>
          <p:nvSpPr>
            <p:cNvPr id="19581" name="Rectangle 125"/>
            <p:cNvSpPr/>
            <p:nvPr/>
          </p:nvSpPr>
          <p:spPr>
            <a:xfrm>
              <a:off x="61" y="2235"/>
              <a:ext cx="2" cy="7"/>
            </a:xfrm>
            <a:prstGeom prst="rect">
              <a:avLst/>
            </a:prstGeom>
            <a:solidFill>
              <a:srgbClr val="F3F3F3">
                <a:alpha val="100000"/>
              </a:srgbClr>
            </a:solidFill>
            <a:ln w="9525">
              <a:noFill/>
            </a:ln>
          </p:spPr>
          <p:txBody>
            <a:bodyPr vert="horz" wrap="square" anchor="t"/>
            <a:lstStyle/>
            <a:p>
              <a:endParaRPr>
                <a:latin typeface="Arial" panose="020B0604020202020204" charset="-76"/>
              </a:endParaRPr>
            </a:p>
          </p:txBody>
        </p:sp>
        <p:sp>
          <p:nvSpPr>
            <p:cNvPr id="19582" name="Freeform 126"/>
            <p:cNvSpPr/>
            <p:nvPr/>
          </p:nvSpPr>
          <p:spPr>
            <a:xfrm>
              <a:off x="59" y="2235"/>
              <a:ext cx="2" cy="7"/>
            </a:xfrm>
            <a:custGeom>
              <a:avLst/>
              <a:gdLst>
                <a:gd name="txL" fmla="*/ 0 w 7"/>
                <a:gd name="txT" fmla="*/ 0 h 21"/>
                <a:gd name="txR" fmla="*/ 7 w 7"/>
                <a:gd name="txB" fmla="*/ 21 h 21"/>
              </a:gdLst>
              <a:ahLst/>
              <a:cxnLst>
                <a:cxn ang="0">
                  <a:pos x="0" y="0"/>
                </a:cxn>
                <a:cxn ang="0">
                  <a:pos x="0" y="0"/>
                </a:cxn>
                <a:cxn ang="0">
                  <a:pos x="0" y="0"/>
                </a:cxn>
                <a:cxn ang="0">
                  <a:pos x="0" y="0"/>
                </a:cxn>
                <a:cxn ang="0">
                  <a:pos x="0" y="0"/>
                </a:cxn>
              </a:cxnLst>
              <a:rect l="txL" t="txT" r="txR" b="txB"/>
              <a:pathLst>
                <a:path w="7" h="21">
                  <a:moveTo>
                    <a:pt x="7" y="0"/>
                  </a:moveTo>
                  <a:lnTo>
                    <a:pt x="1" y="0"/>
                  </a:lnTo>
                  <a:lnTo>
                    <a:pt x="0" y="19"/>
                  </a:lnTo>
                  <a:lnTo>
                    <a:pt x="7" y="21"/>
                  </a:lnTo>
                  <a:lnTo>
                    <a:pt x="7" y="0"/>
                  </a:lnTo>
                  <a:close/>
                </a:path>
              </a:pathLst>
            </a:custGeom>
            <a:solidFill>
              <a:srgbClr val="F5F5F5">
                <a:alpha val="100000"/>
              </a:srgbClr>
            </a:solidFill>
            <a:ln w="9525">
              <a:noFill/>
            </a:ln>
          </p:spPr>
          <p:txBody>
            <a:bodyPr/>
            <a:lstStyle/>
            <a:p>
              <a:endParaRPr lang="zh-CN" altLang="en-US"/>
            </a:p>
          </p:txBody>
        </p:sp>
        <p:sp>
          <p:nvSpPr>
            <p:cNvPr id="19583" name="Freeform 127"/>
            <p:cNvSpPr/>
            <p:nvPr/>
          </p:nvSpPr>
          <p:spPr>
            <a:xfrm>
              <a:off x="76" y="2260"/>
              <a:ext cx="2" cy="1"/>
            </a:xfrm>
            <a:custGeom>
              <a:avLst/>
              <a:gdLst>
                <a:gd name="txL" fmla="*/ 0 w 5"/>
                <a:gd name="txT" fmla="*/ 0 h 1"/>
                <a:gd name="txR" fmla="*/ 5 w 5"/>
                <a:gd name="txB" fmla="*/ 1 h 1"/>
              </a:gdLst>
              <a:ahLst/>
              <a:cxnLst>
                <a:cxn ang="0">
                  <a:pos x="0" y="0"/>
                </a:cxn>
                <a:cxn ang="0">
                  <a:pos x="0" y="1"/>
                </a:cxn>
                <a:cxn ang="0">
                  <a:pos x="0" y="0"/>
                </a:cxn>
                <a:cxn ang="0">
                  <a:pos x="0" y="0"/>
                </a:cxn>
              </a:cxnLst>
              <a:rect l="txL" t="txT" r="txR" b="txB"/>
              <a:pathLst>
                <a:path w="5" h="1">
                  <a:moveTo>
                    <a:pt x="0" y="0"/>
                  </a:moveTo>
                  <a:lnTo>
                    <a:pt x="5" y="1"/>
                  </a:lnTo>
                  <a:lnTo>
                    <a:pt x="4" y="0"/>
                  </a:lnTo>
                  <a:lnTo>
                    <a:pt x="0" y="0"/>
                  </a:lnTo>
                  <a:close/>
                </a:path>
              </a:pathLst>
            </a:custGeom>
            <a:solidFill>
              <a:srgbClr val="FF0000">
                <a:alpha val="100000"/>
              </a:srgbClr>
            </a:solidFill>
            <a:ln w="9525">
              <a:noFill/>
            </a:ln>
          </p:spPr>
          <p:txBody>
            <a:bodyPr/>
            <a:lstStyle/>
            <a:p>
              <a:endParaRPr lang="zh-CN" altLang="en-US"/>
            </a:p>
          </p:txBody>
        </p:sp>
        <p:sp>
          <p:nvSpPr>
            <p:cNvPr id="19584" name="Freeform 128"/>
            <p:cNvSpPr/>
            <p:nvPr/>
          </p:nvSpPr>
          <p:spPr>
            <a:xfrm>
              <a:off x="57" y="2235"/>
              <a:ext cx="2" cy="6"/>
            </a:xfrm>
            <a:custGeom>
              <a:avLst/>
              <a:gdLst>
                <a:gd name="txL" fmla="*/ 0 w 5"/>
                <a:gd name="txT" fmla="*/ 0 h 19"/>
                <a:gd name="txR" fmla="*/ 5 w 5"/>
                <a:gd name="txB" fmla="*/ 19 h 19"/>
              </a:gdLst>
              <a:ahLst/>
              <a:cxnLst>
                <a:cxn ang="0">
                  <a:pos x="0" y="0"/>
                </a:cxn>
                <a:cxn ang="0">
                  <a:pos x="0" y="0"/>
                </a:cxn>
                <a:cxn ang="0">
                  <a:pos x="0" y="0"/>
                </a:cxn>
                <a:cxn ang="0">
                  <a:pos x="0" y="0"/>
                </a:cxn>
                <a:cxn ang="0">
                  <a:pos x="0" y="0"/>
                </a:cxn>
              </a:cxnLst>
              <a:rect l="txL" t="txT" r="txR" b="txB"/>
              <a:pathLst>
                <a:path w="5" h="19">
                  <a:moveTo>
                    <a:pt x="5" y="0"/>
                  </a:moveTo>
                  <a:lnTo>
                    <a:pt x="0" y="0"/>
                  </a:lnTo>
                  <a:lnTo>
                    <a:pt x="0" y="19"/>
                  </a:lnTo>
                  <a:lnTo>
                    <a:pt x="4" y="19"/>
                  </a:lnTo>
                  <a:lnTo>
                    <a:pt x="5" y="0"/>
                  </a:lnTo>
                  <a:close/>
                </a:path>
              </a:pathLst>
            </a:custGeom>
            <a:solidFill>
              <a:srgbClr val="F7F7F7">
                <a:alpha val="100000"/>
              </a:srgbClr>
            </a:solidFill>
            <a:ln w="9525">
              <a:noFill/>
            </a:ln>
          </p:spPr>
          <p:txBody>
            <a:bodyPr/>
            <a:lstStyle/>
            <a:p>
              <a:endParaRPr lang="zh-CN" altLang="en-US"/>
            </a:p>
          </p:txBody>
        </p:sp>
        <p:sp>
          <p:nvSpPr>
            <p:cNvPr id="19585" name="Freeform 129"/>
            <p:cNvSpPr/>
            <p:nvPr/>
          </p:nvSpPr>
          <p:spPr>
            <a:xfrm>
              <a:off x="56" y="2235"/>
              <a:ext cx="1" cy="6"/>
            </a:xfrm>
            <a:custGeom>
              <a:avLst/>
              <a:gdLst>
                <a:gd name="txL" fmla="*/ 0 w 5"/>
                <a:gd name="txT" fmla="*/ 0 h 19"/>
                <a:gd name="txR" fmla="*/ 5 w 5"/>
                <a:gd name="txB" fmla="*/ 19 h 19"/>
              </a:gdLst>
              <a:ahLst/>
              <a:cxnLst>
                <a:cxn ang="0">
                  <a:pos x="0" y="0"/>
                </a:cxn>
                <a:cxn ang="0">
                  <a:pos x="0" y="0"/>
                </a:cxn>
                <a:cxn ang="0">
                  <a:pos x="0" y="0"/>
                </a:cxn>
                <a:cxn ang="0">
                  <a:pos x="0" y="0"/>
                </a:cxn>
                <a:cxn ang="0">
                  <a:pos x="0" y="0"/>
                </a:cxn>
                <a:cxn ang="0">
                  <a:pos x="0" y="0"/>
                </a:cxn>
                <a:cxn ang="0">
                  <a:pos x="0" y="0"/>
                </a:cxn>
              </a:cxnLst>
              <a:rect l="txL" t="txT" r="txR" b="txB"/>
              <a:pathLst>
                <a:path w="5" h="19">
                  <a:moveTo>
                    <a:pt x="5" y="0"/>
                  </a:moveTo>
                  <a:lnTo>
                    <a:pt x="4" y="0"/>
                  </a:lnTo>
                  <a:lnTo>
                    <a:pt x="2" y="0"/>
                  </a:lnTo>
                  <a:lnTo>
                    <a:pt x="0" y="4"/>
                  </a:lnTo>
                  <a:lnTo>
                    <a:pt x="0" y="19"/>
                  </a:lnTo>
                  <a:lnTo>
                    <a:pt x="5" y="19"/>
                  </a:lnTo>
                  <a:lnTo>
                    <a:pt x="5" y="0"/>
                  </a:lnTo>
                  <a:close/>
                </a:path>
              </a:pathLst>
            </a:custGeom>
            <a:solidFill>
              <a:srgbClr val="F7F7F7">
                <a:alpha val="100000"/>
              </a:srgbClr>
            </a:solidFill>
            <a:ln w="9525">
              <a:noFill/>
            </a:ln>
          </p:spPr>
          <p:txBody>
            <a:bodyPr/>
            <a:lstStyle/>
            <a:p>
              <a:endParaRPr lang="zh-CN" altLang="en-US"/>
            </a:p>
          </p:txBody>
        </p:sp>
        <p:sp>
          <p:nvSpPr>
            <p:cNvPr id="19586" name="Freeform 130"/>
            <p:cNvSpPr/>
            <p:nvPr/>
          </p:nvSpPr>
          <p:spPr>
            <a:xfrm>
              <a:off x="52" y="2236"/>
              <a:ext cx="4" cy="5"/>
            </a:xfrm>
            <a:custGeom>
              <a:avLst/>
              <a:gdLst>
                <a:gd name="txL" fmla="*/ 0 w 10"/>
                <a:gd name="txT" fmla="*/ 0 h 15"/>
                <a:gd name="txR" fmla="*/ 10 w 10"/>
                <a:gd name="txB" fmla="*/ 15 h 15"/>
              </a:gdLst>
              <a:ahLst/>
              <a:cxnLst>
                <a:cxn ang="0">
                  <a:pos x="0" y="0"/>
                </a:cxn>
                <a:cxn ang="0">
                  <a:pos x="0" y="0"/>
                </a:cxn>
                <a:cxn ang="0">
                  <a:pos x="0" y="0"/>
                </a:cxn>
                <a:cxn ang="0">
                  <a:pos x="0" y="0"/>
                </a:cxn>
                <a:cxn ang="0">
                  <a:pos x="0" y="0"/>
                </a:cxn>
              </a:cxnLst>
              <a:rect l="txL" t="txT" r="txR" b="txB"/>
              <a:pathLst>
                <a:path w="10" h="15">
                  <a:moveTo>
                    <a:pt x="10" y="0"/>
                  </a:moveTo>
                  <a:lnTo>
                    <a:pt x="0" y="14"/>
                  </a:lnTo>
                  <a:lnTo>
                    <a:pt x="9" y="15"/>
                  </a:lnTo>
                  <a:lnTo>
                    <a:pt x="10" y="15"/>
                  </a:lnTo>
                  <a:lnTo>
                    <a:pt x="10" y="0"/>
                  </a:lnTo>
                  <a:close/>
                </a:path>
              </a:pathLst>
            </a:custGeom>
            <a:solidFill>
              <a:srgbClr val="FBFBFB">
                <a:alpha val="100000"/>
              </a:srgbClr>
            </a:solidFill>
            <a:ln w="9525">
              <a:noFill/>
            </a:ln>
          </p:spPr>
          <p:txBody>
            <a:bodyPr/>
            <a:lstStyle/>
            <a:p>
              <a:endParaRPr lang="zh-CN" altLang="en-US"/>
            </a:p>
          </p:txBody>
        </p:sp>
        <p:sp>
          <p:nvSpPr>
            <p:cNvPr id="19587" name="Freeform 131"/>
            <p:cNvSpPr/>
            <p:nvPr/>
          </p:nvSpPr>
          <p:spPr>
            <a:xfrm>
              <a:off x="56" y="2253"/>
              <a:ext cx="1" cy="1"/>
            </a:xfrm>
            <a:custGeom>
              <a:avLst/>
              <a:gdLst>
                <a:gd name="txL" fmla="*/ 0 w 1"/>
                <a:gd name="txT" fmla="*/ 0 h 3"/>
                <a:gd name="txR" fmla="*/ 1 w 1"/>
                <a:gd name="txB" fmla="*/ 3 h 3"/>
              </a:gdLst>
              <a:ahLst/>
              <a:cxnLst>
                <a:cxn ang="0">
                  <a:pos x="1" y="0"/>
                </a:cxn>
                <a:cxn ang="0">
                  <a:pos x="0" y="0"/>
                </a:cxn>
                <a:cxn ang="0">
                  <a:pos x="0" y="0"/>
                </a:cxn>
                <a:cxn ang="0">
                  <a:pos x="1" y="0"/>
                </a:cxn>
              </a:cxnLst>
              <a:rect l="txL" t="txT" r="txR" b="txB"/>
              <a:pathLst>
                <a:path w="1" h="3">
                  <a:moveTo>
                    <a:pt x="1" y="0"/>
                  </a:moveTo>
                  <a:lnTo>
                    <a:pt x="0" y="0"/>
                  </a:lnTo>
                  <a:lnTo>
                    <a:pt x="0" y="3"/>
                  </a:lnTo>
                  <a:lnTo>
                    <a:pt x="1" y="0"/>
                  </a:lnTo>
                  <a:close/>
                </a:path>
              </a:pathLst>
            </a:custGeom>
            <a:solidFill>
              <a:srgbClr val="FF0000">
                <a:alpha val="100000"/>
              </a:srgbClr>
            </a:solidFill>
            <a:ln w="9525">
              <a:noFill/>
            </a:ln>
          </p:spPr>
          <p:txBody>
            <a:bodyPr/>
            <a:lstStyle/>
            <a:p>
              <a:endParaRPr lang="zh-CN" altLang="en-US"/>
            </a:p>
          </p:txBody>
        </p:sp>
        <p:sp>
          <p:nvSpPr>
            <p:cNvPr id="19588" name="Freeform 132"/>
            <p:cNvSpPr/>
            <p:nvPr/>
          </p:nvSpPr>
          <p:spPr>
            <a:xfrm>
              <a:off x="54" y="2251"/>
              <a:ext cx="8" cy="8"/>
            </a:xfrm>
            <a:custGeom>
              <a:avLst/>
              <a:gdLst>
                <a:gd name="txL" fmla="*/ 0 w 25"/>
                <a:gd name="txT" fmla="*/ 0 h 23"/>
                <a:gd name="txR" fmla="*/ 25 w 25"/>
                <a:gd name="txB" fmla="*/ 23 h 2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25" h="23">
                  <a:moveTo>
                    <a:pt x="7" y="6"/>
                  </a:moveTo>
                  <a:lnTo>
                    <a:pt x="6" y="9"/>
                  </a:lnTo>
                  <a:lnTo>
                    <a:pt x="6" y="10"/>
                  </a:lnTo>
                  <a:lnTo>
                    <a:pt x="6" y="14"/>
                  </a:lnTo>
                  <a:lnTo>
                    <a:pt x="4" y="19"/>
                  </a:lnTo>
                  <a:lnTo>
                    <a:pt x="4" y="20"/>
                  </a:lnTo>
                  <a:lnTo>
                    <a:pt x="3" y="21"/>
                  </a:lnTo>
                  <a:lnTo>
                    <a:pt x="0" y="23"/>
                  </a:lnTo>
                  <a:lnTo>
                    <a:pt x="12" y="18"/>
                  </a:lnTo>
                  <a:lnTo>
                    <a:pt x="18" y="7"/>
                  </a:lnTo>
                  <a:lnTo>
                    <a:pt x="25" y="1"/>
                  </a:lnTo>
                  <a:lnTo>
                    <a:pt x="15" y="0"/>
                  </a:lnTo>
                  <a:lnTo>
                    <a:pt x="11" y="1"/>
                  </a:lnTo>
                  <a:lnTo>
                    <a:pt x="7" y="6"/>
                  </a:lnTo>
                  <a:close/>
                </a:path>
              </a:pathLst>
            </a:custGeom>
            <a:solidFill>
              <a:srgbClr val="FF0000">
                <a:alpha val="100000"/>
              </a:srgbClr>
            </a:solidFill>
            <a:ln w="9525">
              <a:noFill/>
            </a:ln>
          </p:spPr>
          <p:txBody>
            <a:bodyPr/>
            <a:lstStyle/>
            <a:p>
              <a:endParaRPr lang="zh-CN" altLang="en-US"/>
            </a:p>
          </p:txBody>
        </p:sp>
        <p:sp>
          <p:nvSpPr>
            <p:cNvPr id="19589" name="Freeform 133"/>
            <p:cNvSpPr/>
            <p:nvPr/>
          </p:nvSpPr>
          <p:spPr>
            <a:xfrm>
              <a:off x="55" y="2257"/>
              <a:ext cx="1" cy="1"/>
            </a:xfrm>
            <a:custGeom>
              <a:avLst/>
              <a:gdLst>
                <a:gd name="txL" fmla="*/ 0 w 1"/>
                <a:gd name="txT" fmla="*/ 0 h 1"/>
                <a:gd name="txR" fmla="*/ 1 w 1"/>
                <a:gd name="txB" fmla="*/ 1 h 1"/>
              </a:gdLst>
              <a:ahLst/>
              <a:cxnLst>
                <a:cxn ang="0">
                  <a:pos x="0" y="0"/>
                </a:cxn>
                <a:cxn ang="0">
                  <a:pos x="0" y="1"/>
                </a:cxn>
                <a:cxn ang="0">
                  <a:pos x="0" y="0"/>
                </a:cxn>
              </a:cxnLst>
              <a:rect l="txL" t="txT" r="txR" b="txB"/>
              <a:pathLst>
                <a:path w="1" h="1">
                  <a:moveTo>
                    <a:pt x="0" y="0"/>
                  </a:moveTo>
                  <a:lnTo>
                    <a:pt x="0" y="1"/>
                  </a:lnTo>
                  <a:lnTo>
                    <a:pt x="0" y="0"/>
                  </a:lnTo>
                  <a:close/>
                </a:path>
              </a:pathLst>
            </a:custGeom>
            <a:solidFill>
              <a:srgbClr val="FF0000">
                <a:alpha val="100000"/>
              </a:srgbClr>
            </a:solidFill>
            <a:ln w="9525">
              <a:noFill/>
            </a:ln>
          </p:spPr>
          <p:txBody>
            <a:bodyPr/>
            <a:lstStyle/>
            <a:p>
              <a:endParaRPr lang="zh-CN" altLang="en-US"/>
            </a:p>
          </p:txBody>
        </p:sp>
        <p:sp>
          <p:nvSpPr>
            <p:cNvPr id="19590" name="Line 134"/>
            <p:cNvSpPr/>
            <p:nvPr/>
          </p:nvSpPr>
          <p:spPr>
            <a:xfrm flipH="1">
              <a:off x="5" y="1506"/>
              <a:ext cx="26" cy="1"/>
            </a:xfrm>
            <a:prstGeom prst="line">
              <a:avLst/>
            </a:prstGeom>
            <a:ln w="7938" cap="flat" cmpd="sng">
              <a:solidFill>
                <a:srgbClr val="666666"/>
              </a:solidFill>
              <a:prstDash val="solid"/>
              <a:headEnd type="none" w="med" len="med"/>
              <a:tailEnd type="none" w="med" len="med"/>
            </a:ln>
          </p:spPr>
        </p:sp>
        <p:sp>
          <p:nvSpPr>
            <p:cNvPr id="19591" name="Line 135"/>
            <p:cNvSpPr/>
            <p:nvPr/>
          </p:nvSpPr>
          <p:spPr>
            <a:xfrm flipH="1">
              <a:off x="5" y="1528"/>
              <a:ext cx="26" cy="1"/>
            </a:xfrm>
            <a:prstGeom prst="line">
              <a:avLst/>
            </a:prstGeom>
            <a:ln w="7938" cap="flat" cmpd="sng">
              <a:solidFill>
                <a:srgbClr val="666666"/>
              </a:solidFill>
              <a:prstDash val="solid"/>
              <a:headEnd type="none" w="med" len="med"/>
              <a:tailEnd type="none" w="med" len="med"/>
            </a:ln>
          </p:spPr>
        </p:sp>
        <p:sp>
          <p:nvSpPr>
            <p:cNvPr id="19592" name="Line 136"/>
            <p:cNvSpPr/>
            <p:nvPr/>
          </p:nvSpPr>
          <p:spPr>
            <a:xfrm flipH="1">
              <a:off x="5" y="848"/>
              <a:ext cx="26" cy="1"/>
            </a:xfrm>
            <a:prstGeom prst="line">
              <a:avLst/>
            </a:prstGeom>
            <a:ln w="7938" cap="flat" cmpd="sng">
              <a:solidFill>
                <a:srgbClr val="666666"/>
              </a:solidFill>
              <a:prstDash val="solid"/>
              <a:headEnd type="none" w="med" len="med"/>
              <a:tailEnd type="none" w="med" len="med"/>
            </a:ln>
          </p:spPr>
        </p:sp>
        <p:sp>
          <p:nvSpPr>
            <p:cNvPr id="19593" name="Line 137"/>
            <p:cNvSpPr/>
            <p:nvPr/>
          </p:nvSpPr>
          <p:spPr>
            <a:xfrm flipH="1">
              <a:off x="7" y="1740"/>
              <a:ext cx="26" cy="1"/>
            </a:xfrm>
            <a:prstGeom prst="line">
              <a:avLst/>
            </a:prstGeom>
            <a:ln w="7938" cap="flat" cmpd="sng">
              <a:solidFill>
                <a:srgbClr val="666666"/>
              </a:solidFill>
              <a:prstDash val="solid"/>
              <a:headEnd type="none" w="med" len="med"/>
              <a:tailEnd type="none" w="med" len="med"/>
            </a:ln>
          </p:spPr>
        </p:sp>
        <p:sp>
          <p:nvSpPr>
            <p:cNvPr id="19594" name="Line 138"/>
            <p:cNvSpPr/>
            <p:nvPr/>
          </p:nvSpPr>
          <p:spPr>
            <a:xfrm flipH="1">
              <a:off x="6" y="871"/>
              <a:ext cx="26" cy="1"/>
            </a:xfrm>
            <a:prstGeom prst="line">
              <a:avLst/>
            </a:prstGeom>
            <a:ln w="7938" cap="flat" cmpd="sng">
              <a:solidFill>
                <a:srgbClr val="666666"/>
              </a:solidFill>
              <a:prstDash val="solid"/>
              <a:headEnd type="none" w="med" len="med"/>
              <a:tailEnd type="none" w="med" len="med"/>
            </a:ln>
          </p:spPr>
        </p:sp>
        <p:sp>
          <p:nvSpPr>
            <p:cNvPr id="19595" name="Line 139"/>
            <p:cNvSpPr/>
            <p:nvPr/>
          </p:nvSpPr>
          <p:spPr>
            <a:xfrm flipH="1">
              <a:off x="6" y="1572"/>
              <a:ext cx="26" cy="1"/>
            </a:xfrm>
            <a:prstGeom prst="line">
              <a:avLst/>
            </a:prstGeom>
            <a:ln w="7938" cap="flat" cmpd="sng">
              <a:solidFill>
                <a:srgbClr val="666666"/>
              </a:solidFill>
              <a:prstDash val="solid"/>
              <a:headEnd type="none" w="med" len="med"/>
              <a:tailEnd type="none" w="med" len="med"/>
            </a:ln>
          </p:spPr>
        </p:sp>
        <p:sp>
          <p:nvSpPr>
            <p:cNvPr id="19596" name="Line 140"/>
            <p:cNvSpPr/>
            <p:nvPr/>
          </p:nvSpPr>
          <p:spPr>
            <a:xfrm flipH="1">
              <a:off x="7" y="1664"/>
              <a:ext cx="26" cy="1"/>
            </a:xfrm>
            <a:prstGeom prst="line">
              <a:avLst/>
            </a:prstGeom>
            <a:ln w="7938" cap="flat" cmpd="sng">
              <a:solidFill>
                <a:srgbClr val="666666"/>
              </a:solidFill>
              <a:prstDash val="solid"/>
              <a:headEnd type="none" w="med" len="med"/>
              <a:tailEnd type="none" w="med" len="med"/>
            </a:ln>
          </p:spPr>
        </p:sp>
        <p:sp>
          <p:nvSpPr>
            <p:cNvPr id="19597" name="Line 141"/>
            <p:cNvSpPr/>
            <p:nvPr/>
          </p:nvSpPr>
          <p:spPr>
            <a:xfrm flipH="1">
              <a:off x="7" y="1643"/>
              <a:ext cx="26" cy="1"/>
            </a:xfrm>
            <a:prstGeom prst="line">
              <a:avLst/>
            </a:prstGeom>
            <a:ln w="7938" cap="flat" cmpd="sng">
              <a:solidFill>
                <a:srgbClr val="666666"/>
              </a:solidFill>
              <a:prstDash val="solid"/>
              <a:headEnd type="none" w="med" len="med"/>
              <a:tailEnd type="none" w="med" len="med"/>
            </a:ln>
          </p:spPr>
        </p:sp>
        <p:sp>
          <p:nvSpPr>
            <p:cNvPr id="19598" name="Line 142"/>
            <p:cNvSpPr/>
            <p:nvPr/>
          </p:nvSpPr>
          <p:spPr>
            <a:xfrm flipH="1">
              <a:off x="5" y="244"/>
              <a:ext cx="26" cy="1"/>
            </a:xfrm>
            <a:prstGeom prst="line">
              <a:avLst/>
            </a:prstGeom>
            <a:ln w="7938" cap="flat" cmpd="sng">
              <a:solidFill>
                <a:srgbClr val="666666"/>
              </a:solidFill>
              <a:prstDash val="solid"/>
              <a:headEnd type="none" w="med" len="med"/>
              <a:tailEnd type="none" w="med" len="med"/>
            </a:ln>
          </p:spPr>
        </p:sp>
        <p:sp>
          <p:nvSpPr>
            <p:cNvPr id="19599" name="Line 143"/>
            <p:cNvSpPr/>
            <p:nvPr/>
          </p:nvSpPr>
          <p:spPr>
            <a:xfrm flipH="1">
              <a:off x="5" y="222"/>
              <a:ext cx="26" cy="1"/>
            </a:xfrm>
            <a:prstGeom prst="line">
              <a:avLst/>
            </a:prstGeom>
            <a:ln w="7938" cap="flat" cmpd="sng">
              <a:solidFill>
                <a:srgbClr val="666666"/>
              </a:solidFill>
              <a:prstDash val="solid"/>
              <a:headEnd type="none" w="med" len="med"/>
              <a:tailEnd type="none" w="med" len="med"/>
            </a:ln>
          </p:spPr>
        </p:sp>
        <p:sp>
          <p:nvSpPr>
            <p:cNvPr id="19600" name="Line 144"/>
            <p:cNvSpPr/>
            <p:nvPr/>
          </p:nvSpPr>
          <p:spPr>
            <a:xfrm flipH="1">
              <a:off x="5" y="336"/>
              <a:ext cx="26" cy="1"/>
            </a:xfrm>
            <a:prstGeom prst="line">
              <a:avLst/>
            </a:prstGeom>
            <a:ln w="7938" cap="flat" cmpd="sng">
              <a:solidFill>
                <a:srgbClr val="666666"/>
              </a:solidFill>
              <a:prstDash val="solid"/>
              <a:headEnd type="none" w="med" len="med"/>
              <a:tailEnd type="none" w="med" len="med"/>
            </a:ln>
          </p:spPr>
        </p:sp>
        <p:sp>
          <p:nvSpPr>
            <p:cNvPr id="19601" name="Line 145"/>
            <p:cNvSpPr/>
            <p:nvPr/>
          </p:nvSpPr>
          <p:spPr>
            <a:xfrm flipH="1">
              <a:off x="6" y="289"/>
              <a:ext cx="26" cy="1"/>
            </a:xfrm>
            <a:prstGeom prst="line">
              <a:avLst/>
            </a:prstGeom>
            <a:ln w="7938" cap="flat" cmpd="sng">
              <a:solidFill>
                <a:srgbClr val="666666"/>
              </a:solidFill>
              <a:prstDash val="solid"/>
              <a:headEnd type="none" w="med" len="med"/>
              <a:tailEnd type="none" w="med" len="med"/>
            </a:ln>
          </p:spPr>
        </p:sp>
        <p:sp>
          <p:nvSpPr>
            <p:cNvPr id="19602" name="Line 146"/>
            <p:cNvSpPr/>
            <p:nvPr/>
          </p:nvSpPr>
          <p:spPr>
            <a:xfrm flipH="1">
              <a:off x="5" y="266"/>
              <a:ext cx="26" cy="1"/>
            </a:xfrm>
            <a:prstGeom prst="line">
              <a:avLst/>
            </a:prstGeom>
            <a:ln w="7938" cap="flat" cmpd="sng">
              <a:solidFill>
                <a:srgbClr val="666666"/>
              </a:solidFill>
              <a:prstDash val="solid"/>
              <a:headEnd type="none" w="med" len="med"/>
              <a:tailEnd type="none" w="med" len="med"/>
            </a:ln>
          </p:spPr>
        </p:sp>
        <p:sp>
          <p:nvSpPr>
            <p:cNvPr id="19603" name="Line 147"/>
            <p:cNvSpPr/>
            <p:nvPr/>
          </p:nvSpPr>
          <p:spPr>
            <a:xfrm flipH="1">
              <a:off x="5" y="313"/>
              <a:ext cx="33" cy="1"/>
            </a:xfrm>
            <a:prstGeom prst="line">
              <a:avLst/>
            </a:prstGeom>
            <a:ln w="7938" cap="flat" cmpd="sng">
              <a:solidFill>
                <a:srgbClr val="666666"/>
              </a:solidFill>
              <a:prstDash val="solid"/>
              <a:headEnd type="none" w="med" len="med"/>
              <a:tailEnd type="none" w="med" len="med"/>
            </a:ln>
          </p:spPr>
        </p:sp>
        <p:sp>
          <p:nvSpPr>
            <p:cNvPr id="19604" name="Line 148"/>
            <p:cNvSpPr/>
            <p:nvPr/>
          </p:nvSpPr>
          <p:spPr>
            <a:xfrm flipH="1">
              <a:off x="6" y="1715"/>
              <a:ext cx="33" cy="1"/>
            </a:xfrm>
            <a:prstGeom prst="line">
              <a:avLst/>
            </a:prstGeom>
            <a:ln w="7938" cap="flat" cmpd="sng">
              <a:solidFill>
                <a:srgbClr val="666666"/>
              </a:solidFill>
              <a:prstDash val="solid"/>
              <a:headEnd type="none" w="med" len="med"/>
              <a:tailEnd type="none" w="med" len="med"/>
            </a:ln>
          </p:spPr>
        </p:sp>
        <p:sp>
          <p:nvSpPr>
            <p:cNvPr id="19605" name="Line 149"/>
            <p:cNvSpPr/>
            <p:nvPr/>
          </p:nvSpPr>
          <p:spPr>
            <a:xfrm flipH="1">
              <a:off x="5" y="1060"/>
              <a:ext cx="26" cy="1"/>
            </a:xfrm>
            <a:prstGeom prst="line">
              <a:avLst/>
            </a:prstGeom>
            <a:ln w="7938" cap="flat" cmpd="sng">
              <a:solidFill>
                <a:srgbClr val="666666"/>
              </a:solidFill>
              <a:prstDash val="solid"/>
              <a:headEnd type="none" w="med" len="med"/>
              <a:tailEnd type="none" w="med" len="med"/>
            </a:ln>
          </p:spPr>
        </p:sp>
        <p:sp>
          <p:nvSpPr>
            <p:cNvPr id="19606" name="Line 150"/>
            <p:cNvSpPr/>
            <p:nvPr/>
          </p:nvSpPr>
          <p:spPr>
            <a:xfrm flipH="1">
              <a:off x="5" y="1833"/>
              <a:ext cx="36" cy="1"/>
            </a:xfrm>
            <a:prstGeom prst="line">
              <a:avLst/>
            </a:prstGeom>
            <a:ln w="7938" cap="flat" cmpd="sng">
              <a:solidFill>
                <a:srgbClr val="666666"/>
              </a:solidFill>
              <a:prstDash val="solid"/>
              <a:headEnd type="none" w="med" len="med"/>
              <a:tailEnd type="none" w="med" len="med"/>
            </a:ln>
          </p:spPr>
        </p:sp>
        <p:sp>
          <p:nvSpPr>
            <p:cNvPr id="19607" name="Line 151"/>
            <p:cNvSpPr/>
            <p:nvPr/>
          </p:nvSpPr>
          <p:spPr>
            <a:xfrm flipH="1">
              <a:off x="6" y="402"/>
              <a:ext cx="26" cy="1"/>
            </a:xfrm>
            <a:prstGeom prst="line">
              <a:avLst/>
            </a:prstGeom>
            <a:ln w="7938" cap="flat" cmpd="sng">
              <a:solidFill>
                <a:srgbClr val="666666"/>
              </a:solidFill>
              <a:prstDash val="solid"/>
              <a:headEnd type="none" w="med" len="med"/>
              <a:tailEnd type="none" w="med" len="med"/>
            </a:ln>
          </p:spPr>
        </p:sp>
        <p:sp>
          <p:nvSpPr>
            <p:cNvPr id="19608" name="Line 152"/>
            <p:cNvSpPr/>
            <p:nvPr/>
          </p:nvSpPr>
          <p:spPr>
            <a:xfrm flipH="1">
              <a:off x="5" y="358"/>
              <a:ext cx="26" cy="1"/>
            </a:xfrm>
            <a:prstGeom prst="line">
              <a:avLst/>
            </a:prstGeom>
            <a:ln w="7938" cap="flat" cmpd="sng">
              <a:solidFill>
                <a:srgbClr val="666666"/>
              </a:solidFill>
              <a:prstDash val="solid"/>
              <a:headEnd type="none" w="med" len="med"/>
              <a:tailEnd type="none" w="med" len="med"/>
            </a:ln>
          </p:spPr>
        </p:sp>
        <p:sp>
          <p:nvSpPr>
            <p:cNvPr id="19609" name="Line 153"/>
            <p:cNvSpPr/>
            <p:nvPr/>
          </p:nvSpPr>
          <p:spPr>
            <a:xfrm flipH="1">
              <a:off x="5" y="496"/>
              <a:ext cx="26" cy="1"/>
            </a:xfrm>
            <a:prstGeom prst="line">
              <a:avLst/>
            </a:prstGeom>
            <a:ln w="7938" cap="flat" cmpd="sng">
              <a:solidFill>
                <a:srgbClr val="666666"/>
              </a:solidFill>
              <a:prstDash val="solid"/>
              <a:headEnd type="none" w="med" len="med"/>
              <a:tailEnd type="none" w="med" len="med"/>
            </a:ln>
          </p:spPr>
        </p:sp>
        <p:sp>
          <p:nvSpPr>
            <p:cNvPr id="19610" name="Line 154"/>
            <p:cNvSpPr/>
            <p:nvPr/>
          </p:nvSpPr>
          <p:spPr>
            <a:xfrm flipH="1">
              <a:off x="6" y="519"/>
              <a:ext cx="26" cy="1"/>
            </a:xfrm>
            <a:prstGeom prst="line">
              <a:avLst/>
            </a:prstGeom>
            <a:ln w="7938" cap="flat" cmpd="sng">
              <a:solidFill>
                <a:srgbClr val="666666"/>
              </a:solidFill>
              <a:prstDash val="solid"/>
              <a:headEnd type="none" w="med" len="med"/>
              <a:tailEnd type="none" w="med" len="med"/>
            </a:ln>
          </p:spPr>
        </p:sp>
        <p:sp>
          <p:nvSpPr>
            <p:cNvPr id="19611" name="Line 155"/>
            <p:cNvSpPr/>
            <p:nvPr/>
          </p:nvSpPr>
          <p:spPr>
            <a:xfrm flipH="1">
              <a:off x="5" y="453"/>
              <a:ext cx="26" cy="1"/>
            </a:xfrm>
            <a:prstGeom prst="line">
              <a:avLst/>
            </a:prstGeom>
            <a:ln w="7938" cap="flat" cmpd="sng">
              <a:solidFill>
                <a:srgbClr val="666666"/>
              </a:solidFill>
              <a:prstDash val="solid"/>
              <a:headEnd type="none" w="med" len="med"/>
              <a:tailEnd type="none" w="med" len="med"/>
            </a:ln>
          </p:spPr>
        </p:sp>
        <p:sp>
          <p:nvSpPr>
            <p:cNvPr id="19612" name="Line 156"/>
            <p:cNvSpPr/>
            <p:nvPr/>
          </p:nvSpPr>
          <p:spPr>
            <a:xfrm flipH="1">
              <a:off x="5" y="474"/>
              <a:ext cx="26" cy="1"/>
            </a:xfrm>
            <a:prstGeom prst="line">
              <a:avLst/>
            </a:prstGeom>
            <a:ln w="7938" cap="flat" cmpd="sng">
              <a:solidFill>
                <a:srgbClr val="666666"/>
              </a:solidFill>
              <a:prstDash val="solid"/>
              <a:headEnd type="none" w="med" len="med"/>
              <a:tailEnd type="none" w="med" len="med"/>
            </a:ln>
          </p:spPr>
        </p:sp>
        <p:sp>
          <p:nvSpPr>
            <p:cNvPr id="19613" name="Line 157"/>
            <p:cNvSpPr/>
            <p:nvPr/>
          </p:nvSpPr>
          <p:spPr>
            <a:xfrm flipH="1">
              <a:off x="5" y="379"/>
              <a:ext cx="26" cy="1"/>
            </a:xfrm>
            <a:prstGeom prst="line">
              <a:avLst/>
            </a:prstGeom>
            <a:ln w="7938" cap="flat" cmpd="sng">
              <a:solidFill>
                <a:srgbClr val="666666"/>
              </a:solidFill>
              <a:prstDash val="solid"/>
              <a:headEnd type="none" w="med" len="med"/>
              <a:tailEnd type="none" w="med" len="med"/>
            </a:ln>
          </p:spPr>
        </p:sp>
        <p:sp>
          <p:nvSpPr>
            <p:cNvPr id="19614" name="Line 158"/>
            <p:cNvSpPr/>
            <p:nvPr/>
          </p:nvSpPr>
          <p:spPr>
            <a:xfrm flipH="1">
              <a:off x="4" y="546"/>
              <a:ext cx="33" cy="1"/>
            </a:xfrm>
            <a:prstGeom prst="line">
              <a:avLst/>
            </a:prstGeom>
            <a:ln w="7938" cap="flat" cmpd="sng">
              <a:solidFill>
                <a:srgbClr val="666666"/>
              </a:solidFill>
              <a:prstDash val="solid"/>
              <a:headEnd type="none" w="med" len="med"/>
              <a:tailEnd type="none" w="med" len="med"/>
            </a:ln>
          </p:spPr>
        </p:sp>
        <p:sp>
          <p:nvSpPr>
            <p:cNvPr id="19615" name="Line 159"/>
            <p:cNvSpPr/>
            <p:nvPr/>
          </p:nvSpPr>
          <p:spPr>
            <a:xfrm flipH="1">
              <a:off x="5" y="686"/>
              <a:ext cx="26" cy="1"/>
            </a:xfrm>
            <a:prstGeom prst="line">
              <a:avLst/>
            </a:prstGeom>
            <a:ln w="7938" cap="flat" cmpd="sng">
              <a:solidFill>
                <a:srgbClr val="666666"/>
              </a:solidFill>
              <a:prstDash val="solid"/>
              <a:headEnd type="none" w="med" len="med"/>
              <a:tailEnd type="none" w="med" len="med"/>
            </a:ln>
          </p:spPr>
        </p:sp>
        <p:sp>
          <p:nvSpPr>
            <p:cNvPr id="19616" name="Line 160"/>
            <p:cNvSpPr/>
            <p:nvPr/>
          </p:nvSpPr>
          <p:spPr>
            <a:xfrm flipH="1">
              <a:off x="5" y="707"/>
              <a:ext cx="26" cy="1"/>
            </a:xfrm>
            <a:prstGeom prst="line">
              <a:avLst/>
            </a:prstGeom>
            <a:ln w="7938" cap="flat" cmpd="sng">
              <a:solidFill>
                <a:srgbClr val="666666"/>
              </a:solidFill>
              <a:prstDash val="solid"/>
              <a:headEnd type="none" w="med" len="med"/>
              <a:tailEnd type="none" w="med" len="med"/>
            </a:ln>
          </p:spPr>
        </p:sp>
        <p:sp>
          <p:nvSpPr>
            <p:cNvPr id="19617" name="Line 161"/>
            <p:cNvSpPr/>
            <p:nvPr/>
          </p:nvSpPr>
          <p:spPr>
            <a:xfrm flipH="1">
              <a:off x="5" y="572"/>
              <a:ext cx="26" cy="1"/>
            </a:xfrm>
            <a:prstGeom prst="line">
              <a:avLst/>
            </a:prstGeom>
            <a:ln w="7938" cap="flat" cmpd="sng">
              <a:solidFill>
                <a:srgbClr val="666666"/>
              </a:solidFill>
              <a:prstDash val="solid"/>
              <a:headEnd type="none" w="med" len="med"/>
              <a:tailEnd type="none" w="med" len="med"/>
            </a:ln>
          </p:spPr>
        </p:sp>
        <p:sp>
          <p:nvSpPr>
            <p:cNvPr id="19618" name="Line 162"/>
            <p:cNvSpPr/>
            <p:nvPr/>
          </p:nvSpPr>
          <p:spPr>
            <a:xfrm flipH="1">
              <a:off x="6" y="638"/>
              <a:ext cx="26" cy="1"/>
            </a:xfrm>
            <a:prstGeom prst="line">
              <a:avLst/>
            </a:prstGeom>
            <a:ln w="7938" cap="flat" cmpd="sng">
              <a:solidFill>
                <a:srgbClr val="666666"/>
              </a:solidFill>
              <a:prstDash val="solid"/>
              <a:headEnd type="none" w="med" len="med"/>
              <a:tailEnd type="none" w="med" len="med"/>
            </a:ln>
          </p:spPr>
        </p:sp>
        <p:sp>
          <p:nvSpPr>
            <p:cNvPr id="19619" name="Line 163"/>
            <p:cNvSpPr/>
            <p:nvPr/>
          </p:nvSpPr>
          <p:spPr>
            <a:xfrm flipH="1">
              <a:off x="5" y="614"/>
              <a:ext cx="26" cy="1"/>
            </a:xfrm>
            <a:prstGeom prst="line">
              <a:avLst/>
            </a:prstGeom>
            <a:ln w="7938" cap="flat" cmpd="sng">
              <a:solidFill>
                <a:srgbClr val="666666"/>
              </a:solidFill>
              <a:prstDash val="solid"/>
              <a:headEnd type="none" w="med" len="med"/>
              <a:tailEnd type="none" w="med" len="med"/>
            </a:ln>
          </p:spPr>
        </p:sp>
        <p:sp>
          <p:nvSpPr>
            <p:cNvPr id="19620" name="Line 164"/>
            <p:cNvSpPr/>
            <p:nvPr/>
          </p:nvSpPr>
          <p:spPr>
            <a:xfrm flipH="1">
              <a:off x="5" y="593"/>
              <a:ext cx="26" cy="1"/>
            </a:xfrm>
            <a:prstGeom prst="line">
              <a:avLst/>
            </a:prstGeom>
            <a:ln w="7938" cap="flat" cmpd="sng">
              <a:solidFill>
                <a:srgbClr val="666666"/>
              </a:solidFill>
              <a:prstDash val="solid"/>
              <a:headEnd type="none" w="med" len="med"/>
              <a:tailEnd type="none" w="med" len="med"/>
            </a:ln>
          </p:spPr>
        </p:sp>
        <p:sp>
          <p:nvSpPr>
            <p:cNvPr id="19621" name="Line 165"/>
            <p:cNvSpPr/>
            <p:nvPr/>
          </p:nvSpPr>
          <p:spPr>
            <a:xfrm flipH="1">
              <a:off x="7" y="1762"/>
              <a:ext cx="26" cy="1"/>
            </a:xfrm>
            <a:prstGeom prst="line">
              <a:avLst/>
            </a:prstGeom>
            <a:ln w="7938" cap="flat" cmpd="sng">
              <a:solidFill>
                <a:srgbClr val="666666"/>
              </a:solidFill>
              <a:prstDash val="solid"/>
              <a:headEnd type="none" w="med" len="med"/>
              <a:tailEnd type="none" w="med" len="med"/>
            </a:ln>
          </p:spPr>
        </p:sp>
        <p:sp>
          <p:nvSpPr>
            <p:cNvPr id="19622" name="Line 166"/>
            <p:cNvSpPr/>
            <p:nvPr/>
          </p:nvSpPr>
          <p:spPr>
            <a:xfrm flipH="1">
              <a:off x="4" y="779"/>
              <a:ext cx="33" cy="1"/>
            </a:xfrm>
            <a:prstGeom prst="line">
              <a:avLst/>
            </a:prstGeom>
            <a:ln w="7938" cap="flat" cmpd="sng">
              <a:solidFill>
                <a:srgbClr val="666666"/>
              </a:solidFill>
              <a:prstDash val="solid"/>
              <a:headEnd type="none" w="med" len="med"/>
              <a:tailEnd type="none" w="med" len="med"/>
            </a:ln>
          </p:spPr>
        </p:sp>
        <p:sp>
          <p:nvSpPr>
            <p:cNvPr id="19623" name="Line 167"/>
            <p:cNvSpPr/>
            <p:nvPr/>
          </p:nvSpPr>
          <p:spPr>
            <a:xfrm flipH="1">
              <a:off x="5" y="729"/>
              <a:ext cx="26" cy="1"/>
            </a:xfrm>
            <a:prstGeom prst="line">
              <a:avLst/>
            </a:prstGeom>
            <a:ln w="7938" cap="flat" cmpd="sng">
              <a:solidFill>
                <a:srgbClr val="666666"/>
              </a:solidFill>
              <a:prstDash val="solid"/>
              <a:headEnd type="none" w="med" len="med"/>
              <a:tailEnd type="none" w="med" len="med"/>
            </a:ln>
          </p:spPr>
        </p:sp>
        <p:sp>
          <p:nvSpPr>
            <p:cNvPr id="19624" name="Line 168"/>
            <p:cNvSpPr/>
            <p:nvPr/>
          </p:nvSpPr>
          <p:spPr>
            <a:xfrm flipH="1">
              <a:off x="8" y="1806"/>
              <a:ext cx="26" cy="1"/>
            </a:xfrm>
            <a:prstGeom prst="line">
              <a:avLst/>
            </a:prstGeom>
            <a:ln w="7938" cap="flat" cmpd="sng">
              <a:solidFill>
                <a:srgbClr val="666666"/>
              </a:solidFill>
              <a:prstDash val="solid"/>
              <a:headEnd type="none" w="med" len="med"/>
              <a:tailEnd type="none" w="med" len="med"/>
            </a:ln>
          </p:spPr>
        </p:sp>
        <p:sp>
          <p:nvSpPr>
            <p:cNvPr id="19625" name="Line 169"/>
            <p:cNvSpPr/>
            <p:nvPr/>
          </p:nvSpPr>
          <p:spPr>
            <a:xfrm flipH="1">
              <a:off x="5" y="805"/>
              <a:ext cx="26" cy="1"/>
            </a:xfrm>
            <a:prstGeom prst="line">
              <a:avLst/>
            </a:prstGeom>
            <a:ln w="7938" cap="flat" cmpd="sng">
              <a:solidFill>
                <a:srgbClr val="666666"/>
              </a:solidFill>
              <a:prstDash val="solid"/>
              <a:headEnd type="none" w="med" len="med"/>
              <a:tailEnd type="none" w="med" len="med"/>
            </a:ln>
          </p:spPr>
        </p:sp>
        <p:sp>
          <p:nvSpPr>
            <p:cNvPr id="19626" name="Line 170"/>
            <p:cNvSpPr/>
            <p:nvPr/>
          </p:nvSpPr>
          <p:spPr>
            <a:xfrm flipH="1">
              <a:off x="5" y="826"/>
              <a:ext cx="26" cy="1"/>
            </a:xfrm>
            <a:prstGeom prst="line">
              <a:avLst/>
            </a:prstGeom>
            <a:ln w="7938" cap="flat" cmpd="sng">
              <a:solidFill>
                <a:srgbClr val="666666"/>
              </a:solidFill>
              <a:prstDash val="solid"/>
              <a:headEnd type="none" w="med" len="med"/>
              <a:tailEnd type="none" w="med" len="med"/>
            </a:ln>
          </p:spPr>
        </p:sp>
        <p:sp>
          <p:nvSpPr>
            <p:cNvPr id="19627" name="Line 171"/>
            <p:cNvSpPr/>
            <p:nvPr/>
          </p:nvSpPr>
          <p:spPr>
            <a:xfrm flipH="1">
              <a:off x="6" y="1220"/>
              <a:ext cx="26" cy="1"/>
            </a:xfrm>
            <a:prstGeom prst="line">
              <a:avLst/>
            </a:prstGeom>
            <a:ln w="7938" cap="flat" cmpd="sng">
              <a:solidFill>
                <a:srgbClr val="666666"/>
              </a:solidFill>
              <a:prstDash val="solid"/>
              <a:headEnd type="none" w="med" len="med"/>
              <a:tailEnd type="none" w="med" len="med"/>
            </a:ln>
          </p:spPr>
        </p:sp>
        <p:sp>
          <p:nvSpPr>
            <p:cNvPr id="19628" name="Line 172"/>
            <p:cNvSpPr/>
            <p:nvPr/>
          </p:nvSpPr>
          <p:spPr>
            <a:xfrm flipH="1">
              <a:off x="5" y="1154"/>
              <a:ext cx="26" cy="1"/>
            </a:xfrm>
            <a:prstGeom prst="line">
              <a:avLst/>
            </a:prstGeom>
            <a:ln w="7938" cap="flat" cmpd="sng">
              <a:solidFill>
                <a:srgbClr val="666666"/>
              </a:solidFill>
              <a:prstDash val="solid"/>
              <a:headEnd type="none" w="med" len="med"/>
              <a:tailEnd type="none" w="med" len="med"/>
            </a:ln>
          </p:spPr>
        </p:sp>
        <p:sp>
          <p:nvSpPr>
            <p:cNvPr id="19629" name="Line 173"/>
            <p:cNvSpPr/>
            <p:nvPr/>
          </p:nvSpPr>
          <p:spPr>
            <a:xfrm flipH="1">
              <a:off x="6" y="752"/>
              <a:ext cx="26" cy="1"/>
            </a:xfrm>
            <a:prstGeom prst="line">
              <a:avLst/>
            </a:prstGeom>
            <a:ln w="7938" cap="flat" cmpd="sng">
              <a:solidFill>
                <a:srgbClr val="666666"/>
              </a:solidFill>
              <a:prstDash val="solid"/>
              <a:headEnd type="none" w="med" len="med"/>
              <a:tailEnd type="none" w="med" len="med"/>
            </a:ln>
          </p:spPr>
        </p:sp>
        <p:sp>
          <p:nvSpPr>
            <p:cNvPr id="19630" name="Line 174"/>
            <p:cNvSpPr/>
            <p:nvPr/>
          </p:nvSpPr>
          <p:spPr>
            <a:xfrm flipH="1">
              <a:off x="5" y="920"/>
              <a:ext cx="26" cy="1"/>
            </a:xfrm>
            <a:prstGeom prst="line">
              <a:avLst/>
            </a:prstGeom>
            <a:ln w="7938" cap="flat" cmpd="sng">
              <a:solidFill>
                <a:srgbClr val="666666"/>
              </a:solidFill>
              <a:prstDash val="solid"/>
              <a:headEnd type="none" w="med" len="med"/>
              <a:tailEnd type="none" w="med" len="med"/>
            </a:ln>
          </p:spPr>
        </p:sp>
        <p:sp>
          <p:nvSpPr>
            <p:cNvPr id="19631" name="Line 175"/>
            <p:cNvSpPr/>
            <p:nvPr/>
          </p:nvSpPr>
          <p:spPr>
            <a:xfrm flipH="1">
              <a:off x="5" y="1039"/>
              <a:ext cx="26" cy="1"/>
            </a:xfrm>
            <a:prstGeom prst="line">
              <a:avLst/>
            </a:prstGeom>
            <a:ln w="7938" cap="flat" cmpd="sng">
              <a:solidFill>
                <a:srgbClr val="666666"/>
              </a:solidFill>
              <a:prstDash val="solid"/>
              <a:headEnd type="none" w="med" len="med"/>
              <a:tailEnd type="none" w="med" len="med"/>
            </a:ln>
          </p:spPr>
        </p:sp>
        <p:sp>
          <p:nvSpPr>
            <p:cNvPr id="19632" name="Line 176"/>
            <p:cNvSpPr/>
            <p:nvPr/>
          </p:nvSpPr>
          <p:spPr>
            <a:xfrm flipH="1">
              <a:off x="5" y="1196"/>
              <a:ext cx="26" cy="1"/>
            </a:xfrm>
            <a:prstGeom prst="line">
              <a:avLst/>
            </a:prstGeom>
            <a:ln w="7938" cap="flat" cmpd="sng">
              <a:solidFill>
                <a:srgbClr val="666666"/>
              </a:solidFill>
              <a:prstDash val="solid"/>
              <a:headEnd type="none" w="med" len="med"/>
              <a:tailEnd type="none" w="med" len="med"/>
            </a:ln>
          </p:spPr>
        </p:sp>
        <p:sp>
          <p:nvSpPr>
            <p:cNvPr id="19633" name="Line 177"/>
            <p:cNvSpPr/>
            <p:nvPr/>
          </p:nvSpPr>
          <p:spPr>
            <a:xfrm flipH="1">
              <a:off x="5" y="1081"/>
              <a:ext cx="26" cy="1"/>
            </a:xfrm>
            <a:prstGeom prst="line">
              <a:avLst/>
            </a:prstGeom>
            <a:ln w="7938" cap="flat" cmpd="sng">
              <a:solidFill>
                <a:srgbClr val="666666"/>
              </a:solidFill>
              <a:prstDash val="solid"/>
              <a:headEnd type="none" w="med" len="med"/>
              <a:tailEnd type="none" w="med" len="med"/>
            </a:ln>
          </p:spPr>
        </p:sp>
        <p:sp>
          <p:nvSpPr>
            <p:cNvPr id="19634" name="Line 178"/>
            <p:cNvSpPr/>
            <p:nvPr/>
          </p:nvSpPr>
          <p:spPr>
            <a:xfrm flipH="1">
              <a:off x="5" y="941"/>
              <a:ext cx="26" cy="1"/>
            </a:xfrm>
            <a:prstGeom prst="line">
              <a:avLst/>
            </a:prstGeom>
            <a:ln w="7938" cap="flat" cmpd="sng">
              <a:solidFill>
                <a:srgbClr val="666666"/>
              </a:solidFill>
              <a:prstDash val="solid"/>
              <a:headEnd type="none" w="med" len="med"/>
              <a:tailEnd type="none" w="med" len="med"/>
            </a:ln>
          </p:spPr>
        </p:sp>
        <p:sp>
          <p:nvSpPr>
            <p:cNvPr id="19635" name="Line 179"/>
            <p:cNvSpPr/>
            <p:nvPr/>
          </p:nvSpPr>
          <p:spPr>
            <a:xfrm flipH="1">
              <a:off x="4" y="1013"/>
              <a:ext cx="33" cy="1"/>
            </a:xfrm>
            <a:prstGeom prst="line">
              <a:avLst/>
            </a:prstGeom>
            <a:ln w="7938" cap="flat" cmpd="sng">
              <a:solidFill>
                <a:srgbClr val="666666"/>
              </a:solidFill>
              <a:prstDash val="solid"/>
              <a:headEnd type="none" w="med" len="med"/>
              <a:tailEnd type="none" w="med" len="med"/>
            </a:ln>
          </p:spPr>
        </p:sp>
        <p:sp>
          <p:nvSpPr>
            <p:cNvPr id="19636" name="Line 180"/>
            <p:cNvSpPr/>
            <p:nvPr/>
          </p:nvSpPr>
          <p:spPr>
            <a:xfrm flipH="1">
              <a:off x="6" y="986"/>
              <a:ext cx="26" cy="1"/>
            </a:xfrm>
            <a:prstGeom prst="line">
              <a:avLst/>
            </a:prstGeom>
            <a:ln w="7938" cap="flat" cmpd="sng">
              <a:solidFill>
                <a:srgbClr val="666666"/>
              </a:solidFill>
              <a:prstDash val="solid"/>
              <a:headEnd type="none" w="med" len="med"/>
              <a:tailEnd type="none" w="med" len="med"/>
            </a:ln>
          </p:spPr>
        </p:sp>
        <p:sp>
          <p:nvSpPr>
            <p:cNvPr id="19637" name="Line 181"/>
            <p:cNvSpPr/>
            <p:nvPr/>
          </p:nvSpPr>
          <p:spPr>
            <a:xfrm flipH="1">
              <a:off x="5" y="963"/>
              <a:ext cx="26" cy="1"/>
            </a:xfrm>
            <a:prstGeom prst="line">
              <a:avLst/>
            </a:prstGeom>
            <a:ln w="7938" cap="flat" cmpd="sng">
              <a:solidFill>
                <a:srgbClr val="666666"/>
              </a:solidFill>
              <a:prstDash val="solid"/>
              <a:headEnd type="none" w="med" len="med"/>
              <a:tailEnd type="none" w="med" len="med"/>
            </a:ln>
          </p:spPr>
        </p:sp>
        <p:sp>
          <p:nvSpPr>
            <p:cNvPr id="19638" name="Line 182"/>
            <p:cNvSpPr/>
            <p:nvPr/>
          </p:nvSpPr>
          <p:spPr>
            <a:xfrm flipH="1">
              <a:off x="5" y="1273"/>
              <a:ext cx="26" cy="1"/>
            </a:xfrm>
            <a:prstGeom prst="line">
              <a:avLst/>
            </a:prstGeom>
            <a:ln w="7938" cap="flat" cmpd="sng">
              <a:solidFill>
                <a:srgbClr val="666666"/>
              </a:solidFill>
              <a:prstDash val="solid"/>
              <a:headEnd type="none" w="med" len="med"/>
              <a:tailEnd type="none" w="med" len="med"/>
            </a:ln>
          </p:spPr>
        </p:sp>
        <p:sp>
          <p:nvSpPr>
            <p:cNvPr id="19639" name="Line 183"/>
            <p:cNvSpPr/>
            <p:nvPr/>
          </p:nvSpPr>
          <p:spPr>
            <a:xfrm flipH="1">
              <a:off x="6" y="1105"/>
              <a:ext cx="26" cy="1"/>
            </a:xfrm>
            <a:prstGeom prst="line">
              <a:avLst/>
            </a:prstGeom>
            <a:ln w="7938" cap="flat" cmpd="sng">
              <a:solidFill>
                <a:srgbClr val="666666"/>
              </a:solidFill>
              <a:prstDash val="solid"/>
              <a:headEnd type="none" w="med" len="med"/>
              <a:tailEnd type="none" w="med" len="med"/>
            </a:ln>
          </p:spPr>
        </p:sp>
        <p:sp>
          <p:nvSpPr>
            <p:cNvPr id="19640" name="Line 184"/>
            <p:cNvSpPr/>
            <p:nvPr/>
          </p:nvSpPr>
          <p:spPr>
            <a:xfrm flipH="1">
              <a:off x="4" y="1247"/>
              <a:ext cx="33" cy="1"/>
            </a:xfrm>
            <a:prstGeom prst="line">
              <a:avLst/>
            </a:prstGeom>
            <a:ln w="7938" cap="flat" cmpd="sng">
              <a:solidFill>
                <a:srgbClr val="666666"/>
              </a:solidFill>
              <a:prstDash val="solid"/>
              <a:headEnd type="none" w="med" len="med"/>
              <a:tailEnd type="none" w="med" len="med"/>
            </a:ln>
          </p:spPr>
        </p:sp>
        <p:sp>
          <p:nvSpPr>
            <p:cNvPr id="19641" name="Line 185"/>
            <p:cNvSpPr/>
            <p:nvPr/>
          </p:nvSpPr>
          <p:spPr>
            <a:xfrm flipH="1">
              <a:off x="5" y="1175"/>
              <a:ext cx="26" cy="1"/>
            </a:xfrm>
            <a:prstGeom prst="line">
              <a:avLst/>
            </a:prstGeom>
            <a:ln w="7938" cap="flat" cmpd="sng">
              <a:solidFill>
                <a:srgbClr val="666666"/>
              </a:solidFill>
              <a:prstDash val="solid"/>
              <a:headEnd type="none" w="med" len="med"/>
              <a:tailEnd type="none" w="med" len="med"/>
            </a:ln>
          </p:spPr>
        </p:sp>
        <p:sp>
          <p:nvSpPr>
            <p:cNvPr id="19642" name="Line 186"/>
            <p:cNvSpPr/>
            <p:nvPr/>
          </p:nvSpPr>
          <p:spPr>
            <a:xfrm flipH="1">
              <a:off x="5" y="1549"/>
              <a:ext cx="26" cy="1"/>
            </a:xfrm>
            <a:prstGeom prst="line">
              <a:avLst/>
            </a:prstGeom>
            <a:ln w="7938" cap="flat" cmpd="sng">
              <a:solidFill>
                <a:srgbClr val="666666"/>
              </a:solidFill>
              <a:prstDash val="solid"/>
              <a:headEnd type="none" w="med" len="med"/>
              <a:tailEnd type="none" w="med" len="med"/>
            </a:ln>
          </p:spPr>
        </p:sp>
        <p:sp>
          <p:nvSpPr>
            <p:cNvPr id="19643" name="Line 187"/>
            <p:cNvSpPr/>
            <p:nvPr/>
          </p:nvSpPr>
          <p:spPr>
            <a:xfrm flipH="1">
              <a:off x="7" y="1621"/>
              <a:ext cx="26" cy="1"/>
            </a:xfrm>
            <a:prstGeom prst="line">
              <a:avLst/>
            </a:prstGeom>
            <a:ln w="7938" cap="flat" cmpd="sng">
              <a:solidFill>
                <a:srgbClr val="666666"/>
              </a:solidFill>
              <a:prstDash val="solid"/>
              <a:headEnd type="none" w="med" len="med"/>
              <a:tailEnd type="none" w="med" len="med"/>
            </a:ln>
          </p:spPr>
        </p:sp>
        <p:sp>
          <p:nvSpPr>
            <p:cNvPr id="19644" name="Line 188"/>
            <p:cNvSpPr/>
            <p:nvPr/>
          </p:nvSpPr>
          <p:spPr>
            <a:xfrm flipH="1">
              <a:off x="5" y="1387"/>
              <a:ext cx="26" cy="1"/>
            </a:xfrm>
            <a:prstGeom prst="line">
              <a:avLst/>
            </a:prstGeom>
            <a:ln w="7938" cap="flat" cmpd="sng">
              <a:solidFill>
                <a:srgbClr val="666666"/>
              </a:solidFill>
              <a:prstDash val="solid"/>
              <a:headEnd type="none" w="med" len="med"/>
              <a:tailEnd type="none" w="med" len="med"/>
            </a:ln>
          </p:spPr>
        </p:sp>
        <p:sp>
          <p:nvSpPr>
            <p:cNvPr id="19645" name="Line 189"/>
            <p:cNvSpPr/>
            <p:nvPr/>
          </p:nvSpPr>
          <p:spPr>
            <a:xfrm flipH="1">
              <a:off x="7" y="1783"/>
              <a:ext cx="26" cy="1"/>
            </a:xfrm>
            <a:prstGeom prst="line">
              <a:avLst/>
            </a:prstGeom>
            <a:ln w="7938" cap="flat" cmpd="sng">
              <a:solidFill>
                <a:srgbClr val="666666"/>
              </a:solidFill>
              <a:prstDash val="solid"/>
              <a:headEnd type="none" w="med" len="med"/>
              <a:tailEnd type="none" w="med" len="med"/>
            </a:ln>
          </p:spPr>
        </p:sp>
        <p:sp>
          <p:nvSpPr>
            <p:cNvPr id="19646" name="Line 190"/>
            <p:cNvSpPr/>
            <p:nvPr/>
          </p:nvSpPr>
          <p:spPr>
            <a:xfrm flipH="1">
              <a:off x="5" y="1315"/>
              <a:ext cx="26" cy="1"/>
            </a:xfrm>
            <a:prstGeom prst="line">
              <a:avLst/>
            </a:prstGeom>
            <a:ln w="7938" cap="flat" cmpd="sng">
              <a:solidFill>
                <a:srgbClr val="666666"/>
              </a:solidFill>
              <a:prstDash val="solid"/>
              <a:headEnd type="none" w="med" len="med"/>
              <a:tailEnd type="none" w="med" len="med"/>
            </a:ln>
          </p:spPr>
        </p:sp>
        <p:sp>
          <p:nvSpPr>
            <p:cNvPr id="19647" name="Line 191"/>
            <p:cNvSpPr/>
            <p:nvPr/>
          </p:nvSpPr>
          <p:spPr>
            <a:xfrm flipH="1">
              <a:off x="5" y="1294"/>
              <a:ext cx="26" cy="1"/>
            </a:xfrm>
            <a:prstGeom prst="line">
              <a:avLst/>
            </a:prstGeom>
            <a:ln w="7938" cap="flat" cmpd="sng">
              <a:solidFill>
                <a:srgbClr val="666666"/>
              </a:solidFill>
              <a:prstDash val="solid"/>
              <a:headEnd type="none" w="med" len="med"/>
              <a:tailEnd type="none" w="med" len="med"/>
            </a:ln>
          </p:spPr>
        </p:sp>
        <p:sp>
          <p:nvSpPr>
            <p:cNvPr id="19648" name="Line 192"/>
            <p:cNvSpPr/>
            <p:nvPr/>
          </p:nvSpPr>
          <p:spPr>
            <a:xfrm flipH="1">
              <a:off x="5" y="1430"/>
              <a:ext cx="26" cy="1"/>
            </a:xfrm>
            <a:prstGeom prst="line">
              <a:avLst/>
            </a:prstGeom>
            <a:ln w="7938" cap="flat" cmpd="sng">
              <a:solidFill>
                <a:srgbClr val="666666"/>
              </a:solidFill>
              <a:prstDash val="solid"/>
              <a:headEnd type="none" w="med" len="med"/>
              <a:tailEnd type="none" w="med" len="med"/>
            </a:ln>
          </p:spPr>
        </p:sp>
        <p:sp>
          <p:nvSpPr>
            <p:cNvPr id="19649" name="Line 193"/>
            <p:cNvSpPr/>
            <p:nvPr/>
          </p:nvSpPr>
          <p:spPr>
            <a:xfrm flipH="1">
              <a:off x="6" y="1454"/>
              <a:ext cx="26" cy="1"/>
            </a:xfrm>
            <a:prstGeom prst="line">
              <a:avLst/>
            </a:prstGeom>
            <a:ln w="7938" cap="flat" cmpd="sng">
              <a:solidFill>
                <a:srgbClr val="666666"/>
              </a:solidFill>
              <a:prstDash val="solid"/>
              <a:headEnd type="none" w="med" len="med"/>
              <a:tailEnd type="none" w="med" len="med"/>
            </a:ln>
          </p:spPr>
        </p:sp>
        <p:sp>
          <p:nvSpPr>
            <p:cNvPr id="19650" name="Line 194"/>
            <p:cNvSpPr/>
            <p:nvPr/>
          </p:nvSpPr>
          <p:spPr>
            <a:xfrm flipH="1">
              <a:off x="5" y="1409"/>
              <a:ext cx="26" cy="1"/>
            </a:xfrm>
            <a:prstGeom prst="line">
              <a:avLst/>
            </a:prstGeom>
            <a:ln w="7938" cap="flat" cmpd="sng">
              <a:solidFill>
                <a:srgbClr val="666666"/>
              </a:solidFill>
              <a:prstDash val="solid"/>
              <a:headEnd type="none" w="med" len="med"/>
              <a:tailEnd type="none" w="med" len="med"/>
            </a:ln>
          </p:spPr>
        </p:sp>
        <p:sp>
          <p:nvSpPr>
            <p:cNvPr id="19651" name="Line 195"/>
            <p:cNvSpPr/>
            <p:nvPr/>
          </p:nvSpPr>
          <p:spPr>
            <a:xfrm flipH="1">
              <a:off x="6" y="1339"/>
              <a:ext cx="26" cy="1"/>
            </a:xfrm>
            <a:prstGeom prst="line">
              <a:avLst/>
            </a:prstGeom>
            <a:ln w="7938" cap="flat" cmpd="sng">
              <a:solidFill>
                <a:srgbClr val="666666"/>
              </a:solidFill>
              <a:prstDash val="solid"/>
              <a:headEnd type="none" w="med" len="med"/>
              <a:tailEnd type="none" w="med" len="med"/>
            </a:ln>
          </p:spPr>
        </p:sp>
        <p:sp>
          <p:nvSpPr>
            <p:cNvPr id="19652" name="Line 196"/>
            <p:cNvSpPr/>
            <p:nvPr/>
          </p:nvSpPr>
          <p:spPr>
            <a:xfrm flipH="1">
              <a:off x="8" y="1688"/>
              <a:ext cx="26" cy="1"/>
            </a:xfrm>
            <a:prstGeom prst="line">
              <a:avLst/>
            </a:prstGeom>
            <a:ln w="7938" cap="flat" cmpd="sng">
              <a:solidFill>
                <a:srgbClr val="666666"/>
              </a:solidFill>
              <a:prstDash val="solid"/>
              <a:headEnd type="none" w="med" len="med"/>
              <a:tailEnd type="none" w="med" len="med"/>
            </a:ln>
          </p:spPr>
        </p:sp>
        <p:sp>
          <p:nvSpPr>
            <p:cNvPr id="19653" name="Line 197"/>
            <p:cNvSpPr/>
            <p:nvPr/>
          </p:nvSpPr>
          <p:spPr>
            <a:xfrm flipH="1">
              <a:off x="4" y="1481"/>
              <a:ext cx="33" cy="1"/>
            </a:xfrm>
            <a:prstGeom prst="line">
              <a:avLst/>
            </a:prstGeom>
            <a:ln w="7938" cap="flat" cmpd="sng">
              <a:solidFill>
                <a:srgbClr val="666666"/>
              </a:solidFill>
              <a:prstDash val="solid"/>
              <a:headEnd type="none" w="med" len="med"/>
              <a:tailEnd type="none" w="med" len="med"/>
            </a:ln>
          </p:spPr>
        </p:sp>
        <p:sp>
          <p:nvSpPr>
            <p:cNvPr id="19654" name="Freeform 198"/>
            <p:cNvSpPr/>
            <p:nvPr/>
          </p:nvSpPr>
          <p:spPr>
            <a:xfrm>
              <a:off x="4" y="0"/>
              <a:ext cx="118" cy="2300"/>
            </a:xfrm>
            <a:custGeom>
              <a:avLst/>
              <a:gdLst>
                <a:gd name="txL" fmla="*/ 0 w 353"/>
                <a:gd name="txT" fmla="*/ 0 h 6900"/>
                <a:gd name="txR" fmla="*/ 353 w 353"/>
                <a:gd name="txB" fmla="*/ 6900 h 6900"/>
              </a:gdLst>
              <a:ahLst/>
              <a:cxnLst>
                <a:cxn ang="0">
                  <a:pos x="0" y="9"/>
                </a:cxn>
                <a:cxn ang="0">
                  <a:pos x="0" y="9"/>
                </a:cxn>
                <a:cxn ang="0">
                  <a:pos x="0" y="9"/>
                </a:cxn>
                <a:cxn ang="0">
                  <a:pos x="0" y="9"/>
                </a:cxn>
                <a:cxn ang="0">
                  <a:pos x="0" y="7"/>
                </a:cxn>
                <a:cxn ang="0">
                  <a:pos x="0" y="5"/>
                </a:cxn>
                <a:cxn ang="0">
                  <a:pos x="0" y="3"/>
                </a:cxn>
                <a:cxn ang="0">
                  <a:pos x="0" y="2"/>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9"/>
                </a:cxn>
                <a:cxn ang="0">
                  <a:pos x="0" y="9"/>
                </a:cxn>
                <a:cxn ang="0">
                  <a:pos x="0" y="9"/>
                </a:cxn>
                <a:cxn ang="0">
                  <a:pos x="0" y="9"/>
                </a:cxn>
                <a:cxn ang="0">
                  <a:pos x="0" y="9"/>
                </a:cxn>
                <a:cxn ang="0">
                  <a:pos x="0" y="9"/>
                </a:cxn>
                <a:cxn ang="0">
                  <a:pos x="0" y="9"/>
                </a:cxn>
                <a:cxn ang="0">
                  <a:pos x="0" y="9"/>
                </a:cxn>
              </a:cxnLst>
              <a:rect l="txL" t="txT" r="txR" b="txB"/>
              <a:pathLst>
                <a:path w="353" h="6900">
                  <a:moveTo>
                    <a:pt x="46" y="6728"/>
                  </a:moveTo>
                  <a:lnTo>
                    <a:pt x="33" y="6700"/>
                  </a:lnTo>
                  <a:lnTo>
                    <a:pt x="24" y="6672"/>
                  </a:lnTo>
                  <a:lnTo>
                    <a:pt x="16" y="6643"/>
                  </a:lnTo>
                  <a:lnTo>
                    <a:pt x="11" y="6612"/>
                  </a:lnTo>
                  <a:lnTo>
                    <a:pt x="5" y="6580"/>
                  </a:lnTo>
                  <a:lnTo>
                    <a:pt x="2" y="6547"/>
                  </a:lnTo>
                  <a:lnTo>
                    <a:pt x="0" y="6513"/>
                  </a:lnTo>
                  <a:lnTo>
                    <a:pt x="0" y="6479"/>
                  </a:lnTo>
                  <a:lnTo>
                    <a:pt x="0" y="4795"/>
                  </a:lnTo>
                  <a:lnTo>
                    <a:pt x="0" y="4442"/>
                  </a:lnTo>
                  <a:lnTo>
                    <a:pt x="0" y="3741"/>
                  </a:lnTo>
                  <a:lnTo>
                    <a:pt x="0" y="3038"/>
                  </a:lnTo>
                  <a:lnTo>
                    <a:pt x="0" y="2336"/>
                  </a:lnTo>
                  <a:lnTo>
                    <a:pt x="0" y="1638"/>
                  </a:lnTo>
                  <a:lnTo>
                    <a:pt x="0" y="1286"/>
                  </a:lnTo>
                  <a:lnTo>
                    <a:pt x="0" y="375"/>
                  </a:lnTo>
                  <a:lnTo>
                    <a:pt x="0" y="336"/>
                  </a:lnTo>
                  <a:lnTo>
                    <a:pt x="3" y="299"/>
                  </a:lnTo>
                  <a:lnTo>
                    <a:pt x="6" y="264"/>
                  </a:lnTo>
                  <a:lnTo>
                    <a:pt x="13" y="231"/>
                  </a:lnTo>
                  <a:lnTo>
                    <a:pt x="20" y="198"/>
                  </a:lnTo>
                  <a:lnTo>
                    <a:pt x="29" y="168"/>
                  </a:lnTo>
                  <a:lnTo>
                    <a:pt x="39" y="138"/>
                  </a:lnTo>
                  <a:lnTo>
                    <a:pt x="53" y="111"/>
                  </a:lnTo>
                  <a:lnTo>
                    <a:pt x="65" y="84"/>
                  </a:lnTo>
                  <a:lnTo>
                    <a:pt x="79" y="62"/>
                  </a:lnTo>
                  <a:lnTo>
                    <a:pt x="93" y="42"/>
                  </a:lnTo>
                  <a:lnTo>
                    <a:pt x="109" y="27"/>
                  </a:lnTo>
                  <a:lnTo>
                    <a:pt x="124" y="14"/>
                  </a:lnTo>
                  <a:lnTo>
                    <a:pt x="142" y="6"/>
                  </a:lnTo>
                  <a:lnTo>
                    <a:pt x="159" y="1"/>
                  </a:lnTo>
                  <a:lnTo>
                    <a:pt x="177" y="0"/>
                  </a:lnTo>
                  <a:lnTo>
                    <a:pt x="194" y="1"/>
                  </a:lnTo>
                  <a:lnTo>
                    <a:pt x="211" y="6"/>
                  </a:lnTo>
                  <a:lnTo>
                    <a:pt x="227" y="14"/>
                  </a:lnTo>
                  <a:lnTo>
                    <a:pt x="244" y="27"/>
                  </a:lnTo>
                  <a:lnTo>
                    <a:pt x="258" y="42"/>
                  </a:lnTo>
                  <a:lnTo>
                    <a:pt x="273" y="62"/>
                  </a:lnTo>
                  <a:lnTo>
                    <a:pt x="287" y="84"/>
                  </a:lnTo>
                  <a:lnTo>
                    <a:pt x="301" y="111"/>
                  </a:lnTo>
                  <a:lnTo>
                    <a:pt x="312" y="138"/>
                  </a:lnTo>
                  <a:lnTo>
                    <a:pt x="322" y="168"/>
                  </a:lnTo>
                  <a:lnTo>
                    <a:pt x="332" y="198"/>
                  </a:lnTo>
                  <a:lnTo>
                    <a:pt x="340" y="231"/>
                  </a:lnTo>
                  <a:lnTo>
                    <a:pt x="345" y="264"/>
                  </a:lnTo>
                  <a:lnTo>
                    <a:pt x="349" y="299"/>
                  </a:lnTo>
                  <a:lnTo>
                    <a:pt x="352" y="336"/>
                  </a:lnTo>
                  <a:lnTo>
                    <a:pt x="353" y="375"/>
                  </a:lnTo>
                  <a:lnTo>
                    <a:pt x="353" y="6479"/>
                  </a:lnTo>
                  <a:lnTo>
                    <a:pt x="352" y="6481"/>
                  </a:lnTo>
                  <a:lnTo>
                    <a:pt x="352" y="6484"/>
                  </a:lnTo>
                  <a:lnTo>
                    <a:pt x="352" y="6490"/>
                  </a:lnTo>
                  <a:lnTo>
                    <a:pt x="352" y="6502"/>
                  </a:lnTo>
                  <a:lnTo>
                    <a:pt x="351" y="6504"/>
                  </a:lnTo>
                  <a:lnTo>
                    <a:pt x="351" y="6507"/>
                  </a:lnTo>
                  <a:lnTo>
                    <a:pt x="351" y="6513"/>
                  </a:lnTo>
                  <a:lnTo>
                    <a:pt x="351" y="6525"/>
                  </a:lnTo>
                  <a:lnTo>
                    <a:pt x="349" y="6547"/>
                  </a:lnTo>
                  <a:lnTo>
                    <a:pt x="348" y="6570"/>
                  </a:lnTo>
                  <a:lnTo>
                    <a:pt x="344" y="6591"/>
                  </a:lnTo>
                  <a:lnTo>
                    <a:pt x="341" y="6613"/>
                  </a:lnTo>
                  <a:lnTo>
                    <a:pt x="337" y="6633"/>
                  </a:lnTo>
                  <a:lnTo>
                    <a:pt x="333" y="6655"/>
                  </a:lnTo>
                  <a:lnTo>
                    <a:pt x="288" y="690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19655" name="Freeform 199"/>
            <p:cNvSpPr/>
            <p:nvPr/>
          </p:nvSpPr>
          <p:spPr>
            <a:xfrm>
              <a:off x="81" y="2257"/>
              <a:ext cx="19" cy="43"/>
            </a:xfrm>
            <a:custGeom>
              <a:avLst/>
              <a:gdLst>
                <a:gd name="txL" fmla="*/ 0 w 56"/>
                <a:gd name="txT" fmla="*/ 0 h 130"/>
                <a:gd name="txR" fmla="*/ 56 w 56"/>
                <a:gd name="txB" fmla="*/ 130 h 130"/>
              </a:gdLst>
              <a:ahLst/>
              <a:cxnLst>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56" h="130">
                  <a:moveTo>
                    <a:pt x="0" y="0"/>
                  </a:moveTo>
                  <a:lnTo>
                    <a:pt x="7" y="8"/>
                  </a:lnTo>
                  <a:lnTo>
                    <a:pt x="14" y="18"/>
                  </a:lnTo>
                  <a:lnTo>
                    <a:pt x="20" y="28"/>
                  </a:lnTo>
                  <a:lnTo>
                    <a:pt x="27" y="40"/>
                  </a:lnTo>
                  <a:lnTo>
                    <a:pt x="28" y="44"/>
                  </a:lnTo>
                  <a:lnTo>
                    <a:pt x="36" y="64"/>
                  </a:lnTo>
                  <a:lnTo>
                    <a:pt x="44" y="85"/>
                  </a:lnTo>
                  <a:lnTo>
                    <a:pt x="56" y="13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19656" name="Line 200"/>
            <p:cNvSpPr/>
            <p:nvPr/>
          </p:nvSpPr>
          <p:spPr>
            <a:xfrm flipH="1" flipV="1">
              <a:off x="53" y="215"/>
              <a:ext cx="1" cy="42"/>
            </a:xfrm>
            <a:prstGeom prst="line">
              <a:avLst/>
            </a:prstGeom>
            <a:ln w="9525" cap="flat" cmpd="sng">
              <a:solidFill>
                <a:srgbClr val="000000"/>
              </a:solidFill>
              <a:prstDash val="solid"/>
              <a:headEnd type="none" w="med" len="med"/>
              <a:tailEnd type="none" w="med" len="med"/>
            </a:ln>
          </p:spPr>
        </p:sp>
        <p:sp>
          <p:nvSpPr>
            <p:cNvPr id="19657" name="Line 201"/>
            <p:cNvSpPr/>
            <p:nvPr/>
          </p:nvSpPr>
          <p:spPr>
            <a:xfrm flipV="1">
              <a:off x="53" y="169"/>
              <a:ext cx="1" cy="46"/>
            </a:xfrm>
            <a:prstGeom prst="line">
              <a:avLst/>
            </a:prstGeom>
            <a:ln w="9525" cap="flat" cmpd="sng">
              <a:solidFill>
                <a:srgbClr val="000000"/>
              </a:solidFill>
              <a:prstDash val="solid"/>
              <a:headEnd type="none" w="med" len="med"/>
              <a:tailEnd type="none" w="med" len="med"/>
            </a:ln>
          </p:spPr>
        </p:sp>
        <p:sp>
          <p:nvSpPr>
            <p:cNvPr id="19658" name="Line 202"/>
            <p:cNvSpPr/>
            <p:nvPr/>
          </p:nvSpPr>
          <p:spPr>
            <a:xfrm flipH="1">
              <a:off x="68" y="202"/>
              <a:ext cx="1" cy="54"/>
            </a:xfrm>
            <a:prstGeom prst="line">
              <a:avLst/>
            </a:prstGeom>
            <a:ln w="9525" cap="flat" cmpd="sng">
              <a:solidFill>
                <a:srgbClr val="000000"/>
              </a:solidFill>
              <a:prstDash val="solid"/>
              <a:headEnd type="none" w="med" len="med"/>
              <a:tailEnd type="none" w="med" len="med"/>
            </a:ln>
          </p:spPr>
        </p:sp>
        <p:sp>
          <p:nvSpPr>
            <p:cNvPr id="19659" name="Freeform 203"/>
            <p:cNvSpPr/>
            <p:nvPr/>
          </p:nvSpPr>
          <p:spPr>
            <a:xfrm>
              <a:off x="19" y="2283"/>
              <a:ext cx="84" cy="376"/>
            </a:xfrm>
            <a:custGeom>
              <a:avLst/>
              <a:gdLst>
                <a:gd name="txL" fmla="*/ 0 w 253"/>
                <a:gd name="txT" fmla="*/ 0 h 1127"/>
                <a:gd name="txR" fmla="*/ 253 w 253"/>
                <a:gd name="txB" fmla="*/ 1127 h 1127"/>
              </a:gdLst>
              <a:ahLst/>
              <a:cxnLst>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 ang="0">
                  <a:pos x="0" y="0"/>
                </a:cxn>
              </a:cxnLst>
              <a:rect l="txL" t="txT" r="txR" b="txB"/>
              <a:pathLst>
                <a:path w="253" h="1127">
                  <a:moveTo>
                    <a:pt x="243" y="52"/>
                  </a:moveTo>
                  <a:lnTo>
                    <a:pt x="247" y="77"/>
                  </a:lnTo>
                  <a:lnTo>
                    <a:pt x="250" y="103"/>
                  </a:lnTo>
                  <a:lnTo>
                    <a:pt x="252" y="129"/>
                  </a:lnTo>
                  <a:lnTo>
                    <a:pt x="253" y="157"/>
                  </a:lnTo>
                  <a:lnTo>
                    <a:pt x="253" y="858"/>
                  </a:lnTo>
                  <a:lnTo>
                    <a:pt x="252" y="884"/>
                  </a:lnTo>
                  <a:lnTo>
                    <a:pt x="250" y="911"/>
                  </a:lnTo>
                  <a:lnTo>
                    <a:pt x="248" y="923"/>
                  </a:lnTo>
                  <a:lnTo>
                    <a:pt x="247" y="929"/>
                  </a:lnTo>
                  <a:lnTo>
                    <a:pt x="247" y="936"/>
                  </a:lnTo>
                  <a:lnTo>
                    <a:pt x="243" y="961"/>
                  </a:lnTo>
                  <a:lnTo>
                    <a:pt x="237" y="984"/>
                  </a:lnTo>
                  <a:lnTo>
                    <a:pt x="231" y="1006"/>
                  </a:lnTo>
                  <a:lnTo>
                    <a:pt x="223" y="1027"/>
                  </a:lnTo>
                  <a:lnTo>
                    <a:pt x="215" y="1048"/>
                  </a:lnTo>
                  <a:lnTo>
                    <a:pt x="205" y="1065"/>
                  </a:lnTo>
                  <a:lnTo>
                    <a:pt x="200" y="1074"/>
                  </a:lnTo>
                  <a:lnTo>
                    <a:pt x="196" y="1082"/>
                  </a:lnTo>
                  <a:lnTo>
                    <a:pt x="189" y="1088"/>
                  </a:lnTo>
                  <a:lnTo>
                    <a:pt x="187" y="1089"/>
                  </a:lnTo>
                  <a:lnTo>
                    <a:pt x="186" y="1091"/>
                  </a:lnTo>
                  <a:lnTo>
                    <a:pt x="184" y="1095"/>
                  </a:lnTo>
                  <a:lnTo>
                    <a:pt x="174" y="1107"/>
                  </a:lnTo>
                  <a:lnTo>
                    <a:pt x="162" y="1115"/>
                  </a:lnTo>
                  <a:lnTo>
                    <a:pt x="156" y="1118"/>
                  </a:lnTo>
                  <a:lnTo>
                    <a:pt x="151" y="1122"/>
                  </a:lnTo>
                  <a:lnTo>
                    <a:pt x="147" y="1122"/>
                  </a:lnTo>
                  <a:lnTo>
                    <a:pt x="145" y="1122"/>
                  </a:lnTo>
                  <a:lnTo>
                    <a:pt x="144" y="1122"/>
                  </a:lnTo>
                  <a:lnTo>
                    <a:pt x="144" y="1123"/>
                  </a:lnTo>
                  <a:lnTo>
                    <a:pt x="138" y="1125"/>
                  </a:lnTo>
                  <a:lnTo>
                    <a:pt x="126" y="1127"/>
                  </a:lnTo>
                  <a:lnTo>
                    <a:pt x="113" y="1125"/>
                  </a:lnTo>
                  <a:lnTo>
                    <a:pt x="101" y="1122"/>
                  </a:lnTo>
                  <a:lnTo>
                    <a:pt x="88" y="1115"/>
                  </a:lnTo>
                  <a:lnTo>
                    <a:pt x="77" y="1107"/>
                  </a:lnTo>
                  <a:lnTo>
                    <a:pt x="66" y="1095"/>
                  </a:lnTo>
                  <a:lnTo>
                    <a:pt x="56" y="1082"/>
                  </a:lnTo>
                  <a:lnTo>
                    <a:pt x="46" y="1065"/>
                  </a:lnTo>
                  <a:lnTo>
                    <a:pt x="37" y="1048"/>
                  </a:lnTo>
                  <a:lnTo>
                    <a:pt x="27" y="1027"/>
                  </a:lnTo>
                  <a:lnTo>
                    <a:pt x="20" y="1006"/>
                  </a:lnTo>
                  <a:lnTo>
                    <a:pt x="13" y="984"/>
                  </a:lnTo>
                  <a:lnTo>
                    <a:pt x="9" y="961"/>
                  </a:lnTo>
                  <a:lnTo>
                    <a:pt x="4" y="936"/>
                  </a:lnTo>
                  <a:lnTo>
                    <a:pt x="2" y="911"/>
                  </a:lnTo>
                  <a:lnTo>
                    <a:pt x="0" y="884"/>
                  </a:lnTo>
                  <a:lnTo>
                    <a:pt x="0" y="858"/>
                  </a:lnTo>
                  <a:lnTo>
                    <a:pt x="0" y="157"/>
                  </a:lnTo>
                  <a:lnTo>
                    <a:pt x="1" y="114"/>
                  </a:lnTo>
                  <a:lnTo>
                    <a:pt x="6" y="74"/>
                  </a:lnTo>
                  <a:lnTo>
                    <a:pt x="13" y="35"/>
                  </a:lnTo>
                  <a:lnTo>
                    <a:pt x="24" y="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19660" name="Line 204"/>
            <p:cNvSpPr/>
            <p:nvPr/>
          </p:nvSpPr>
          <p:spPr>
            <a:xfrm flipV="1">
              <a:off x="69" y="173"/>
              <a:ext cx="1" cy="29"/>
            </a:xfrm>
            <a:prstGeom prst="line">
              <a:avLst/>
            </a:prstGeom>
            <a:ln w="9525" cap="flat" cmpd="sng">
              <a:solidFill>
                <a:srgbClr val="000000"/>
              </a:solidFill>
              <a:prstDash val="solid"/>
              <a:headEnd type="none" w="med" len="med"/>
              <a:tailEnd type="none" w="med" len="med"/>
            </a:ln>
          </p:spPr>
        </p:sp>
        <p:sp>
          <p:nvSpPr>
            <p:cNvPr id="19661" name="Freeform 205"/>
            <p:cNvSpPr/>
            <p:nvPr/>
          </p:nvSpPr>
          <p:spPr>
            <a:xfrm>
              <a:off x="48" y="110"/>
              <a:ext cx="29" cy="59"/>
            </a:xfrm>
            <a:custGeom>
              <a:avLst/>
              <a:gdLst>
                <a:gd name="txL" fmla="*/ 0 w 88"/>
                <a:gd name="txT" fmla="*/ 0 h 179"/>
                <a:gd name="txR" fmla="*/ 88 w 88"/>
                <a:gd name="txB" fmla="*/ 179 h 179"/>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88" h="179">
                  <a:moveTo>
                    <a:pt x="13" y="178"/>
                  </a:moveTo>
                  <a:lnTo>
                    <a:pt x="7" y="161"/>
                  </a:lnTo>
                  <a:lnTo>
                    <a:pt x="3" y="144"/>
                  </a:lnTo>
                  <a:lnTo>
                    <a:pt x="0" y="125"/>
                  </a:lnTo>
                  <a:lnTo>
                    <a:pt x="0" y="106"/>
                  </a:lnTo>
                  <a:lnTo>
                    <a:pt x="0" y="83"/>
                  </a:lnTo>
                  <a:lnTo>
                    <a:pt x="3" y="64"/>
                  </a:lnTo>
                  <a:lnTo>
                    <a:pt x="7" y="46"/>
                  </a:lnTo>
                  <a:lnTo>
                    <a:pt x="14" y="31"/>
                  </a:lnTo>
                  <a:lnTo>
                    <a:pt x="20" y="17"/>
                  </a:lnTo>
                  <a:lnTo>
                    <a:pt x="28" y="8"/>
                  </a:lnTo>
                  <a:lnTo>
                    <a:pt x="36" y="1"/>
                  </a:lnTo>
                  <a:lnTo>
                    <a:pt x="45" y="0"/>
                  </a:lnTo>
                  <a:lnTo>
                    <a:pt x="53" y="1"/>
                  </a:lnTo>
                  <a:lnTo>
                    <a:pt x="61" y="8"/>
                  </a:lnTo>
                  <a:lnTo>
                    <a:pt x="68" y="17"/>
                  </a:lnTo>
                  <a:lnTo>
                    <a:pt x="71" y="23"/>
                  </a:lnTo>
                  <a:lnTo>
                    <a:pt x="75" y="31"/>
                  </a:lnTo>
                  <a:lnTo>
                    <a:pt x="80" y="46"/>
                  </a:lnTo>
                  <a:lnTo>
                    <a:pt x="84" y="64"/>
                  </a:lnTo>
                  <a:lnTo>
                    <a:pt x="87" y="83"/>
                  </a:lnTo>
                  <a:lnTo>
                    <a:pt x="88" y="106"/>
                  </a:lnTo>
                  <a:lnTo>
                    <a:pt x="87" y="126"/>
                  </a:lnTo>
                  <a:lnTo>
                    <a:pt x="85" y="135"/>
                  </a:lnTo>
                  <a:lnTo>
                    <a:pt x="84" y="145"/>
                  </a:lnTo>
                  <a:lnTo>
                    <a:pt x="80" y="162"/>
                  </a:lnTo>
                  <a:lnTo>
                    <a:pt x="77" y="170"/>
                  </a:lnTo>
                  <a:lnTo>
                    <a:pt x="75" y="179"/>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19662" name="Freeform 206"/>
            <p:cNvSpPr/>
            <p:nvPr/>
          </p:nvSpPr>
          <p:spPr>
            <a:xfrm>
              <a:off x="81" y="2253"/>
              <a:ext cx="11" cy="18"/>
            </a:xfrm>
            <a:custGeom>
              <a:avLst/>
              <a:gdLst>
                <a:gd name="txL" fmla="*/ 0 w 33"/>
                <a:gd name="txT" fmla="*/ 0 h 53"/>
                <a:gd name="txR" fmla="*/ 33 w 33"/>
                <a:gd name="txB" fmla="*/ 53 h 53"/>
              </a:gdLst>
              <a:ahLst/>
              <a:cxnLst>
                <a:cxn ang="0">
                  <a:pos x="0" y="0"/>
                </a:cxn>
                <a:cxn ang="0">
                  <a:pos x="0" y="0"/>
                </a:cxn>
                <a:cxn ang="0">
                  <a:pos x="0" y="0"/>
                </a:cxn>
              </a:cxnLst>
              <a:rect l="txL" t="txT" r="txR" b="txB"/>
              <a:pathLst>
                <a:path w="33" h="53">
                  <a:moveTo>
                    <a:pt x="33" y="53"/>
                  </a:moveTo>
                  <a:lnTo>
                    <a:pt x="30" y="49"/>
                  </a:lnTo>
                  <a:lnTo>
                    <a:pt x="0" y="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19663" name="Line 207"/>
            <p:cNvSpPr/>
            <p:nvPr/>
          </p:nvSpPr>
          <p:spPr>
            <a:xfrm flipH="1">
              <a:off x="33" y="2232"/>
              <a:ext cx="19" cy="35"/>
            </a:xfrm>
            <a:prstGeom prst="line">
              <a:avLst/>
            </a:prstGeom>
            <a:ln w="9525" cap="flat" cmpd="sng">
              <a:solidFill>
                <a:srgbClr val="000000"/>
              </a:solidFill>
              <a:prstDash val="solid"/>
              <a:headEnd type="none" w="med" len="med"/>
              <a:tailEnd type="none" w="med" len="med"/>
            </a:ln>
          </p:spPr>
        </p:sp>
        <p:sp>
          <p:nvSpPr>
            <p:cNvPr id="19664" name="Freeform 208"/>
            <p:cNvSpPr/>
            <p:nvPr/>
          </p:nvSpPr>
          <p:spPr>
            <a:xfrm>
              <a:off x="33" y="2250"/>
              <a:ext cx="14" cy="18"/>
            </a:xfrm>
            <a:custGeom>
              <a:avLst/>
              <a:gdLst>
                <a:gd name="txL" fmla="*/ 0 w 43"/>
                <a:gd name="txT" fmla="*/ 0 h 53"/>
                <a:gd name="txR" fmla="*/ 43 w 43"/>
                <a:gd name="txB" fmla="*/ 53 h 53"/>
              </a:gdLst>
              <a:ahLst/>
              <a:cxnLst>
                <a:cxn ang="0">
                  <a:pos x="0" y="0"/>
                </a:cxn>
                <a:cxn ang="0">
                  <a:pos x="0" y="0"/>
                </a:cxn>
                <a:cxn ang="0">
                  <a:pos x="0" y="0"/>
                </a:cxn>
                <a:cxn ang="0">
                  <a:pos x="0" y="0"/>
                </a:cxn>
                <a:cxn ang="0">
                  <a:pos x="0" y="0"/>
                </a:cxn>
              </a:cxnLst>
              <a:rect l="txL" t="txT" r="txR" b="txB"/>
              <a:pathLst>
                <a:path w="43" h="53">
                  <a:moveTo>
                    <a:pt x="0" y="53"/>
                  </a:moveTo>
                  <a:lnTo>
                    <a:pt x="10" y="35"/>
                  </a:lnTo>
                  <a:lnTo>
                    <a:pt x="20" y="21"/>
                  </a:lnTo>
                  <a:lnTo>
                    <a:pt x="31" y="9"/>
                  </a:lnTo>
                  <a:lnTo>
                    <a:pt x="43" y="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19665" name="Line 209"/>
            <p:cNvSpPr/>
            <p:nvPr/>
          </p:nvSpPr>
          <p:spPr>
            <a:xfrm flipV="1">
              <a:off x="53" y="215"/>
              <a:ext cx="1" cy="1855"/>
            </a:xfrm>
            <a:prstGeom prst="line">
              <a:avLst/>
            </a:prstGeom>
            <a:ln w="9525" cap="flat" cmpd="sng">
              <a:solidFill>
                <a:srgbClr val="000000"/>
              </a:solidFill>
              <a:prstDash val="solid"/>
              <a:headEnd type="none" w="med" len="med"/>
              <a:tailEnd type="none" w="med" len="med"/>
            </a:ln>
          </p:spPr>
        </p:sp>
        <p:sp>
          <p:nvSpPr>
            <p:cNvPr id="19666" name="Line 210"/>
            <p:cNvSpPr/>
            <p:nvPr/>
          </p:nvSpPr>
          <p:spPr>
            <a:xfrm flipV="1">
              <a:off x="53" y="2100"/>
              <a:ext cx="1" cy="5"/>
            </a:xfrm>
            <a:prstGeom prst="line">
              <a:avLst/>
            </a:prstGeom>
            <a:ln w="9525" cap="flat" cmpd="sng">
              <a:solidFill>
                <a:srgbClr val="000000"/>
              </a:solidFill>
              <a:prstDash val="solid"/>
              <a:headEnd type="none" w="med" len="med"/>
              <a:tailEnd type="none" w="med" len="med"/>
            </a:ln>
          </p:spPr>
        </p:sp>
        <p:sp>
          <p:nvSpPr>
            <p:cNvPr id="19667" name="Line 211"/>
            <p:cNvSpPr/>
            <p:nvPr/>
          </p:nvSpPr>
          <p:spPr>
            <a:xfrm flipH="1" flipV="1">
              <a:off x="31" y="2265"/>
              <a:ext cx="2" cy="2"/>
            </a:xfrm>
            <a:prstGeom prst="line">
              <a:avLst/>
            </a:prstGeom>
            <a:ln w="9525" cap="flat" cmpd="sng">
              <a:solidFill>
                <a:srgbClr val="000000"/>
              </a:solidFill>
              <a:prstDash val="solid"/>
              <a:headEnd type="none" w="med" len="med"/>
              <a:tailEnd type="none" w="med" len="med"/>
            </a:ln>
          </p:spPr>
        </p:sp>
        <p:sp>
          <p:nvSpPr>
            <p:cNvPr id="19668" name="Freeform 212"/>
            <p:cNvSpPr/>
            <p:nvPr/>
          </p:nvSpPr>
          <p:spPr>
            <a:xfrm>
              <a:off x="69" y="202"/>
              <a:ext cx="1" cy="1906"/>
            </a:xfrm>
            <a:custGeom>
              <a:avLst/>
              <a:gdLst>
                <a:gd name="txL" fmla="*/ 0 w 1"/>
                <a:gd name="txT" fmla="*/ 0 h 5718"/>
                <a:gd name="txR" fmla="*/ 1 w 1"/>
                <a:gd name="txB" fmla="*/ 5718 h 5718"/>
              </a:gdLst>
              <a:ahLst/>
              <a:cxnLst>
                <a:cxn ang="0">
                  <a:pos x="0" y="8"/>
                </a:cxn>
                <a:cxn ang="0">
                  <a:pos x="0" y="8"/>
                </a:cxn>
                <a:cxn ang="0">
                  <a:pos x="0" y="0"/>
                </a:cxn>
              </a:cxnLst>
              <a:rect l="txL" t="txT" r="txR" b="txB"/>
              <a:pathLst>
                <a:path w="1" h="5718">
                  <a:moveTo>
                    <a:pt x="0" y="5718"/>
                  </a:moveTo>
                  <a:lnTo>
                    <a:pt x="0" y="5689"/>
                  </a:lnTo>
                  <a:lnTo>
                    <a:pt x="0" y="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19669" name="Line 213"/>
            <p:cNvSpPr/>
            <p:nvPr/>
          </p:nvSpPr>
          <p:spPr>
            <a:xfrm flipH="1" flipV="1">
              <a:off x="26" y="2280"/>
              <a:ext cx="1" cy="3"/>
            </a:xfrm>
            <a:prstGeom prst="line">
              <a:avLst/>
            </a:prstGeom>
            <a:ln w="9525" cap="flat" cmpd="sng">
              <a:solidFill>
                <a:srgbClr val="000000"/>
              </a:solidFill>
              <a:prstDash val="solid"/>
              <a:headEnd type="none" w="med" len="med"/>
              <a:tailEnd type="none" w="med" len="med"/>
            </a:ln>
          </p:spPr>
        </p:sp>
        <p:sp>
          <p:nvSpPr>
            <p:cNvPr id="19670" name="Freeform 214"/>
            <p:cNvSpPr/>
            <p:nvPr/>
          </p:nvSpPr>
          <p:spPr>
            <a:xfrm>
              <a:off x="27" y="2268"/>
              <a:ext cx="6" cy="15"/>
            </a:xfrm>
            <a:custGeom>
              <a:avLst/>
              <a:gdLst>
                <a:gd name="txL" fmla="*/ 0 w 18"/>
                <a:gd name="txT" fmla="*/ 0 h 46"/>
                <a:gd name="txR" fmla="*/ 18 w 18"/>
                <a:gd name="txB" fmla="*/ 46 h 46"/>
              </a:gdLst>
              <a:ahLst/>
              <a:cxnLst>
                <a:cxn ang="0">
                  <a:pos x="0" y="0"/>
                </a:cxn>
                <a:cxn ang="0">
                  <a:pos x="0" y="0"/>
                </a:cxn>
                <a:cxn ang="0">
                  <a:pos x="0" y="0"/>
                </a:cxn>
              </a:cxnLst>
              <a:rect l="txL" t="txT" r="txR" b="txB"/>
              <a:pathLst>
                <a:path w="18" h="46">
                  <a:moveTo>
                    <a:pt x="0" y="46"/>
                  </a:moveTo>
                  <a:lnTo>
                    <a:pt x="13" y="12"/>
                  </a:lnTo>
                  <a:lnTo>
                    <a:pt x="18" y="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19671" name="Freeform 215"/>
            <p:cNvSpPr/>
            <p:nvPr/>
          </p:nvSpPr>
          <p:spPr>
            <a:xfrm>
              <a:off x="71" y="2176"/>
              <a:ext cx="9" cy="75"/>
            </a:xfrm>
            <a:custGeom>
              <a:avLst/>
              <a:gdLst>
                <a:gd name="txL" fmla="*/ 0 w 27"/>
                <a:gd name="txT" fmla="*/ 0 h 223"/>
                <a:gd name="txR" fmla="*/ 27 w 27"/>
                <a:gd name="txB" fmla="*/ 223 h 223"/>
              </a:gdLst>
              <a:ahLst/>
              <a:cxnLst>
                <a:cxn ang="0">
                  <a:pos x="0" y="0"/>
                </a:cxn>
                <a:cxn ang="0">
                  <a:pos x="0" y="0"/>
                </a:cxn>
                <a:cxn ang="0">
                  <a:pos x="0" y="0"/>
                </a:cxn>
              </a:cxnLst>
              <a:rect l="txL" t="txT" r="txR" b="txB"/>
              <a:pathLst>
                <a:path w="27" h="223">
                  <a:moveTo>
                    <a:pt x="27" y="223"/>
                  </a:moveTo>
                  <a:lnTo>
                    <a:pt x="0" y="176"/>
                  </a:lnTo>
                  <a:lnTo>
                    <a:pt x="0" y="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19672" name="Line 216"/>
            <p:cNvSpPr/>
            <p:nvPr/>
          </p:nvSpPr>
          <p:spPr>
            <a:xfrm>
              <a:off x="0" y="2183"/>
              <a:ext cx="26" cy="97"/>
            </a:xfrm>
            <a:prstGeom prst="line">
              <a:avLst/>
            </a:prstGeom>
            <a:ln w="9525" cap="flat" cmpd="sng">
              <a:solidFill>
                <a:srgbClr val="000000"/>
              </a:solidFill>
              <a:prstDash val="solid"/>
              <a:headEnd type="none" w="med" len="med"/>
              <a:tailEnd type="none" w="med" len="med"/>
            </a:ln>
          </p:spPr>
        </p:sp>
        <p:sp>
          <p:nvSpPr>
            <p:cNvPr id="19673" name="Line 217"/>
            <p:cNvSpPr/>
            <p:nvPr/>
          </p:nvSpPr>
          <p:spPr>
            <a:xfrm>
              <a:off x="55" y="2174"/>
              <a:ext cx="1" cy="61"/>
            </a:xfrm>
            <a:prstGeom prst="line">
              <a:avLst/>
            </a:prstGeom>
            <a:ln w="9525" cap="flat" cmpd="sng">
              <a:solidFill>
                <a:srgbClr val="000000"/>
              </a:solidFill>
              <a:prstDash val="solid"/>
              <a:headEnd type="none" w="med" len="med"/>
              <a:tailEnd type="none" w="med" len="med"/>
            </a:ln>
          </p:spPr>
        </p:sp>
        <p:sp>
          <p:nvSpPr>
            <p:cNvPr id="19674" name="Line 218"/>
            <p:cNvSpPr/>
            <p:nvPr/>
          </p:nvSpPr>
          <p:spPr>
            <a:xfrm>
              <a:off x="33" y="2267"/>
              <a:ext cx="1" cy="1"/>
            </a:xfrm>
            <a:prstGeom prst="line">
              <a:avLst/>
            </a:prstGeom>
            <a:ln w="9525" cap="flat" cmpd="sng">
              <a:solidFill>
                <a:srgbClr val="000000"/>
              </a:solidFill>
              <a:prstDash val="solid"/>
              <a:headEnd type="none" w="med" len="med"/>
              <a:tailEnd type="none" w="med" len="med"/>
            </a:ln>
          </p:spPr>
        </p:sp>
        <p:sp>
          <p:nvSpPr>
            <p:cNvPr id="19675" name="Line 219"/>
            <p:cNvSpPr/>
            <p:nvPr/>
          </p:nvSpPr>
          <p:spPr>
            <a:xfrm flipV="1">
              <a:off x="26" y="2267"/>
              <a:ext cx="7" cy="13"/>
            </a:xfrm>
            <a:prstGeom prst="line">
              <a:avLst/>
            </a:prstGeom>
            <a:ln w="9525" cap="flat" cmpd="sng">
              <a:solidFill>
                <a:srgbClr val="000000"/>
              </a:solidFill>
              <a:prstDash val="solid"/>
              <a:headEnd type="none" w="med" len="med"/>
              <a:tailEnd type="none" w="med" len="med"/>
            </a:ln>
          </p:spPr>
        </p:sp>
        <p:sp>
          <p:nvSpPr>
            <p:cNvPr id="19676" name="Line 220"/>
            <p:cNvSpPr/>
            <p:nvPr/>
          </p:nvSpPr>
          <p:spPr>
            <a:xfrm flipH="1">
              <a:off x="5" y="195"/>
              <a:ext cx="36" cy="1"/>
            </a:xfrm>
            <a:prstGeom prst="line">
              <a:avLst/>
            </a:prstGeom>
            <a:ln w="9525" cap="flat" cmpd="sng">
              <a:solidFill>
                <a:srgbClr val="666666"/>
              </a:solidFill>
              <a:prstDash val="solid"/>
              <a:headEnd type="none" w="med" len="med"/>
              <a:tailEnd type="none" w="med" len="med"/>
            </a:ln>
          </p:spPr>
        </p:sp>
        <p:sp>
          <p:nvSpPr>
            <p:cNvPr id="19677" name="Line 221"/>
            <p:cNvSpPr/>
            <p:nvPr/>
          </p:nvSpPr>
          <p:spPr>
            <a:xfrm flipH="1">
              <a:off x="4" y="429"/>
              <a:ext cx="36" cy="1"/>
            </a:xfrm>
            <a:prstGeom prst="line">
              <a:avLst/>
            </a:prstGeom>
            <a:ln w="9525" cap="flat" cmpd="sng">
              <a:solidFill>
                <a:srgbClr val="666666"/>
              </a:solidFill>
              <a:prstDash val="solid"/>
              <a:headEnd type="none" w="med" len="med"/>
              <a:tailEnd type="none" w="med" len="med"/>
            </a:ln>
          </p:spPr>
        </p:sp>
        <p:sp>
          <p:nvSpPr>
            <p:cNvPr id="19678" name="Line 222"/>
            <p:cNvSpPr/>
            <p:nvPr/>
          </p:nvSpPr>
          <p:spPr>
            <a:xfrm flipH="1">
              <a:off x="5" y="1131"/>
              <a:ext cx="36" cy="1"/>
            </a:xfrm>
            <a:prstGeom prst="line">
              <a:avLst/>
            </a:prstGeom>
            <a:ln w="9525" cap="flat" cmpd="sng">
              <a:solidFill>
                <a:srgbClr val="666666"/>
              </a:solidFill>
              <a:prstDash val="solid"/>
              <a:headEnd type="none" w="med" len="med"/>
              <a:tailEnd type="none" w="med" len="med"/>
            </a:ln>
          </p:spPr>
        </p:sp>
        <p:sp>
          <p:nvSpPr>
            <p:cNvPr id="19679" name="Line 223"/>
            <p:cNvSpPr/>
            <p:nvPr/>
          </p:nvSpPr>
          <p:spPr>
            <a:xfrm flipH="1">
              <a:off x="5" y="663"/>
              <a:ext cx="36" cy="1"/>
            </a:xfrm>
            <a:prstGeom prst="line">
              <a:avLst/>
            </a:prstGeom>
            <a:ln w="9525" cap="flat" cmpd="sng">
              <a:solidFill>
                <a:srgbClr val="666666"/>
              </a:solidFill>
              <a:prstDash val="solid"/>
              <a:headEnd type="none" w="med" len="med"/>
              <a:tailEnd type="none" w="med" len="med"/>
            </a:ln>
          </p:spPr>
        </p:sp>
        <p:sp>
          <p:nvSpPr>
            <p:cNvPr id="19680" name="Line 224"/>
            <p:cNvSpPr/>
            <p:nvPr/>
          </p:nvSpPr>
          <p:spPr>
            <a:xfrm flipH="1">
              <a:off x="5" y="899"/>
              <a:ext cx="36" cy="1"/>
            </a:xfrm>
            <a:prstGeom prst="line">
              <a:avLst/>
            </a:prstGeom>
            <a:ln w="9525" cap="flat" cmpd="sng">
              <a:solidFill>
                <a:srgbClr val="666666"/>
              </a:solidFill>
              <a:prstDash val="solid"/>
              <a:headEnd type="none" w="med" len="med"/>
              <a:tailEnd type="none" w="med" len="med"/>
            </a:ln>
          </p:spPr>
        </p:sp>
        <p:sp>
          <p:nvSpPr>
            <p:cNvPr id="19681" name="Line 225"/>
            <p:cNvSpPr/>
            <p:nvPr/>
          </p:nvSpPr>
          <p:spPr>
            <a:xfrm flipH="1">
              <a:off x="4" y="1599"/>
              <a:ext cx="36" cy="1"/>
            </a:xfrm>
            <a:prstGeom prst="line">
              <a:avLst/>
            </a:prstGeom>
            <a:ln w="9525" cap="flat" cmpd="sng">
              <a:solidFill>
                <a:srgbClr val="666666"/>
              </a:solidFill>
              <a:prstDash val="solid"/>
              <a:headEnd type="none" w="med" len="med"/>
              <a:tailEnd type="none" w="med" len="med"/>
            </a:ln>
          </p:spPr>
        </p:sp>
        <p:sp>
          <p:nvSpPr>
            <p:cNvPr id="19682" name="Line 226"/>
            <p:cNvSpPr/>
            <p:nvPr/>
          </p:nvSpPr>
          <p:spPr>
            <a:xfrm flipV="1">
              <a:off x="53" y="2070"/>
              <a:ext cx="1" cy="30"/>
            </a:xfrm>
            <a:prstGeom prst="line">
              <a:avLst/>
            </a:prstGeom>
            <a:ln w="9525" cap="flat" cmpd="sng">
              <a:solidFill>
                <a:srgbClr val="666666"/>
              </a:solidFill>
              <a:prstDash val="solid"/>
              <a:headEnd type="none" w="med" len="med"/>
              <a:tailEnd type="none" w="med" len="med"/>
            </a:ln>
          </p:spPr>
        </p:sp>
        <p:sp>
          <p:nvSpPr>
            <p:cNvPr id="19683" name="Line 227"/>
            <p:cNvSpPr/>
            <p:nvPr/>
          </p:nvSpPr>
          <p:spPr>
            <a:xfrm flipH="1">
              <a:off x="5" y="1367"/>
              <a:ext cx="36" cy="1"/>
            </a:xfrm>
            <a:prstGeom prst="line">
              <a:avLst/>
            </a:prstGeom>
            <a:ln w="9525" cap="flat" cmpd="sng">
              <a:solidFill>
                <a:srgbClr val="666666"/>
              </a:solidFill>
              <a:prstDash val="solid"/>
              <a:headEnd type="none" w="med" len="med"/>
              <a:tailEnd type="none" w="med" len="med"/>
            </a:ln>
          </p:spPr>
        </p:sp>
        <p:sp>
          <p:nvSpPr>
            <p:cNvPr id="19684" name="Freeform 228"/>
            <p:cNvSpPr/>
            <p:nvPr/>
          </p:nvSpPr>
          <p:spPr>
            <a:xfrm>
              <a:off x="64" y="1983"/>
              <a:ext cx="1" cy="123"/>
            </a:xfrm>
            <a:custGeom>
              <a:avLst/>
              <a:gdLst>
                <a:gd name="txL" fmla="*/ 0 w 2"/>
                <a:gd name="txT" fmla="*/ 0 h 368"/>
                <a:gd name="txR" fmla="*/ 2 w 2"/>
                <a:gd name="txB" fmla="*/ 368 h 368"/>
              </a:gdLst>
              <a:ahLst/>
              <a:cxnLst>
                <a:cxn ang="0">
                  <a:pos x="0" y="0"/>
                </a:cxn>
                <a:cxn ang="0">
                  <a:pos x="1" y="0"/>
                </a:cxn>
                <a:cxn ang="0">
                  <a:pos x="1" y="1"/>
                </a:cxn>
              </a:cxnLst>
              <a:rect l="txL" t="txT" r="txR" b="txB"/>
              <a:pathLst>
                <a:path w="2" h="368">
                  <a:moveTo>
                    <a:pt x="0" y="0"/>
                  </a:moveTo>
                  <a:lnTo>
                    <a:pt x="2" y="336"/>
                  </a:lnTo>
                  <a:lnTo>
                    <a:pt x="2" y="368"/>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685" name="Line 229"/>
            <p:cNvSpPr/>
            <p:nvPr/>
          </p:nvSpPr>
          <p:spPr>
            <a:xfrm flipH="1">
              <a:off x="63" y="1983"/>
              <a:ext cx="1" cy="15"/>
            </a:xfrm>
            <a:prstGeom prst="line">
              <a:avLst/>
            </a:prstGeom>
            <a:ln w="9525" cap="flat" cmpd="sng">
              <a:solidFill>
                <a:srgbClr val="FF0000"/>
              </a:solidFill>
              <a:prstDash val="solid"/>
              <a:headEnd type="none" w="med" len="med"/>
              <a:tailEnd type="none" w="med" len="med"/>
            </a:ln>
          </p:spPr>
        </p:sp>
        <p:sp>
          <p:nvSpPr>
            <p:cNvPr id="19686" name="Freeform 230"/>
            <p:cNvSpPr/>
            <p:nvPr/>
          </p:nvSpPr>
          <p:spPr>
            <a:xfrm>
              <a:off x="65" y="2168"/>
              <a:ext cx="1" cy="71"/>
            </a:xfrm>
            <a:custGeom>
              <a:avLst/>
              <a:gdLst>
                <a:gd name="txL" fmla="*/ 0 w 3"/>
                <a:gd name="txT" fmla="*/ 0 h 215"/>
                <a:gd name="txR" fmla="*/ 3 w 3"/>
                <a:gd name="txB" fmla="*/ 215 h 215"/>
              </a:gdLst>
              <a:ahLst/>
              <a:cxnLst>
                <a:cxn ang="0">
                  <a:pos x="0" y="0"/>
                </a:cxn>
                <a:cxn ang="0">
                  <a:pos x="0" y="0"/>
                </a:cxn>
                <a:cxn ang="0">
                  <a:pos x="0" y="0"/>
                </a:cxn>
                <a:cxn ang="0">
                  <a:pos x="0" y="0"/>
                </a:cxn>
              </a:cxnLst>
              <a:rect l="txL" t="txT" r="txR" b="txB"/>
              <a:pathLst>
                <a:path w="3" h="215">
                  <a:moveTo>
                    <a:pt x="3" y="0"/>
                  </a:moveTo>
                  <a:lnTo>
                    <a:pt x="3" y="22"/>
                  </a:lnTo>
                  <a:lnTo>
                    <a:pt x="0" y="201"/>
                  </a:lnTo>
                  <a:lnTo>
                    <a:pt x="0" y="215"/>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687" name="Line 231"/>
            <p:cNvSpPr/>
            <p:nvPr/>
          </p:nvSpPr>
          <p:spPr>
            <a:xfrm flipH="1" flipV="1">
              <a:off x="63" y="1926"/>
              <a:ext cx="1" cy="3"/>
            </a:xfrm>
            <a:prstGeom prst="line">
              <a:avLst/>
            </a:prstGeom>
            <a:ln w="9525" cap="flat" cmpd="sng">
              <a:solidFill>
                <a:srgbClr val="FF0000"/>
              </a:solidFill>
              <a:prstDash val="solid"/>
              <a:headEnd type="none" w="med" len="med"/>
              <a:tailEnd type="none" w="med" len="med"/>
            </a:ln>
          </p:spPr>
        </p:sp>
        <p:sp>
          <p:nvSpPr>
            <p:cNvPr id="19688" name="Line 232"/>
            <p:cNvSpPr/>
            <p:nvPr/>
          </p:nvSpPr>
          <p:spPr>
            <a:xfrm flipV="1">
              <a:off x="63" y="1908"/>
              <a:ext cx="1" cy="18"/>
            </a:xfrm>
            <a:prstGeom prst="line">
              <a:avLst/>
            </a:prstGeom>
            <a:ln w="9525" cap="flat" cmpd="sng">
              <a:solidFill>
                <a:srgbClr val="FF0000"/>
              </a:solidFill>
              <a:prstDash val="solid"/>
              <a:headEnd type="none" w="med" len="med"/>
              <a:tailEnd type="none" w="med" len="med"/>
            </a:ln>
          </p:spPr>
        </p:sp>
        <p:sp>
          <p:nvSpPr>
            <p:cNvPr id="19689" name="Freeform 233"/>
            <p:cNvSpPr/>
            <p:nvPr/>
          </p:nvSpPr>
          <p:spPr>
            <a:xfrm>
              <a:off x="64" y="1929"/>
              <a:ext cx="1" cy="54"/>
            </a:xfrm>
            <a:custGeom>
              <a:avLst/>
              <a:gdLst>
                <a:gd name="txL" fmla="*/ 0 w 2"/>
                <a:gd name="txT" fmla="*/ 0 h 163"/>
                <a:gd name="txR" fmla="*/ 2 w 2"/>
                <a:gd name="txB" fmla="*/ 163 h 163"/>
              </a:gdLst>
              <a:ahLst/>
              <a:cxnLst>
                <a:cxn ang="0">
                  <a:pos x="1" y="0"/>
                </a:cxn>
                <a:cxn ang="0">
                  <a:pos x="1" y="0"/>
                </a:cxn>
                <a:cxn ang="0">
                  <a:pos x="1" y="0"/>
                </a:cxn>
                <a:cxn ang="0">
                  <a:pos x="0" y="0"/>
                </a:cxn>
              </a:cxnLst>
              <a:rect l="txL" t="txT" r="txR" b="txB"/>
              <a:pathLst>
                <a:path w="2" h="163">
                  <a:moveTo>
                    <a:pt x="1" y="163"/>
                  </a:moveTo>
                  <a:lnTo>
                    <a:pt x="2" y="114"/>
                  </a:lnTo>
                  <a:lnTo>
                    <a:pt x="1" y="56"/>
                  </a:lnTo>
                  <a:lnTo>
                    <a:pt x="0" y="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690" name="Freeform 234"/>
            <p:cNvSpPr/>
            <p:nvPr/>
          </p:nvSpPr>
          <p:spPr>
            <a:xfrm>
              <a:off x="63" y="1807"/>
              <a:ext cx="1" cy="101"/>
            </a:xfrm>
            <a:custGeom>
              <a:avLst/>
              <a:gdLst>
                <a:gd name="txL" fmla="*/ 0 w 1"/>
                <a:gd name="txT" fmla="*/ 0 h 304"/>
                <a:gd name="txR" fmla="*/ 1 w 1"/>
                <a:gd name="txB" fmla="*/ 304 h 304"/>
              </a:gdLst>
              <a:ahLst/>
              <a:cxnLst>
                <a:cxn ang="0">
                  <a:pos x="1" y="0"/>
                </a:cxn>
                <a:cxn ang="0">
                  <a:pos x="0" y="0"/>
                </a:cxn>
                <a:cxn ang="0">
                  <a:pos x="0" y="0"/>
                </a:cxn>
              </a:cxnLst>
              <a:rect l="txL" t="txT" r="txR" b="txB"/>
              <a:pathLst>
                <a:path w="1" h="304">
                  <a:moveTo>
                    <a:pt x="1" y="304"/>
                  </a:moveTo>
                  <a:lnTo>
                    <a:pt x="0" y="142"/>
                  </a:lnTo>
                  <a:lnTo>
                    <a:pt x="0" y="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691" name="Line 235"/>
            <p:cNvSpPr/>
            <p:nvPr/>
          </p:nvSpPr>
          <p:spPr>
            <a:xfrm flipH="1" flipV="1">
              <a:off x="68" y="2250"/>
              <a:ext cx="1" cy="2"/>
            </a:xfrm>
            <a:prstGeom prst="line">
              <a:avLst/>
            </a:prstGeom>
            <a:ln w="9525" cap="flat" cmpd="sng">
              <a:solidFill>
                <a:srgbClr val="FF0000"/>
              </a:solidFill>
              <a:prstDash val="solid"/>
              <a:headEnd type="none" w="med" len="med"/>
              <a:tailEnd type="none" w="med" len="med"/>
            </a:ln>
          </p:spPr>
        </p:sp>
        <p:sp>
          <p:nvSpPr>
            <p:cNvPr id="19692" name="Freeform 236"/>
            <p:cNvSpPr/>
            <p:nvPr/>
          </p:nvSpPr>
          <p:spPr>
            <a:xfrm>
              <a:off x="63" y="1613"/>
              <a:ext cx="2" cy="194"/>
            </a:xfrm>
            <a:custGeom>
              <a:avLst/>
              <a:gdLst>
                <a:gd name="txL" fmla="*/ 0 w 5"/>
                <a:gd name="txT" fmla="*/ 0 h 582"/>
                <a:gd name="txR" fmla="*/ 5 w 5"/>
                <a:gd name="txB" fmla="*/ 582 h 582"/>
              </a:gdLst>
              <a:ahLst/>
              <a:cxnLst>
                <a:cxn ang="0">
                  <a:pos x="0" y="1"/>
                </a:cxn>
                <a:cxn ang="0">
                  <a:pos x="0" y="1"/>
                </a:cxn>
                <a:cxn ang="0">
                  <a:pos x="0" y="0"/>
                </a:cxn>
                <a:cxn ang="0">
                  <a:pos x="0" y="0"/>
                </a:cxn>
              </a:cxnLst>
              <a:rect l="txL" t="txT" r="txR" b="txB"/>
              <a:pathLst>
                <a:path w="5" h="582">
                  <a:moveTo>
                    <a:pt x="0" y="582"/>
                  </a:moveTo>
                  <a:lnTo>
                    <a:pt x="3" y="431"/>
                  </a:lnTo>
                  <a:lnTo>
                    <a:pt x="3" y="203"/>
                  </a:lnTo>
                  <a:lnTo>
                    <a:pt x="5" y="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693" name="Freeform 237"/>
            <p:cNvSpPr/>
            <p:nvPr/>
          </p:nvSpPr>
          <p:spPr>
            <a:xfrm>
              <a:off x="67" y="2242"/>
              <a:ext cx="11" cy="18"/>
            </a:xfrm>
            <a:custGeom>
              <a:avLst/>
              <a:gdLst>
                <a:gd name="txL" fmla="*/ 0 w 33"/>
                <a:gd name="txT" fmla="*/ 0 h 54"/>
                <a:gd name="txR" fmla="*/ 33 w 33"/>
                <a:gd name="txB" fmla="*/ 54 h 54"/>
              </a:gdLst>
              <a:ahLst/>
              <a:cxnLst>
                <a:cxn ang="0">
                  <a:pos x="0" y="0"/>
                </a:cxn>
                <a:cxn ang="0">
                  <a:pos x="0" y="0"/>
                </a:cxn>
                <a:cxn ang="0">
                  <a:pos x="0" y="0"/>
                </a:cxn>
              </a:cxnLst>
              <a:rect l="txL" t="txT" r="txR" b="txB"/>
              <a:pathLst>
                <a:path w="33" h="54">
                  <a:moveTo>
                    <a:pt x="33" y="54"/>
                  </a:moveTo>
                  <a:lnTo>
                    <a:pt x="32" y="53"/>
                  </a:lnTo>
                  <a:lnTo>
                    <a:pt x="0" y="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694" name="Line 238"/>
            <p:cNvSpPr/>
            <p:nvPr/>
          </p:nvSpPr>
          <p:spPr>
            <a:xfrm flipH="1" flipV="1">
              <a:off x="78" y="2260"/>
              <a:ext cx="1" cy="2"/>
            </a:xfrm>
            <a:prstGeom prst="line">
              <a:avLst/>
            </a:prstGeom>
            <a:ln w="9525" cap="flat" cmpd="sng">
              <a:solidFill>
                <a:srgbClr val="FF0000"/>
              </a:solidFill>
              <a:prstDash val="solid"/>
              <a:headEnd type="none" w="med" len="med"/>
              <a:tailEnd type="none" w="med" len="med"/>
            </a:ln>
          </p:spPr>
        </p:sp>
        <p:sp>
          <p:nvSpPr>
            <p:cNvPr id="19695" name="Freeform 239"/>
            <p:cNvSpPr/>
            <p:nvPr/>
          </p:nvSpPr>
          <p:spPr>
            <a:xfrm>
              <a:off x="69" y="2252"/>
              <a:ext cx="12" cy="18"/>
            </a:xfrm>
            <a:custGeom>
              <a:avLst/>
              <a:gdLst>
                <a:gd name="txL" fmla="*/ 0 w 36"/>
                <a:gd name="txT" fmla="*/ 0 h 53"/>
                <a:gd name="txR" fmla="*/ 36 w 36"/>
                <a:gd name="txB" fmla="*/ 53 h 53"/>
              </a:gdLst>
              <a:ahLst/>
              <a:cxnLst>
                <a:cxn ang="0">
                  <a:pos x="0" y="0"/>
                </a:cxn>
                <a:cxn ang="0">
                  <a:pos x="0" y="0"/>
                </a:cxn>
                <a:cxn ang="0">
                  <a:pos x="0" y="0"/>
                </a:cxn>
                <a:cxn ang="0">
                  <a:pos x="0" y="0"/>
                </a:cxn>
              </a:cxnLst>
              <a:rect l="txL" t="txT" r="txR" b="txB"/>
              <a:pathLst>
                <a:path w="36" h="53">
                  <a:moveTo>
                    <a:pt x="36" y="53"/>
                  </a:moveTo>
                  <a:lnTo>
                    <a:pt x="22" y="39"/>
                  </a:lnTo>
                  <a:lnTo>
                    <a:pt x="11" y="21"/>
                  </a:lnTo>
                  <a:lnTo>
                    <a:pt x="0" y="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696" name="Line 240"/>
            <p:cNvSpPr/>
            <p:nvPr/>
          </p:nvSpPr>
          <p:spPr>
            <a:xfrm>
              <a:off x="68" y="2250"/>
              <a:ext cx="5" cy="5"/>
            </a:xfrm>
            <a:prstGeom prst="line">
              <a:avLst/>
            </a:prstGeom>
            <a:ln w="9525" cap="flat" cmpd="sng">
              <a:solidFill>
                <a:srgbClr val="FF0000"/>
              </a:solidFill>
              <a:prstDash val="solid"/>
              <a:headEnd type="none" w="med" len="med"/>
              <a:tailEnd type="none" w="med" len="med"/>
            </a:ln>
          </p:spPr>
        </p:sp>
        <p:sp>
          <p:nvSpPr>
            <p:cNvPr id="19697" name="Line 241"/>
            <p:cNvSpPr/>
            <p:nvPr/>
          </p:nvSpPr>
          <p:spPr>
            <a:xfrm flipH="1" flipV="1">
              <a:off x="69" y="2252"/>
              <a:ext cx="4" cy="3"/>
            </a:xfrm>
            <a:prstGeom prst="line">
              <a:avLst/>
            </a:prstGeom>
            <a:ln w="9525" cap="flat" cmpd="sng">
              <a:solidFill>
                <a:srgbClr val="FF0000"/>
              </a:solidFill>
              <a:prstDash val="solid"/>
              <a:headEnd type="none" w="med" len="med"/>
              <a:tailEnd type="none" w="med" len="med"/>
            </a:ln>
          </p:spPr>
        </p:sp>
        <p:sp>
          <p:nvSpPr>
            <p:cNvPr id="19698" name="Line 242"/>
            <p:cNvSpPr/>
            <p:nvPr/>
          </p:nvSpPr>
          <p:spPr>
            <a:xfrm>
              <a:off x="63" y="1926"/>
              <a:ext cx="1" cy="57"/>
            </a:xfrm>
            <a:prstGeom prst="line">
              <a:avLst/>
            </a:prstGeom>
            <a:ln w="9525" cap="flat" cmpd="sng">
              <a:solidFill>
                <a:srgbClr val="FF0000"/>
              </a:solidFill>
              <a:prstDash val="solid"/>
              <a:headEnd type="none" w="med" len="med"/>
              <a:tailEnd type="none" w="med" len="med"/>
            </a:ln>
          </p:spPr>
        </p:sp>
        <p:sp>
          <p:nvSpPr>
            <p:cNvPr id="19699" name="Freeform 243"/>
            <p:cNvSpPr/>
            <p:nvPr/>
          </p:nvSpPr>
          <p:spPr>
            <a:xfrm>
              <a:off x="58" y="2230"/>
              <a:ext cx="1" cy="18"/>
            </a:xfrm>
            <a:custGeom>
              <a:avLst/>
              <a:gdLst>
                <a:gd name="txL" fmla="*/ 0 w 3"/>
                <a:gd name="txT" fmla="*/ 0 h 53"/>
                <a:gd name="txR" fmla="*/ 3 w 3"/>
                <a:gd name="txB" fmla="*/ 53 h 53"/>
              </a:gdLst>
              <a:ahLst/>
              <a:cxnLst>
                <a:cxn ang="0">
                  <a:pos x="0" y="0"/>
                </a:cxn>
                <a:cxn ang="0">
                  <a:pos x="0" y="0"/>
                </a:cxn>
                <a:cxn ang="0">
                  <a:pos x="0" y="0"/>
                </a:cxn>
                <a:cxn ang="0">
                  <a:pos x="0" y="0"/>
                </a:cxn>
              </a:cxnLst>
              <a:rect l="txL" t="txT" r="txR" b="txB"/>
              <a:pathLst>
                <a:path w="3" h="53">
                  <a:moveTo>
                    <a:pt x="3" y="0"/>
                  </a:moveTo>
                  <a:lnTo>
                    <a:pt x="3" y="14"/>
                  </a:lnTo>
                  <a:lnTo>
                    <a:pt x="2" y="33"/>
                  </a:lnTo>
                  <a:lnTo>
                    <a:pt x="0" y="53"/>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700" name="Freeform 244"/>
            <p:cNvSpPr/>
            <p:nvPr/>
          </p:nvSpPr>
          <p:spPr>
            <a:xfrm>
              <a:off x="47" y="2235"/>
              <a:ext cx="9" cy="20"/>
            </a:xfrm>
            <a:custGeom>
              <a:avLst/>
              <a:gdLst>
                <a:gd name="txL" fmla="*/ 0 w 27"/>
                <a:gd name="txT" fmla="*/ 0 h 62"/>
                <a:gd name="txR" fmla="*/ 27 w 27"/>
                <a:gd name="txB" fmla="*/ 62 h 62"/>
              </a:gdLst>
              <a:ahLst/>
              <a:cxnLst>
                <a:cxn ang="0">
                  <a:pos x="0" y="0"/>
                </a:cxn>
                <a:cxn ang="0">
                  <a:pos x="0" y="0"/>
                </a:cxn>
                <a:cxn ang="0">
                  <a:pos x="0" y="0"/>
                </a:cxn>
                <a:cxn ang="0">
                  <a:pos x="0" y="0"/>
                </a:cxn>
                <a:cxn ang="0">
                  <a:pos x="0" y="0"/>
                </a:cxn>
              </a:cxnLst>
              <a:rect l="txL" t="txT" r="txR" b="txB"/>
              <a:pathLst>
                <a:path w="27" h="62">
                  <a:moveTo>
                    <a:pt x="27" y="0"/>
                  </a:moveTo>
                  <a:lnTo>
                    <a:pt x="15" y="18"/>
                  </a:lnTo>
                  <a:lnTo>
                    <a:pt x="5" y="36"/>
                  </a:lnTo>
                  <a:lnTo>
                    <a:pt x="0" y="55"/>
                  </a:lnTo>
                  <a:lnTo>
                    <a:pt x="0" y="62"/>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701" name="Line 245"/>
            <p:cNvSpPr/>
            <p:nvPr/>
          </p:nvSpPr>
          <p:spPr>
            <a:xfrm>
              <a:off x="56" y="2235"/>
              <a:ext cx="1" cy="1"/>
            </a:xfrm>
            <a:prstGeom prst="line">
              <a:avLst/>
            </a:prstGeom>
            <a:ln w="9525" cap="flat" cmpd="sng">
              <a:solidFill>
                <a:srgbClr val="FF0000"/>
              </a:solidFill>
              <a:prstDash val="solid"/>
              <a:headEnd type="none" w="med" len="med"/>
              <a:tailEnd type="none" w="med" len="med"/>
            </a:ln>
          </p:spPr>
        </p:sp>
        <p:sp>
          <p:nvSpPr>
            <p:cNvPr id="19702" name="Freeform 246"/>
            <p:cNvSpPr/>
            <p:nvPr/>
          </p:nvSpPr>
          <p:spPr>
            <a:xfrm>
              <a:off x="50" y="2251"/>
              <a:ext cx="3" cy="2"/>
            </a:xfrm>
            <a:custGeom>
              <a:avLst/>
              <a:gdLst>
                <a:gd name="txL" fmla="*/ 0 w 7"/>
                <a:gd name="txT" fmla="*/ 0 h 6"/>
                <a:gd name="txR" fmla="*/ 7 w 7"/>
                <a:gd name="txB" fmla="*/ 6 h 6"/>
              </a:gdLst>
              <a:ahLst/>
              <a:cxnLst>
                <a:cxn ang="0">
                  <a:pos x="0" y="0"/>
                </a:cxn>
                <a:cxn ang="0">
                  <a:pos x="0" y="0"/>
                </a:cxn>
                <a:cxn ang="0">
                  <a:pos x="0" y="0"/>
                </a:cxn>
              </a:cxnLst>
              <a:rect l="txL" t="txT" r="txR" b="txB"/>
              <a:pathLst>
                <a:path w="7" h="6">
                  <a:moveTo>
                    <a:pt x="7" y="0"/>
                  </a:moveTo>
                  <a:lnTo>
                    <a:pt x="3" y="4"/>
                  </a:lnTo>
                  <a:lnTo>
                    <a:pt x="0" y="6"/>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703" name="Freeform 247"/>
            <p:cNvSpPr/>
            <p:nvPr/>
          </p:nvSpPr>
          <p:spPr>
            <a:xfrm>
              <a:off x="53" y="2241"/>
              <a:ext cx="2" cy="10"/>
            </a:xfrm>
            <a:custGeom>
              <a:avLst/>
              <a:gdLst>
                <a:gd name="txL" fmla="*/ 0 w 8"/>
                <a:gd name="txT" fmla="*/ 0 h 30"/>
                <a:gd name="txR" fmla="*/ 8 w 8"/>
                <a:gd name="txB" fmla="*/ 30 h 30"/>
              </a:gdLst>
              <a:ahLst/>
              <a:cxnLst>
                <a:cxn ang="0">
                  <a:pos x="0" y="0"/>
                </a:cxn>
                <a:cxn ang="0">
                  <a:pos x="0" y="0"/>
                </a:cxn>
                <a:cxn ang="0">
                  <a:pos x="0" y="0"/>
                </a:cxn>
                <a:cxn ang="0">
                  <a:pos x="0" y="0"/>
                </a:cxn>
                <a:cxn ang="0">
                  <a:pos x="0" y="0"/>
                </a:cxn>
              </a:cxnLst>
              <a:rect l="txL" t="txT" r="txR" b="txB"/>
              <a:pathLst>
                <a:path w="8" h="30">
                  <a:moveTo>
                    <a:pt x="8" y="0"/>
                  </a:moveTo>
                  <a:lnTo>
                    <a:pt x="6" y="9"/>
                  </a:lnTo>
                  <a:lnTo>
                    <a:pt x="5" y="18"/>
                  </a:lnTo>
                  <a:lnTo>
                    <a:pt x="2" y="24"/>
                  </a:lnTo>
                  <a:lnTo>
                    <a:pt x="0" y="3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704" name="Line 248"/>
            <p:cNvSpPr/>
            <p:nvPr/>
          </p:nvSpPr>
          <p:spPr>
            <a:xfrm flipH="1">
              <a:off x="53" y="2248"/>
              <a:ext cx="5" cy="3"/>
            </a:xfrm>
            <a:prstGeom prst="line">
              <a:avLst/>
            </a:prstGeom>
            <a:ln w="9525" cap="flat" cmpd="sng">
              <a:solidFill>
                <a:srgbClr val="FF0000"/>
              </a:solidFill>
              <a:prstDash val="solid"/>
              <a:headEnd type="none" w="med" len="med"/>
              <a:tailEnd type="none" w="med" len="med"/>
            </a:ln>
          </p:spPr>
        </p:sp>
        <p:sp>
          <p:nvSpPr>
            <p:cNvPr id="19705" name="Freeform 249"/>
            <p:cNvSpPr/>
            <p:nvPr/>
          </p:nvSpPr>
          <p:spPr>
            <a:xfrm>
              <a:off x="56" y="2228"/>
              <a:ext cx="2" cy="7"/>
            </a:xfrm>
            <a:custGeom>
              <a:avLst/>
              <a:gdLst>
                <a:gd name="txL" fmla="*/ 0 w 4"/>
                <a:gd name="txT" fmla="*/ 0 h 20"/>
                <a:gd name="txR" fmla="*/ 4 w 4"/>
                <a:gd name="txB" fmla="*/ 20 h 20"/>
              </a:gdLst>
              <a:ahLst/>
              <a:cxnLst>
                <a:cxn ang="0">
                  <a:pos x="1" y="0"/>
                </a:cxn>
                <a:cxn ang="0">
                  <a:pos x="1" y="0"/>
                </a:cxn>
                <a:cxn ang="0">
                  <a:pos x="0" y="0"/>
                </a:cxn>
              </a:cxnLst>
              <a:rect l="txL" t="txT" r="txR" b="txB"/>
              <a:pathLst>
                <a:path w="4" h="20">
                  <a:moveTo>
                    <a:pt x="4" y="0"/>
                  </a:moveTo>
                  <a:lnTo>
                    <a:pt x="2" y="20"/>
                  </a:lnTo>
                  <a:lnTo>
                    <a:pt x="0" y="2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706" name="Freeform 250"/>
            <p:cNvSpPr/>
            <p:nvPr/>
          </p:nvSpPr>
          <p:spPr>
            <a:xfrm>
              <a:off x="55" y="2248"/>
              <a:ext cx="3" cy="10"/>
            </a:xfrm>
            <a:custGeom>
              <a:avLst/>
              <a:gdLst>
                <a:gd name="txL" fmla="*/ 0 w 8"/>
                <a:gd name="txT" fmla="*/ 0 h 30"/>
                <a:gd name="txR" fmla="*/ 8 w 8"/>
                <a:gd name="txB" fmla="*/ 30 h 30"/>
              </a:gdLst>
              <a:ahLst/>
              <a:cxnLst>
                <a:cxn ang="0">
                  <a:pos x="0" y="0"/>
                </a:cxn>
                <a:cxn ang="0">
                  <a:pos x="0" y="0"/>
                </a:cxn>
                <a:cxn ang="0">
                  <a:pos x="0" y="0"/>
                </a:cxn>
                <a:cxn ang="0">
                  <a:pos x="0" y="0"/>
                </a:cxn>
                <a:cxn ang="0">
                  <a:pos x="0" y="0"/>
                </a:cxn>
              </a:cxnLst>
              <a:rect l="txL" t="txT" r="txR" b="txB"/>
              <a:pathLst>
                <a:path w="8" h="30">
                  <a:moveTo>
                    <a:pt x="8" y="0"/>
                  </a:moveTo>
                  <a:lnTo>
                    <a:pt x="3" y="16"/>
                  </a:lnTo>
                  <a:lnTo>
                    <a:pt x="2" y="19"/>
                  </a:lnTo>
                  <a:lnTo>
                    <a:pt x="0" y="29"/>
                  </a:lnTo>
                  <a:lnTo>
                    <a:pt x="0" y="3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707" name="Freeform 251"/>
            <p:cNvSpPr/>
            <p:nvPr/>
          </p:nvSpPr>
          <p:spPr>
            <a:xfrm>
              <a:off x="47" y="2251"/>
              <a:ext cx="22" cy="8"/>
            </a:xfrm>
            <a:custGeom>
              <a:avLst/>
              <a:gdLst>
                <a:gd name="txL" fmla="*/ 0 w 65"/>
                <a:gd name="txT" fmla="*/ 0 h 22"/>
                <a:gd name="txR" fmla="*/ 65 w 65"/>
                <a:gd name="txB" fmla="*/ 22 h 22"/>
              </a:gdLst>
              <a:ahLst/>
              <a:cxnLst>
                <a:cxn ang="0">
                  <a:pos x="0" y="0"/>
                </a:cxn>
                <a:cxn ang="0">
                  <a:pos x="0" y="0"/>
                </a:cxn>
                <a:cxn ang="0">
                  <a:pos x="0" y="0"/>
                </a:cxn>
                <a:cxn ang="0">
                  <a:pos x="0" y="0"/>
                </a:cxn>
                <a:cxn ang="0">
                  <a:pos x="0" y="0"/>
                </a:cxn>
                <a:cxn ang="0">
                  <a:pos x="0" y="0"/>
                </a:cxn>
              </a:cxnLst>
              <a:rect l="txL" t="txT" r="txR" b="txB"/>
              <a:pathLst>
                <a:path w="65" h="22">
                  <a:moveTo>
                    <a:pt x="0" y="13"/>
                  </a:moveTo>
                  <a:lnTo>
                    <a:pt x="20" y="22"/>
                  </a:lnTo>
                  <a:lnTo>
                    <a:pt x="32" y="17"/>
                  </a:lnTo>
                  <a:lnTo>
                    <a:pt x="38" y="6"/>
                  </a:lnTo>
                  <a:lnTo>
                    <a:pt x="45" y="0"/>
                  </a:lnTo>
                  <a:lnTo>
                    <a:pt x="65" y="2"/>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708" name="Line 252"/>
            <p:cNvSpPr/>
            <p:nvPr/>
          </p:nvSpPr>
          <p:spPr>
            <a:xfrm>
              <a:off x="59" y="2257"/>
              <a:ext cx="9" cy="1"/>
            </a:xfrm>
            <a:prstGeom prst="line">
              <a:avLst/>
            </a:prstGeom>
            <a:ln w="9525" cap="flat" cmpd="sng">
              <a:solidFill>
                <a:srgbClr val="FF0000"/>
              </a:solidFill>
              <a:prstDash val="solid"/>
              <a:headEnd type="none" w="med" len="med"/>
              <a:tailEnd type="none" w="med" len="med"/>
            </a:ln>
          </p:spPr>
        </p:sp>
        <p:sp>
          <p:nvSpPr>
            <p:cNvPr id="19709" name="Freeform 253"/>
            <p:cNvSpPr/>
            <p:nvPr/>
          </p:nvSpPr>
          <p:spPr>
            <a:xfrm>
              <a:off x="58" y="2247"/>
              <a:ext cx="10" cy="3"/>
            </a:xfrm>
            <a:custGeom>
              <a:avLst/>
              <a:gdLst>
                <a:gd name="txL" fmla="*/ 0 w 31"/>
                <a:gd name="txT" fmla="*/ 0 h 9"/>
                <a:gd name="txR" fmla="*/ 31 w 31"/>
                <a:gd name="txB" fmla="*/ 9 h 9"/>
              </a:gdLst>
              <a:ahLst/>
              <a:cxnLst>
                <a:cxn ang="0">
                  <a:pos x="0" y="0"/>
                </a:cxn>
                <a:cxn ang="0">
                  <a:pos x="0" y="0"/>
                </a:cxn>
                <a:cxn ang="0">
                  <a:pos x="0" y="0"/>
                </a:cxn>
                <a:cxn ang="0">
                  <a:pos x="0" y="0"/>
                </a:cxn>
                <a:cxn ang="0">
                  <a:pos x="0" y="0"/>
                </a:cxn>
              </a:cxnLst>
              <a:rect l="txL" t="txT" r="txR" b="txB"/>
              <a:pathLst>
                <a:path w="31" h="9">
                  <a:moveTo>
                    <a:pt x="31" y="9"/>
                  </a:moveTo>
                  <a:lnTo>
                    <a:pt x="23" y="3"/>
                  </a:lnTo>
                  <a:lnTo>
                    <a:pt x="15" y="0"/>
                  </a:lnTo>
                  <a:lnTo>
                    <a:pt x="7" y="0"/>
                  </a:lnTo>
                  <a:lnTo>
                    <a:pt x="0" y="3"/>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710" name="Line 254"/>
            <p:cNvSpPr/>
            <p:nvPr/>
          </p:nvSpPr>
          <p:spPr>
            <a:xfrm flipH="1" flipV="1">
              <a:off x="63" y="1908"/>
              <a:ext cx="1" cy="21"/>
            </a:xfrm>
            <a:prstGeom prst="line">
              <a:avLst/>
            </a:prstGeom>
            <a:ln w="9525" cap="flat" cmpd="sng">
              <a:solidFill>
                <a:srgbClr val="FF0000"/>
              </a:solidFill>
              <a:prstDash val="solid"/>
              <a:headEnd type="none" w="med" len="med"/>
              <a:tailEnd type="none" w="med" len="med"/>
            </a:ln>
          </p:spPr>
        </p:sp>
        <p:sp>
          <p:nvSpPr>
            <p:cNvPr id="19711" name="Line 255"/>
            <p:cNvSpPr/>
            <p:nvPr/>
          </p:nvSpPr>
          <p:spPr>
            <a:xfrm flipH="1" flipV="1">
              <a:off x="62" y="1616"/>
              <a:ext cx="1" cy="191"/>
            </a:xfrm>
            <a:prstGeom prst="line">
              <a:avLst/>
            </a:prstGeom>
            <a:ln w="9525" cap="flat" cmpd="sng">
              <a:solidFill>
                <a:srgbClr val="FF0000"/>
              </a:solidFill>
              <a:prstDash val="solid"/>
              <a:headEnd type="none" w="med" len="med"/>
              <a:tailEnd type="none" w="med" len="med"/>
            </a:ln>
          </p:spPr>
        </p:sp>
        <p:sp>
          <p:nvSpPr>
            <p:cNvPr id="19712" name="Freeform 256"/>
            <p:cNvSpPr/>
            <p:nvPr/>
          </p:nvSpPr>
          <p:spPr>
            <a:xfrm>
              <a:off x="62" y="1807"/>
              <a:ext cx="1" cy="18"/>
            </a:xfrm>
            <a:custGeom>
              <a:avLst/>
              <a:gdLst>
                <a:gd name="txL" fmla="*/ 0 w 3"/>
                <a:gd name="txT" fmla="*/ 0 h 54"/>
                <a:gd name="txR" fmla="*/ 3 w 3"/>
                <a:gd name="txB" fmla="*/ 54 h 54"/>
              </a:gdLst>
              <a:ahLst/>
              <a:cxnLst>
                <a:cxn ang="0">
                  <a:pos x="0" y="0"/>
                </a:cxn>
                <a:cxn ang="0">
                  <a:pos x="0" y="0"/>
                </a:cxn>
                <a:cxn ang="0">
                  <a:pos x="0" y="0"/>
                </a:cxn>
              </a:cxnLst>
              <a:rect l="txL" t="txT" r="txR" b="txB"/>
              <a:pathLst>
                <a:path w="3" h="54">
                  <a:moveTo>
                    <a:pt x="0" y="54"/>
                  </a:moveTo>
                  <a:lnTo>
                    <a:pt x="2" y="18"/>
                  </a:lnTo>
                  <a:lnTo>
                    <a:pt x="3" y="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713" name="Freeform 257"/>
            <p:cNvSpPr/>
            <p:nvPr/>
          </p:nvSpPr>
          <p:spPr>
            <a:xfrm>
              <a:off x="58" y="1834"/>
              <a:ext cx="5" cy="92"/>
            </a:xfrm>
            <a:custGeom>
              <a:avLst/>
              <a:gdLst>
                <a:gd name="txL" fmla="*/ 0 w 16"/>
                <a:gd name="txT" fmla="*/ 0 h 275"/>
                <a:gd name="txR" fmla="*/ 16 w 16"/>
                <a:gd name="txB" fmla="*/ 275 h 275"/>
              </a:gdLst>
              <a:ahLst/>
              <a:cxnLst>
                <a:cxn ang="0">
                  <a:pos x="0" y="0"/>
                </a:cxn>
                <a:cxn ang="0">
                  <a:pos x="0" y="0"/>
                </a:cxn>
                <a:cxn ang="0">
                  <a:pos x="0" y="0"/>
                </a:cxn>
                <a:cxn ang="0">
                  <a:pos x="0" y="0"/>
                </a:cxn>
                <a:cxn ang="0">
                  <a:pos x="0" y="0"/>
                </a:cxn>
                <a:cxn ang="0">
                  <a:pos x="0" y="0"/>
                </a:cxn>
                <a:cxn ang="0">
                  <a:pos x="0" y="0"/>
                </a:cxn>
              </a:cxnLst>
              <a:rect l="txL" t="txT" r="txR" b="txB"/>
              <a:pathLst>
                <a:path w="16" h="275">
                  <a:moveTo>
                    <a:pt x="0" y="0"/>
                  </a:moveTo>
                  <a:lnTo>
                    <a:pt x="4" y="16"/>
                  </a:lnTo>
                  <a:lnTo>
                    <a:pt x="6" y="42"/>
                  </a:lnTo>
                  <a:lnTo>
                    <a:pt x="9" y="156"/>
                  </a:lnTo>
                  <a:lnTo>
                    <a:pt x="11" y="211"/>
                  </a:lnTo>
                  <a:lnTo>
                    <a:pt x="15" y="268"/>
                  </a:lnTo>
                  <a:lnTo>
                    <a:pt x="16" y="275"/>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714" name="Freeform 258"/>
            <p:cNvSpPr/>
            <p:nvPr/>
          </p:nvSpPr>
          <p:spPr>
            <a:xfrm>
              <a:off x="65" y="2239"/>
              <a:ext cx="3" cy="11"/>
            </a:xfrm>
            <a:custGeom>
              <a:avLst/>
              <a:gdLst>
                <a:gd name="txL" fmla="*/ 0 w 11"/>
                <a:gd name="txT" fmla="*/ 0 h 31"/>
                <a:gd name="txR" fmla="*/ 11 w 11"/>
                <a:gd name="txB" fmla="*/ 31 h 31"/>
              </a:gdLst>
              <a:ahLst/>
              <a:cxnLst>
                <a:cxn ang="0">
                  <a:pos x="0" y="0"/>
                </a:cxn>
                <a:cxn ang="0">
                  <a:pos x="0" y="0"/>
                </a:cxn>
                <a:cxn ang="0">
                  <a:pos x="0" y="0"/>
                </a:cxn>
              </a:cxnLst>
              <a:rect l="txL" t="txT" r="txR" b="txB"/>
              <a:pathLst>
                <a:path w="11" h="31">
                  <a:moveTo>
                    <a:pt x="0" y="0"/>
                  </a:moveTo>
                  <a:lnTo>
                    <a:pt x="2" y="8"/>
                  </a:lnTo>
                  <a:lnTo>
                    <a:pt x="11" y="31"/>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715" name="Line 259"/>
            <p:cNvSpPr/>
            <p:nvPr/>
          </p:nvSpPr>
          <p:spPr>
            <a:xfrm flipH="1" flipV="1">
              <a:off x="64" y="2235"/>
              <a:ext cx="1" cy="4"/>
            </a:xfrm>
            <a:prstGeom prst="line">
              <a:avLst/>
            </a:prstGeom>
            <a:ln w="9525" cap="flat" cmpd="sng">
              <a:solidFill>
                <a:srgbClr val="FF0000"/>
              </a:solidFill>
              <a:prstDash val="solid"/>
              <a:headEnd type="none" w="med" len="med"/>
              <a:tailEnd type="none" w="med" len="med"/>
            </a:ln>
          </p:spPr>
        </p:sp>
        <p:sp>
          <p:nvSpPr>
            <p:cNvPr id="19716" name="Freeform 260"/>
            <p:cNvSpPr/>
            <p:nvPr/>
          </p:nvSpPr>
          <p:spPr>
            <a:xfrm>
              <a:off x="73" y="2255"/>
              <a:ext cx="5" cy="5"/>
            </a:xfrm>
            <a:custGeom>
              <a:avLst/>
              <a:gdLst>
                <a:gd name="txL" fmla="*/ 0 w 14"/>
                <a:gd name="txT" fmla="*/ 0 h 15"/>
                <a:gd name="txR" fmla="*/ 14 w 14"/>
                <a:gd name="txB" fmla="*/ 15 h 15"/>
              </a:gdLst>
              <a:ahLst/>
              <a:cxnLst>
                <a:cxn ang="0">
                  <a:pos x="0" y="0"/>
                </a:cxn>
                <a:cxn ang="0">
                  <a:pos x="0" y="0"/>
                </a:cxn>
                <a:cxn ang="0">
                  <a:pos x="0" y="0"/>
                </a:cxn>
              </a:cxnLst>
              <a:rect l="txL" t="txT" r="txR" b="txB"/>
              <a:pathLst>
                <a:path w="14" h="15">
                  <a:moveTo>
                    <a:pt x="14" y="15"/>
                  </a:moveTo>
                  <a:lnTo>
                    <a:pt x="9" y="14"/>
                  </a:lnTo>
                  <a:lnTo>
                    <a:pt x="0" y="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19717" name="Line 261"/>
            <p:cNvSpPr/>
            <p:nvPr/>
          </p:nvSpPr>
          <p:spPr>
            <a:xfrm>
              <a:off x="61" y="2174"/>
              <a:ext cx="1" cy="61"/>
            </a:xfrm>
            <a:prstGeom prst="line">
              <a:avLst/>
            </a:prstGeom>
            <a:ln w="76200" cap="flat" cmpd="sng">
              <a:solidFill>
                <a:srgbClr val="FF0000"/>
              </a:solidFill>
              <a:prstDash val="solid"/>
              <a:headEnd type="none" w="med" len="med"/>
              <a:tailEnd type="none" w="med" len="med"/>
            </a:ln>
          </p:spPr>
        </p:sp>
        <p:sp>
          <p:nvSpPr>
            <p:cNvPr id="19718" name="Freeform 262"/>
            <p:cNvSpPr/>
            <p:nvPr/>
          </p:nvSpPr>
          <p:spPr>
            <a:xfrm flipH="1">
              <a:off x="51" y="1613"/>
              <a:ext cx="10" cy="483"/>
            </a:xfrm>
            <a:custGeom>
              <a:avLst/>
              <a:gdLst>
                <a:gd name="txL" fmla="*/ 0 w 1"/>
                <a:gd name="txT" fmla="*/ 0 h 1449"/>
                <a:gd name="txR" fmla="*/ 1 w 1"/>
                <a:gd name="txB" fmla="*/ 1449 h 1449"/>
              </a:gdLst>
              <a:ahLst/>
              <a:cxnLst>
                <a:cxn ang="0">
                  <a:pos x="0" y="2"/>
                </a:cxn>
                <a:cxn ang="0">
                  <a:pos x="0" y="2"/>
                </a:cxn>
                <a:cxn ang="0">
                  <a:pos x="0" y="1"/>
                </a:cxn>
                <a:cxn ang="0">
                  <a:pos x="0" y="0"/>
                </a:cxn>
              </a:cxnLst>
              <a:rect l="txL" t="txT" r="txR" b="txB"/>
              <a:pathLst>
                <a:path w="1" h="1449">
                  <a:moveTo>
                    <a:pt x="0" y="1449"/>
                  </a:moveTo>
                  <a:lnTo>
                    <a:pt x="0" y="1432"/>
                  </a:lnTo>
                  <a:lnTo>
                    <a:pt x="0" y="676"/>
                  </a:lnTo>
                  <a:lnTo>
                    <a:pt x="0" y="0"/>
                  </a:lnTo>
                </a:path>
              </a:pathLst>
            </a:custGeom>
            <a:ln w="76200">
              <a:solidFill>
                <a:srgbClr val="FF0000"/>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txBody>
            <a:bodyPr/>
            <a:lstStyle/>
            <a:p>
              <a:endParaRPr lang="zh-CN" altLang="en-US"/>
            </a:p>
          </p:txBody>
        </p:sp>
        <p:sp>
          <p:nvSpPr>
            <p:cNvPr id="19719" name="Freeform 263"/>
            <p:cNvSpPr/>
            <p:nvPr/>
          </p:nvSpPr>
          <p:spPr>
            <a:xfrm>
              <a:off x="56" y="2090"/>
              <a:ext cx="48" cy="45"/>
            </a:xfrm>
            <a:custGeom>
              <a:avLst/>
              <a:gdLst>
                <a:gd name="txL" fmla="*/ 0 w 145"/>
                <a:gd name="txT" fmla="*/ 0 h 135"/>
                <a:gd name="txR" fmla="*/ 145 w 145"/>
                <a:gd name="txB" fmla="*/ 135 h 135"/>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45" h="135">
                  <a:moveTo>
                    <a:pt x="0" y="0"/>
                  </a:moveTo>
                  <a:lnTo>
                    <a:pt x="11" y="6"/>
                  </a:lnTo>
                  <a:lnTo>
                    <a:pt x="27" y="17"/>
                  </a:lnTo>
                  <a:lnTo>
                    <a:pt x="40" y="25"/>
                  </a:lnTo>
                  <a:lnTo>
                    <a:pt x="63" y="43"/>
                  </a:lnTo>
                  <a:lnTo>
                    <a:pt x="87" y="63"/>
                  </a:lnTo>
                  <a:lnTo>
                    <a:pt x="102" y="78"/>
                  </a:lnTo>
                  <a:lnTo>
                    <a:pt x="117" y="96"/>
                  </a:lnTo>
                  <a:lnTo>
                    <a:pt x="131" y="115"/>
                  </a:lnTo>
                  <a:lnTo>
                    <a:pt x="145" y="135"/>
                  </a:lnTo>
                </a:path>
              </a:pathLst>
            </a:custGeom>
            <a:noFill/>
            <a:ln w="22225" cap="flat" cmpd="sng">
              <a:solidFill>
                <a:srgbClr val="FF0000"/>
              </a:solidFill>
              <a:prstDash val="solid"/>
              <a:headEnd type="none" w="med" len="med"/>
              <a:tailEnd type="none" w="med" len="med"/>
            </a:ln>
          </p:spPr>
          <p:txBody>
            <a:bodyPr/>
            <a:lstStyle/>
            <a:p>
              <a:endParaRPr lang="zh-CN" altLang="en-US"/>
            </a:p>
          </p:txBody>
        </p:sp>
        <p:sp>
          <p:nvSpPr>
            <p:cNvPr id="19720" name="Freeform 264"/>
            <p:cNvSpPr/>
            <p:nvPr/>
          </p:nvSpPr>
          <p:spPr>
            <a:xfrm>
              <a:off x="63" y="2136"/>
              <a:ext cx="44" cy="31"/>
            </a:xfrm>
            <a:custGeom>
              <a:avLst/>
              <a:gdLst>
                <a:gd name="txL" fmla="*/ 0 w 132"/>
                <a:gd name="txT" fmla="*/ 0 h 91"/>
                <a:gd name="txR" fmla="*/ 132 w 132"/>
                <a:gd name="txB" fmla="*/ 91 h 91"/>
              </a:gdLst>
              <a:ahLst/>
              <a:cxnLst>
                <a:cxn ang="0">
                  <a:pos x="0" y="0"/>
                </a:cxn>
                <a:cxn ang="0">
                  <a:pos x="0" y="0"/>
                </a:cxn>
                <a:cxn ang="0">
                  <a:pos x="0" y="0"/>
                </a:cxn>
              </a:cxnLst>
              <a:rect l="txL" t="txT" r="txR" b="txB"/>
              <a:pathLst>
                <a:path w="132" h="91">
                  <a:moveTo>
                    <a:pt x="0" y="91"/>
                  </a:moveTo>
                  <a:lnTo>
                    <a:pt x="74" y="39"/>
                  </a:lnTo>
                  <a:lnTo>
                    <a:pt x="132" y="0"/>
                  </a:lnTo>
                </a:path>
              </a:pathLst>
            </a:custGeom>
            <a:noFill/>
            <a:ln w="22225" cap="flat" cmpd="sng">
              <a:solidFill>
                <a:srgbClr val="FF0000"/>
              </a:solidFill>
              <a:prstDash val="solid"/>
              <a:headEnd type="none" w="med" len="med"/>
              <a:tailEnd type="none" w="med" len="med"/>
            </a:ln>
          </p:spPr>
          <p:txBody>
            <a:bodyPr/>
            <a:lstStyle/>
            <a:p>
              <a:endParaRPr lang="zh-CN" altLang="en-US"/>
            </a:p>
          </p:txBody>
        </p:sp>
        <p:sp>
          <p:nvSpPr>
            <p:cNvPr id="19721" name="Freeform 265"/>
            <p:cNvSpPr/>
            <p:nvPr/>
          </p:nvSpPr>
          <p:spPr>
            <a:xfrm>
              <a:off x="75" y="1800"/>
              <a:ext cx="36" cy="27"/>
            </a:xfrm>
            <a:custGeom>
              <a:avLst/>
              <a:gdLst>
                <a:gd name="txL" fmla="*/ 0 w 108"/>
                <a:gd name="txT" fmla="*/ 0 h 80"/>
                <a:gd name="txR" fmla="*/ 108 w 108"/>
                <a:gd name="txB" fmla="*/ 80 h 80"/>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08" h="80">
                  <a:moveTo>
                    <a:pt x="73" y="15"/>
                  </a:moveTo>
                  <a:lnTo>
                    <a:pt x="95" y="18"/>
                  </a:lnTo>
                  <a:lnTo>
                    <a:pt x="101" y="27"/>
                  </a:lnTo>
                  <a:lnTo>
                    <a:pt x="104" y="40"/>
                  </a:lnTo>
                  <a:lnTo>
                    <a:pt x="102" y="57"/>
                  </a:lnTo>
                  <a:lnTo>
                    <a:pt x="94" y="67"/>
                  </a:lnTo>
                  <a:lnTo>
                    <a:pt x="90" y="64"/>
                  </a:lnTo>
                  <a:lnTo>
                    <a:pt x="84" y="61"/>
                  </a:lnTo>
                  <a:lnTo>
                    <a:pt x="79" y="63"/>
                  </a:lnTo>
                  <a:lnTo>
                    <a:pt x="77" y="64"/>
                  </a:lnTo>
                  <a:lnTo>
                    <a:pt x="77" y="69"/>
                  </a:lnTo>
                  <a:lnTo>
                    <a:pt x="79" y="78"/>
                  </a:lnTo>
                  <a:lnTo>
                    <a:pt x="86" y="80"/>
                  </a:lnTo>
                  <a:lnTo>
                    <a:pt x="90" y="79"/>
                  </a:lnTo>
                  <a:lnTo>
                    <a:pt x="94" y="77"/>
                  </a:lnTo>
                  <a:lnTo>
                    <a:pt x="98" y="73"/>
                  </a:lnTo>
                  <a:lnTo>
                    <a:pt x="102" y="68"/>
                  </a:lnTo>
                  <a:lnTo>
                    <a:pt x="108" y="40"/>
                  </a:lnTo>
                  <a:lnTo>
                    <a:pt x="106" y="29"/>
                  </a:lnTo>
                  <a:lnTo>
                    <a:pt x="104" y="21"/>
                  </a:lnTo>
                  <a:lnTo>
                    <a:pt x="101" y="13"/>
                  </a:lnTo>
                  <a:lnTo>
                    <a:pt x="98" y="8"/>
                  </a:lnTo>
                  <a:lnTo>
                    <a:pt x="71" y="0"/>
                  </a:lnTo>
                  <a:lnTo>
                    <a:pt x="58" y="2"/>
                  </a:lnTo>
                  <a:lnTo>
                    <a:pt x="52" y="5"/>
                  </a:lnTo>
                  <a:lnTo>
                    <a:pt x="48" y="11"/>
                  </a:lnTo>
                  <a:lnTo>
                    <a:pt x="43" y="15"/>
                  </a:lnTo>
                  <a:lnTo>
                    <a:pt x="40" y="21"/>
                  </a:lnTo>
                  <a:lnTo>
                    <a:pt x="39" y="36"/>
                  </a:lnTo>
                  <a:lnTo>
                    <a:pt x="41" y="54"/>
                  </a:lnTo>
                  <a:lnTo>
                    <a:pt x="52" y="71"/>
                  </a:lnTo>
                  <a:lnTo>
                    <a:pt x="10" y="70"/>
                  </a:lnTo>
                  <a:lnTo>
                    <a:pt x="9" y="8"/>
                  </a:lnTo>
                  <a:lnTo>
                    <a:pt x="0" y="6"/>
                  </a:lnTo>
                  <a:lnTo>
                    <a:pt x="1" y="74"/>
                  </a:lnTo>
                  <a:lnTo>
                    <a:pt x="58" y="76"/>
                  </a:lnTo>
                  <a:lnTo>
                    <a:pt x="59" y="69"/>
                  </a:lnTo>
                  <a:lnTo>
                    <a:pt x="48" y="56"/>
                  </a:lnTo>
                  <a:lnTo>
                    <a:pt x="46" y="40"/>
                  </a:lnTo>
                  <a:lnTo>
                    <a:pt x="45" y="33"/>
                  </a:lnTo>
                  <a:lnTo>
                    <a:pt x="47" y="28"/>
                  </a:lnTo>
                  <a:lnTo>
                    <a:pt x="49" y="24"/>
                  </a:lnTo>
                  <a:lnTo>
                    <a:pt x="53" y="22"/>
                  </a:lnTo>
                  <a:lnTo>
                    <a:pt x="56" y="18"/>
                  </a:lnTo>
                  <a:lnTo>
                    <a:pt x="61" y="16"/>
                  </a:lnTo>
                  <a:lnTo>
                    <a:pt x="73" y="15"/>
                  </a:lnTo>
                  <a:close/>
                </a:path>
              </a:pathLst>
            </a:custGeom>
            <a:solidFill>
              <a:srgbClr val="000000">
                <a:alpha val="100000"/>
              </a:srgbClr>
            </a:solidFill>
            <a:ln w="9525">
              <a:noFill/>
            </a:ln>
          </p:spPr>
          <p:txBody>
            <a:bodyPr/>
            <a:lstStyle/>
            <a:p>
              <a:endParaRPr lang="zh-CN" altLang="en-US"/>
            </a:p>
          </p:txBody>
        </p:sp>
        <p:sp>
          <p:nvSpPr>
            <p:cNvPr id="19722" name="Freeform 266"/>
            <p:cNvSpPr/>
            <p:nvPr/>
          </p:nvSpPr>
          <p:spPr>
            <a:xfrm>
              <a:off x="76" y="1835"/>
              <a:ext cx="36" cy="28"/>
            </a:xfrm>
            <a:custGeom>
              <a:avLst/>
              <a:gdLst>
                <a:gd name="txL" fmla="*/ 0 w 108"/>
                <a:gd name="txT" fmla="*/ 0 h 83"/>
                <a:gd name="txR" fmla="*/ 108 w 108"/>
                <a:gd name="txB" fmla="*/ 83 h 8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08" h="83">
                  <a:moveTo>
                    <a:pt x="63" y="9"/>
                  </a:moveTo>
                  <a:lnTo>
                    <a:pt x="58" y="13"/>
                  </a:lnTo>
                  <a:lnTo>
                    <a:pt x="55" y="19"/>
                  </a:lnTo>
                  <a:lnTo>
                    <a:pt x="50" y="35"/>
                  </a:lnTo>
                  <a:lnTo>
                    <a:pt x="40" y="16"/>
                  </a:lnTo>
                  <a:lnTo>
                    <a:pt x="33" y="11"/>
                  </a:lnTo>
                  <a:lnTo>
                    <a:pt x="25" y="10"/>
                  </a:lnTo>
                  <a:lnTo>
                    <a:pt x="15" y="12"/>
                  </a:lnTo>
                  <a:lnTo>
                    <a:pt x="7" y="20"/>
                  </a:lnTo>
                  <a:lnTo>
                    <a:pt x="3" y="25"/>
                  </a:lnTo>
                  <a:lnTo>
                    <a:pt x="1" y="32"/>
                  </a:lnTo>
                  <a:lnTo>
                    <a:pt x="0" y="48"/>
                  </a:lnTo>
                  <a:lnTo>
                    <a:pt x="6" y="73"/>
                  </a:lnTo>
                  <a:lnTo>
                    <a:pt x="8" y="77"/>
                  </a:lnTo>
                  <a:lnTo>
                    <a:pt x="12" y="80"/>
                  </a:lnTo>
                  <a:lnTo>
                    <a:pt x="16" y="82"/>
                  </a:lnTo>
                  <a:lnTo>
                    <a:pt x="22" y="83"/>
                  </a:lnTo>
                  <a:lnTo>
                    <a:pt x="29" y="80"/>
                  </a:lnTo>
                  <a:lnTo>
                    <a:pt x="30" y="73"/>
                  </a:lnTo>
                  <a:lnTo>
                    <a:pt x="29" y="68"/>
                  </a:lnTo>
                  <a:lnTo>
                    <a:pt x="25" y="66"/>
                  </a:lnTo>
                  <a:lnTo>
                    <a:pt x="21" y="68"/>
                  </a:lnTo>
                  <a:lnTo>
                    <a:pt x="13" y="71"/>
                  </a:lnTo>
                  <a:lnTo>
                    <a:pt x="7" y="64"/>
                  </a:lnTo>
                  <a:lnTo>
                    <a:pt x="3" y="52"/>
                  </a:lnTo>
                  <a:lnTo>
                    <a:pt x="4" y="40"/>
                  </a:lnTo>
                  <a:lnTo>
                    <a:pt x="6" y="34"/>
                  </a:lnTo>
                  <a:lnTo>
                    <a:pt x="10" y="31"/>
                  </a:lnTo>
                  <a:lnTo>
                    <a:pt x="17" y="26"/>
                  </a:lnTo>
                  <a:lnTo>
                    <a:pt x="27" y="23"/>
                  </a:lnTo>
                  <a:lnTo>
                    <a:pt x="31" y="23"/>
                  </a:lnTo>
                  <a:lnTo>
                    <a:pt x="35" y="25"/>
                  </a:lnTo>
                  <a:lnTo>
                    <a:pt x="38" y="27"/>
                  </a:lnTo>
                  <a:lnTo>
                    <a:pt x="42" y="31"/>
                  </a:lnTo>
                  <a:lnTo>
                    <a:pt x="44" y="34"/>
                  </a:lnTo>
                  <a:lnTo>
                    <a:pt x="47" y="41"/>
                  </a:lnTo>
                  <a:lnTo>
                    <a:pt x="48" y="47"/>
                  </a:lnTo>
                  <a:lnTo>
                    <a:pt x="50" y="56"/>
                  </a:lnTo>
                  <a:lnTo>
                    <a:pt x="53" y="56"/>
                  </a:lnTo>
                  <a:lnTo>
                    <a:pt x="54" y="36"/>
                  </a:lnTo>
                  <a:lnTo>
                    <a:pt x="56" y="29"/>
                  </a:lnTo>
                  <a:lnTo>
                    <a:pt x="60" y="25"/>
                  </a:lnTo>
                  <a:lnTo>
                    <a:pt x="67" y="18"/>
                  </a:lnTo>
                  <a:lnTo>
                    <a:pt x="71" y="16"/>
                  </a:lnTo>
                  <a:lnTo>
                    <a:pt x="77" y="16"/>
                  </a:lnTo>
                  <a:lnTo>
                    <a:pt x="98" y="22"/>
                  </a:lnTo>
                  <a:lnTo>
                    <a:pt x="102" y="31"/>
                  </a:lnTo>
                  <a:lnTo>
                    <a:pt x="103" y="37"/>
                  </a:lnTo>
                  <a:lnTo>
                    <a:pt x="104" y="46"/>
                  </a:lnTo>
                  <a:lnTo>
                    <a:pt x="102" y="59"/>
                  </a:lnTo>
                  <a:lnTo>
                    <a:pt x="96" y="66"/>
                  </a:lnTo>
                  <a:lnTo>
                    <a:pt x="92" y="65"/>
                  </a:lnTo>
                  <a:lnTo>
                    <a:pt x="86" y="63"/>
                  </a:lnTo>
                  <a:lnTo>
                    <a:pt x="82" y="65"/>
                  </a:lnTo>
                  <a:lnTo>
                    <a:pt x="79" y="72"/>
                  </a:lnTo>
                  <a:lnTo>
                    <a:pt x="82" y="79"/>
                  </a:lnTo>
                  <a:lnTo>
                    <a:pt x="88" y="82"/>
                  </a:lnTo>
                  <a:lnTo>
                    <a:pt x="91" y="80"/>
                  </a:lnTo>
                  <a:lnTo>
                    <a:pt x="95" y="78"/>
                  </a:lnTo>
                  <a:lnTo>
                    <a:pt x="103" y="70"/>
                  </a:lnTo>
                  <a:lnTo>
                    <a:pt x="107" y="58"/>
                  </a:lnTo>
                  <a:lnTo>
                    <a:pt x="107" y="51"/>
                  </a:lnTo>
                  <a:lnTo>
                    <a:pt x="108" y="45"/>
                  </a:lnTo>
                  <a:lnTo>
                    <a:pt x="107" y="33"/>
                  </a:lnTo>
                  <a:lnTo>
                    <a:pt x="105" y="24"/>
                  </a:lnTo>
                  <a:lnTo>
                    <a:pt x="102" y="16"/>
                  </a:lnTo>
                  <a:lnTo>
                    <a:pt x="99" y="11"/>
                  </a:lnTo>
                  <a:lnTo>
                    <a:pt x="94" y="5"/>
                  </a:lnTo>
                  <a:lnTo>
                    <a:pt x="89" y="2"/>
                  </a:lnTo>
                  <a:lnTo>
                    <a:pt x="83" y="0"/>
                  </a:lnTo>
                  <a:lnTo>
                    <a:pt x="78" y="0"/>
                  </a:lnTo>
                  <a:lnTo>
                    <a:pt x="63" y="9"/>
                  </a:lnTo>
                  <a:close/>
                </a:path>
              </a:pathLst>
            </a:custGeom>
            <a:solidFill>
              <a:srgbClr val="000000">
                <a:alpha val="100000"/>
              </a:srgbClr>
            </a:solidFill>
            <a:ln w="9525">
              <a:noFill/>
            </a:ln>
          </p:spPr>
          <p:txBody>
            <a:bodyPr/>
            <a:lstStyle/>
            <a:p>
              <a:endParaRPr lang="zh-CN" altLang="en-US"/>
            </a:p>
          </p:txBody>
        </p:sp>
        <p:sp>
          <p:nvSpPr>
            <p:cNvPr id="19723" name="Freeform 267"/>
            <p:cNvSpPr>
              <a:spLocks noEditPoints="1"/>
            </p:cNvSpPr>
            <p:nvPr/>
          </p:nvSpPr>
          <p:spPr>
            <a:xfrm>
              <a:off x="75" y="1584"/>
              <a:ext cx="37" cy="31"/>
            </a:xfrm>
            <a:custGeom>
              <a:avLst/>
              <a:gdLst>
                <a:gd name="txL" fmla="*/ 0 w 111"/>
                <a:gd name="txT" fmla="*/ 0 h 92"/>
                <a:gd name="txR" fmla="*/ 111 w 111"/>
                <a:gd name="txB" fmla="*/ 92 h 92"/>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11" h="92">
                  <a:moveTo>
                    <a:pt x="74" y="0"/>
                  </a:moveTo>
                  <a:lnTo>
                    <a:pt x="62" y="1"/>
                  </a:lnTo>
                  <a:lnTo>
                    <a:pt x="52" y="8"/>
                  </a:lnTo>
                  <a:lnTo>
                    <a:pt x="47" y="12"/>
                  </a:lnTo>
                  <a:lnTo>
                    <a:pt x="44" y="19"/>
                  </a:lnTo>
                  <a:lnTo>
                    <a:pt x="42" y="27"/>
                  </a:lnTo>
                  <a:lnTo>
                    <a:pt x="42" y="37"/>
                  </a:lnTo>
                  <a:lnTo>
                    <a:pt x="41" y="42"/>
                  </a:lnTo>
                  <a:lnTo>
                    <a:pt x="42" y="48"/>
                  </a:lnTo>
                  <a:lnTo>
                    <a:pt x="45" y="59"/>
                  </a:lnTo>
                  <a:lnTo>
                    <a:pt x="57" y="75"/>
                  </a:lnTo>
                  <a:lnTo>
                    <a:pt x="41" y="73"/>
                  </a:lnTo>
                  <a:lnTo>
                    <a:pt x="34" y="71"/>
                  </a:lnTo>
                  <a:lnTo>
                    <a:pt x="29" y="70"/>
                  </a:lnTo>
                  <a:lnTo>
                    <a:pt x="19" y="66"/>
                  </a:lnTo>
                  <a:lnTo>
                    <a:pt x="13" y="62"/>
                  </a:lnTo>
                  <a:lnTo>
                    <a:pt x="8" y="55"/>
                  </a:lnTo>
                  <a:lnTo>
                    <a:pt x="6" y="49"/>
                  </a:lnTo>
                  <a:lnTo>
                    <a:pt x="4" y="42"/>
                  </a:lnTo>
                  <a:lnTo>
                    <a:pt x="5" y="35"/>
                  </a:lnTo>
                  <a:lnTo>
                    <a:pt x="6" y="25"/>
                  </a:lnTo>
                  <a:lnTo>
                    <a:pt x="10" y="23"/>
                  </a:lnTo>
                  <a:lnTo>
                    <a:pt x="13" y="23"/>
                  </a:lnTo>
                  <a:lnTo>
                    <a:pt x="15" y="24"/>
                  </a:lnTo>
                  <a:lnTo>
                    <a:pt x="20" y="21"/>
                  </a:lnTo>
                  <a:lnTo>
                    <a:pt x="21" y="15"/>
                  </a:lnTo>
                  <a:lnTo>
                    <a:pt x="20" y="7"/>
                  </a:lnTo>
                  <a:lnTo>
                    <a:pt x="14" y="5"/>
                  </a:lnTo>
                  <a:lnTo>
                    <a:pt x="5" y="12"/>
                  </a:lnTo>
                  <a:lnTo>
                    <a:pt x="2" y="15"/>
                  </a:lnTo>
                  <a:lnTo>
                    <a:pt x="1" y="20"/>
                  </a:lnTo>
                  <a:lnTo>
                    <a:pt x="0" y="32"/>
                  </a:lnTo>
                  <a:lnTo>
                    <a:pt x="0" y="44"/>
                  </a:lnTo>
                  <a:lnTo>
                    <a:pt x="3" y="55"/>
                  </a:lnTo>
                  <a:lnTo>
                    <a:pt x="8" y="65"/>
                  </a:lnTo>
                  <a:lnTo>
                    <a:pt x="15" y="74"/>
                  </a:lnTo>
                  <a:lnTo>
                    <a:pt x="24" y="81"/>
                  </a:lnTo>
                  <a:lnTo>
                    <a:pt x="35" y="86"/>
                  </a:lnTo>
                  <a:lnTo>
                    <a:pt x="46" y="89"/>
                  </a:lnTo>
                  <a:lnTo>
                    <a:pt x="60" y="92"/>
                  </a:lnTo>
                  <a:lnTo>
                    <a:pt x="62" y="91"/>
                  </a:lnTo>
                  <a:lnTo>
                    <a:pt x="65" y="91"/>
                  </a:lnTo>
                  <a:lnTo>
                    <a:pt x="71" y="91"/>
                  </a:lnTo>
                  <a:lnTo>
                    <a:pt x="81" y="89"/>
                  </a:lnTo>
                  <a:lnTo>
                    <a:pt x="89" y="86"/>
                  </a:lnTo>
                  <a:lnTo>
                    <a:pt x="97" y="82"/>
                  </a:lnTo>
                  <a:lnTo>
                    <a:pt x="99" y="78"/>
                  </a:lnTo>
                  <a:lnTo>
                    <a:pt x="100" y="76"/>
                  </a:lnTo>
                  <a:lnTo>
                    <a:pt x="102" y="75"/>
                  </a:lnTo>
                  <a:lnTo>
                    <a:pt x="106" y="66"/>
                  </a:lnTo>
                  <a:lnTo>
                    <a:pt x="109" y="55"/>
                  </a:lnTo>
                  <a:lnTo>
                    <a:pt x="111" y="44"/>
                  </a:lnTo>
                  <a:lnTo>
                    <a:pt x="110" y="35"/>
                  </a:lnTo>
                  <a:lnTo>
                    <a:pt x="108" y="27"/>
                  </a:lnTo>
                  <a:lnTo>
                    <a:pt x="102" y="14"/>
                  </a:lnTo>
                  <a:lnTo>
                    <a:pt x="96" y="7"/>
                  </a:lnTo>
                  <a:lnTo>
                    <a:pt x="90" y="3"/>
                  </a:lnTo>
                  <a:lnTo>
                    <a:pt x="82" y="0"/>
                  </a:lnTo>
                  <a:lnTo>
                    <a:pt x="74" y="0"/>
                  </a:lnTo>
                  <a:close/>
                  <a:moveTo>
                    <a:pt x="55" y="21"/>
                  </a:moveTo>
                  <a:lnTo>
                    <a:pt x="58" y="17"/>
                  </a:lnTo>
                  <a:lnTo>
                    <a:pt x="63" y="15"/>
                  </a:lnTo>
                  <a:lnTo>
                    <a:pt x="74" y="15"/>
                  </a:lnTo>
                  <a:lnTo>
                    <a:pt x="82" y="15"/>
                  </a:lnTo>
                  <a:lnTo>
                    <a:pt x="89" y="17"/>
                  </a:lnTo>
                  <a:lnTo>
                    <a:pt x="94" y="19"/>
                  </a:lnTo>
                  <a:lnTo>
                    <a:pt x="99" y="24"/>
                  </a:lnTo>
                  <a:lnTo>
                    <a:pt x="101" y="27"/>
                  </a:lnTo>
                  <a:lnTo>
                    <a:pt x="104" y="32"/>
                  </a:lnTo>
                  <a:lnTo>
                    <a:pt x="105" y="37"/>
                  </a:lnTo>
                  <a:lnTo>
                    <a:pt x="106" y="44"/>
                  </a:lnTo>
                  <a:lnTo>
                    <a:pt x="105" y="50"/>
                  </a:lnTo>
                  <a:lnTo>
                    <a:pt x="103" y="56"/>
                  </a:lnTo>
                  <a:lnTo>
                    <a:pt x="95" y="69"/>
                  </a:lnTo>
                  <a:lnTo>
                    <a:pt x="67" y="75"/>
                  </a:lnTo>
                  <a:lnTo>
                    <a:pt x="52" y="59"/>
                  </a:lnTo>
                  <a:lnTo>
                    <a:pt x="48" y="49"/>
                  </a:lnTo>
                  <a:lnTo>
                    <a:pt x="47" y="43"/>
                  </a:lnTo>
                  <a:lnTo>
                    <a:pt x="48" y="38"/>
                  </a:lnTo>
                  <a:lnTo>
                    <a:pt x="49" y="28"/>
                  </a:lnTo>
                  <a:lnTo>
                    <a:pt x="55" y="21"/>
                  </a:lnTo>
                  <a:close/>
                </a:path>
              </a:pathLst>
            </a:custGeom>
            <a:solidFill>
              <a:srgbClr val="000000">
                <a:alpha val="100000"/>
              </a:srgbClr>
            </a:solidFill>
            <a:ln w="9525">
              <a:noFill/>
            </a:ln>
          </p:spPr>
          <p:txBody>
            <a:bodyPr/>
            <a:lstStyle/>
            <a:p>
              <a:endParaRPr lang="zh-CN" altLang="en-US"/>
            </a:p>
          </p:txBody>
        </p:sp>
        <p:sp>
          <p:nvSpPr>
            <p:cNvPr id="19724" name="Freeform 268"/>
            <p:cNvSpPr/>
            <p:nvPr/>
          </p:nvSpPr>
          <p:spPr>
            <a:xfrm>
              <a:off x="76" y="1335"/>
              <a:ext cx="36" cy="27"/>
            </a:xfrm>
            <a:custGeom>
              <a:avLst/>
              <a:gdLst>
                <a:gd name="txL" fmla="*/ 0 w 108"/>
                <a:gd name="txT" fmla="*/ 0 h 80"/>
                <a:gd name="txR" fmla="*/ 108 w 108"/>
                <a:gd name="txB" fmla="*/ 80 h 80"/>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08" h="80">
                  <a:moveTo>
                    <a:pt x="99" y="52"/>
                  </a:moveTo>
                  <a:lnTo>
                    <a:pt x="107" y="48"/>
                  </a:lnTo>
                  <a:lnTo>
                    <a:pt x="108" y="40"/>
                  </a:lnTo>
                  <a:lnTo>
                    <a:pt x="107" y="35"/>
                  </a:lnTo>
                  <a:lnTo>
                    <a:pt x="100" y="33"/>
                  </a:lnTo>
                  <a:lnTo>
                    <a:pt x="89" y="33"/>
                  </a:lnTo>
                  <a:lnTo>
                    <a:pt x="82" y="35"/>
                  </a:lnTo>
                  <a:lnTo>
                    <a:pt x="46" y="25"/>
                  </a:lnTo>
                  <a:lnTo>
                    <a:pt x="4" y="0"/>
                  </a:lnTo>
                  <a:lnTo>
                    <a:pt x="0" y="0"/>
                  </a:lnTo>
                  <a:lnTo>
                    <a:pt x="0" y="74"/>
                  </a:lnTo>
                  <a:lnTo>
                    <a:pt x="27" y="80"/>
                  </a:lnTo>
                  <a:lnTo>
                    <a:pt x="28" y="74"/>
                  </a:lnTo>
                  <a:lnTo>
                    <a:pt x="13" y="66"/>
                  </a:lnTo>
                  <a:lnTo>
                    <a:pt x="9" y="53"/>
                  </a:lnTo>
                  <a:lnTo>
                    <a:pt x="9" y="11"/>
                  </a:lnTo>
                  <a:lnTo>
                    <a:pt x="18" y="17"/>
                  </a:lnTo>
                  <a:lnTo>
                    <a:pt x="29" y="23"/>
                  </a:lnTo>
                  <a:lnTo>
                    <a:pt x="37" y="28"/>
                  </a:lnTo>
                  <a:lnTo>
                    <a:pt x="45" y="33"/>
                  </a:lnTo>
                  <a:lnTo>
                    <a:pt x="51" y="36"/>
                  </a:lnTo>
                  <a:lnTo>
                    <a:pt x="58" y="40"/>
                  </a:lnTo>
                  <a:lnTo>
                    <a:pt x="63" y="42"/>
                  </a:lnTo>
                  <a:lnTo>
                    <a:pt x="69" y="45"/>
                  </a:lnTo>
                  <a:lnTo>
                    <a:pt x="99" y="52"/>
                  </a:lnTo>
                  <a:close/>
                </a:path>
              </a:pathLst>
            </a:custGeom>
            <a:solidFill>
              <a:srgbClr val="000000">
                <a:alpha val="100000"/>
              </a:srgbClr>
            </a:solidFill>
            <a:ln w="9525">
              <a:noFill/>
            </a:ln>
          </p:spPr>
          <p:txBody>
            <a:bodyPr/>
            <a:lstStyle/>
            <a:p>
              <a:endParaRPr lang="zh-CN" altLang="en-US"/>
            </a:p>
          </p:txBody>
        </p:sp>
        <p:sp>
          <p:nvSpPr>
            <p:cNvPr id="19725" name="Freeform 269"/>
            <p:cNvSpPr/>
            <p:nvPr/>
          </p:nvSpPr>
          <p:spPr>
            <a:xfrm>
              <a:off x="76" y="1369"/>
              <a:ext cx="37" cy="28"/>
            </a:xfrm>
            <a:custGeom>
              <a:avLst/>
              <a:gdLst>
                <a:gd name="txL" fmla="*/ 0 w 110"/>
                <a:gd name="txT" fmla="*/ 0 h 84"/>
                <a:gd name="txR" fmla="*/ 110 w 110"/>
                <a:gd name="txB" fmla="*/ 84 h 84"/>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10" h="84">
                  <a:moveTo>
                    <a:pt x="50" y="35"/>
                  </a:moveTo>
                  <a:lnTo>
                    <a:pt x="47" y="28"/>
                  </a:lnTo>
                  <a:lnTo>
                    <a:pt x="45" y="23"/>
                  </a:lnTo>
                  <a:lnTo>
                    <a:pt x="40" y="16"/>
                  </a:lnTo>
                  <a:lnTo>
                    <a:pt x="24" y="10"/>
                  </a:lnTo>
                  <a:lnTo>
                    <a:pt x="14" y="13"/>
                  </a:lnTo>
                  <a:lnTo>
                    <a:pt x="6" y="21"/>
                  </a:lnTo>
                  <a:lnTo>
                    <a:pt x="1" y="33"/>
                  </a:lnTo>
                  <a:lnTo>
                    <a:pt x="0" y="48"/>
                  </a:lnTo>
                  <a:lnTo>
                    <a:pt x="1" y="61"/>
                  </a:lnTo>
                  <a:lnTo>
                    <a:pt x="5" y="74"/>
                  </a:lnTo>
                  <a:lnTo>
                    <a:pt x="8" y="78"/>
                  </a:lnTo>
                  <a:lnTo>
                    <a:pt x="12" y="81"/>
                  </a:lnTo>
                  <a:lnTo>
                    <a:pt x="16" y="83"/>
                  </a:lnTo>
                  <a:lnTo>
                    <a:pt x="21" y="84"/>
                  </a:lnTo>
                  <a:lnTo>
                    <a:pt x="29" y="80"/>
                  </a:lnTo>
                  <a:lnTo>
                    <a:pt x="31" y="74"/>
                  </a:lnTo>
                  <a:lnTo>
                    <a:pt x="30" y="70"/>
                  </a:lnTo>
                  <a:lnTo>
                    <a:pt x="29" y="69"/>
                  </a:lnTo>
                  <a:lnTo>
                    <a:pt x="24" y="67"/>
                  </a:lnTo>
                  <a:lnTo>
                    <a:pt x="21" y="69"/>
                  </a:lnTo>
                  <a:lnTo>
                    <a:pt x="13" y="71"/>
                  </a:lnTo>
                  <a:lnTo>
                    <a:pt x="6" y="63"/>
                  </a:lnTo>
                  <a:lnTo>
                    <a:pt x="4" y="51"/>
                  </a:lnTo>
                  <a:lnTo>
                    <a:pt x="5" y="39"/>
                  </a:lnTo>
                  <a:lnTo>
                    <a:pt x="10" y="32"/>
                  </a:lnTo>
                  <a:lnTo>
                    <a:pt x="17" y="26"/>
                  </a:lnTo>
                  <a:lnTo>
                    <a:pt x="26" y="24"/>
                  </a:lnTo>
                  <a:lnTo>
                    <a:pt x="30" y="24"/>
                  </a:lnTo>
                  <a:lnTo>
                    <a:pt x="35" y="26"/>
                  </a:lnTo>
                  <a:lnTo>
                    <a:pt x="39" y="28"/>
                  </a:lnTo>
                  <a:lnTo>
                    <a:pt x="43" y="32"/>
                  </a:lnTo>
                  <a:lnTo>
                    <a:pt x="45" y="35"/>
                  </a:lnTo>
                  <a:lnTo>
                    <a:pt x="47" y="41"/>
                  </a:lnTo>
                  <a:lnTo>
                    <a:pt x="48" y="47"/>
                  </a:lnTo>
                  <a:lnTo>
                    <a:pt x="49" y="55"/>
                  </a:lnTo>
                  <a:lnTo>
                    <a:pt x="54" y="55"/>
                  </a:lnTo>
                  <a:lnTo>
                    <a:pt x="54" y="44"/>
                  </a:lnTo>
                  <a:lnTo>
                    <a:pt x="55" y="37"/>
                  </a:lnTo>
                  <a:lnTo>
                    <a:pt x="57" y="30"/>
                  </a:lnTo>
                  <a:lnTo>
                    <a:pt x="61" y="26"/>
                  </a:lnTo>
                  <a:lnTo>
                    <a:pt x="68" y="19"/>
                  </a:lnTo>
                  <a:lnTo>
                    <a:pt x="77" y="17"/>
                  </a:lnTo>
                  <a:lnTo>
                    <a:pt x="99" y="24"/>
                  </a:lnTo>
                  <a:lnTo>
                    <a:pt x="103" y="33"/>
                  </a:lnTo>
                  <a:lnTo>
                    <a:pt x="105" y="46"/>
                  </a:lnTo>
                  <a:lnTo>
                    <a:pt x="103" y="60"/>
                  </a:lnTo>
                  <a:lnTo>
                    <a:pt x="97" y="67"/>
                  </a:lnTo>
                  <a:lnTo>
                    <a:pt x="92" y="64"/>
                  </a:lnTo>
                  <a:lnTo>
                    <a:pt x="87" y="62"/>
                  </a:lnTo>
                  <a:lnTo>
                    <a:pt x="82" y="67"/>
                  </a:lnTo>
                  <a:lnTo>
                    <a:pt x="80" y="73"/>
                  </a:lnTo>
                  <a:lnTo>
                    <a:pt x="82" y="80"/>
                  </a:lnTo>
                  <a:lnTo>
                    <a:pt x="90" y="82"/>
                  </a:lnTo>
                  <a:lnTo>
                    <a:pt x="90" y="81"/>
                  </a:lnTo>
                  <a:lnTo>
                    <a:pt x="91" y="81"/>
                  </a:lnTo>
                  <a:lnTo>
                    <a:pt x="93" y="81"/>
                  </a:lnTo>
                  <a:lnTo>
                    <a:pt x="97" y="79"/>
                  </a:lnTo>
                  <a:lnTo>
                    <a:pt x="98" y="77"/>
                  </a:lnTo>
                  <a:lnTo>
                    <a:pt x="100" y="76"/>
                  </a:lnTo>
                  <a:lnTo>
                    <a:pt x="104" y="72"/>
                  </a:lnTo>
                  <a:lnTo>
                    <a:pt x="106" y="64"/>
                  </a:lnTo>
                  <a:lnTo>
                    <a:pt x="108" y="58"/>
                  </a:lnTo>
                  <a:lnTo>
                    <a:pt x="108" y="54"/>
                  </a:lnTo>
                  <a:lnTo>
                    <a:pt x="108" y="52"/>
                  </a:lnTo>
                  <a:lnTo>
                    <a:pt x="108" y="51"/>
                  </a:lnTo>
                  <a:lnTo>
                    <a:pt x="109" y="51"/>
                  </a:lnTo>
                  <a:lnTo>
                    <a:pt x="110" y="45"/>
                  </a:lnTo>
                  <a:lnTo>
                    <a:pt x="109" y="34"/>
                  </a:lnTo>
                  <a:lnTo>
                    <a:pt x="107" y="26"/>
                  </a:lnTo>
                  <a:lnTo>
                    <a:pt x="104" y="18"/>
                  </a:lnTo>
                  <a:lnTo>
                    <a:pt x="100" y="13"/>
                  </a:lnTo>
                  <a:lnTo>
                    <a:pt x="94" y="6"/>
                  </a:lnTo>
                  <a:lnTo>
                    <a:pt x="90" y="3"/>
                  </a:lnTo>
                  <a:lnTo>
                    <a:pt x="84" y="0"/>
                  </a:lnTo>
                  <a:lnTo>
                    <a:pt x="80" y="1"/>
                  </a:lnTo>
                  <a:lnTo>
                    <a:pt x="75" y="1"/>
                  </a:lnTo>
                  <a:lnTo>
                    <a:pt x="71" y="3"/>
                  </a:lnTo>
                  <a:lnTo>
                    <a:pt x="63" y="9"/>
                  </a:lnTo>
                  <a:lnTo>
                    <a:pt x="58" y="12"/>
                  </a:lnTo>
                  <a:lnTo>
                    <a:pt x="55" y="18"/>
                  </a:lnTo>
                  <a:lnTo>
                    <a:pt x="50" y="35"/>
                  </a:lnTo>
                  <a:close/>
                </a:path>
              </a:pathLst>
            </a:custGeom>
            <a:solidFill>
              <a:srgbClr val="000000">
                <a:alpha val="100000"/>
              </a:srgbClr>
            </a:solidFill>
            <a:ln w="9525">
              <a:noFill/>
            </a:ln>
          </p:spPr>
          <p:txBody>
            <a:bodyPr/>
            <a:lstStyle/>
            <a:p>
              <a:endParaRPr lang="zh-CN" altLang="en-US"/>
            </a:p>
          </p:txBody>
        </p:sp>
        <p:sp>
          <p:nvSpPr>
            <p:cNvPr id="19726" name="Freeform 270"/>
            <p:cNvSpPr>
              <a:spLocks noEditPoints="1"/>
            </p:cNvSpPr>
            <p:nvPr/>
          </p:nvSpPr>
          <p:spPr>
            <a:xfrm>
              <a:off x="75" y="670"/>
              <a:ext cx="37" cy="30"/>
            </a:xfrm>
            <a:custGeom>
              <a:avLst/>
              <a:gdLst>
                <a:gd name="txL" fmla="*/ 0 w 110"/>
                <a:gd name="txT" fmla="*/ 0 h 89"/>
                <a:gd name="txR" fmla="*/ 110 w 110"/>
                <a:gd name="txB" fmla="*/ 89 h 89"/>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10" h="89">
                  <a:moveTo>
                    <a:pt x="73" y="0"/>
                  </a:moveTo>
                  <a:lnTo>
                    <a:pt x="73" y="21"/>
                  </a:lnTo>
                  <a:lnTo>
                    <a:pt x="0" y="16"/>
                  </a:lnTo>
                  <a:lnTo>
                    <a:pt x="0" y="24"/>
                  </a:lnTo>
                  <a:lnTo>
                    <a:pt x="71" y="89"/>
                  </a:lnTo>
                  <a:lnTo>
                    <a:pt x="75" y="89"/>
                  </a:lnTo>
                  <a:lnTo>
                    <a:pt x="77" y="35"/>
                  </a:lnTo>
                  <a:lnTo>
                    <a:pt x="97" y="37"/>
                  </a:lnTo>
                  <a:lnTo>
                    <a:pt x="104" y="39"/>
                  </a:lnTo>
                  <a:lnTo>
                    <a:pt x="105" y="48"/>
                  </a:lnTo>
                  <a:lnTo>
                    <a:pt x="105" y="57"/>
                  </a:lnTo>
                  <a:lnTo>
                    <a:pt x="109" y="57"/>
                  </a:lnTo>
                  <a:lnTo>
                    <a:pt x="110" y="4"/>
                  </a:lnTo>
                  <a:lnTo>
                    <a:pt x="105" y="4"/>
                  </a:lnTo>
                  <a:lnTo>
                    <a:pt x="105" y="11"/>
                  </a:lnTo>
                  <a:lnTo>
                    <a:pt x="104" y="20"/>
                  </a:lnTo>
                  <a:lnTo>
                    <a:pt x="97" y="24"/>
                  </a:lnTo>
                  <a:lnTo>
                    <a:pt x="77" y="21"/>
                  </a:lnTo>
                  <a:lnTo>
                    <a:pt x="77" y="0"/>
                  </a:lnTo>
                  <a:lnTo>
                    <a:pt x="73" y="0"/>
                  </a:lnTo>
                  <a:close/>
                  <a:moveTo>
                    <a:pt x="73" y="35"/>
                  </a:moveTo>
                  <a:lnTo>
                    <a:pt x="72" y="82"/>
                  </a:lnTo>
                  <a:lnTo>
                    <a:pt x="15" y="30"/>
                  </a:lnTo>
                  <a:lnTo>
                    <a:pt x="73" y="35"/>
                  </a:lnTo>
                  <a:close/>
                </a:path>
              </a:pathLst>
            </a:custGeom>
            <a:solidFill>
              <a:srgbClr val="000000">
                <a:alpha val="100000"/>
              </a:srgbClr>
            </a:solidFill>
            <a:ln w="9525">
              <a:noFill/>
            </a:ln>
          </p:spPr>
          <p:txBody>
            <a:bodyPr/>
            <a:lstStyle/>
            <a:p>
              <a:endParaRPr lang="zh-CN" altLang="en-US"/>
            </a:p>
          </p:txBody>
        </p:sp>
        <p:sp>
          <p:nvSpPr>
            <p:cNvPr id="19727" name="Freeform 271"/>
            <p:cNvSpPr>
              <a:spLocks noEditPoints="1"/>
            </p:cNvSpPr>
            <p:nvPr/>
          </p:nvSpPr>
          <p:spPr>
            <a:xfrm>
              <a:off x="76" y="636"/>
              <a:ext cx="37" cy="28"/>
            </a:xfrm>
            <a:custGeom>
              <a:avLst/>
              <a:gdLst>
                <a:gd name="txL" fmla="*/ 0 w 111"/>
                <a:gd name="txT" fmla="*/ 0 h 83"/>
                <a:gd name="txR" fmla="*/ 111 w 111"/>
                <a:gd name="txB" fmla="*/ 83 h 8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11" h="83">
                  <a:moveTo>
                    <a:pt x="55" y="83"/>
                  </a:moveTo>
                  <a:lnTo>
                    <a:pt x="96" y="74"/>
                  </a:lnTo>
                  <a:lnTo>
                    <a:pt x="98" y="69"/>
                  </a:lnTo>
                  <a:lnTo>
                    <a:pt x="99" y="67"/>
                  </a:lnTo>
                  <a:lnTo>
                    <a:pt x="101" y="66"/>
                  </a:lnTo>
                  <a:lnTo>
                    <a:pt x="106" y="60"/>
                  </a:lnTo>
                  <a:lnTo>
                    <a:pt x="109" y="52"/>
                  </a:lnTo>
                  <a:lnTo>
                    <a:pt x="111" y="44"/>
                  </a:lnTo>
                  <a:lnTo>
                    <a:pt x="110" y="35"/>
                  </a:lnTo>
                  <a:lnTo>
                    <a:pt x="107" y="27"/>
                  </a:lnTo>
                  <a:lnTo>
                    <a:pt x="102" y="20"/>
                  </a:lnTo>
                  <a:lnTo>
                    <a:pt x="97" y="14"/>
                  </a:lnTo>
                  <a:lnTo>
                    <a:pt x="57" y="0"/>
                  </a:lnTo>
                  <a:lnTo>
                    <a:pt x="16" y="7"/>
                  </a:lnTo>
                  <a:lnTo>
                    <a:pt x="9" y="13"/>
                  </a:lnTo>
                  <a:lnTo>
                    <a:pt x="4" y="20"/>
                  </a:lnTo>
                  <a:lnTo>
                    <a:pt x="1" y="27"/>
                  </a:lnTo>
                  <a:lnTo>
                    <a:pt x="1" y="36"/>
                  </a:lnTo>
                  <a:lnTo>
                    <a:pt x="0" y="44"/>
                  </a:lnTo>
                  <a:lnTo>
                    <a:pt x="3" y="52"/>
                  </a:lnTo>
                  <a:lnTo>
                    <a:pt x="7" y="59"/>
                  </a:lnTo>
                  <a:lnTo>
                    <a:pt x="14" y="66"/>
                  </a:lnTo>
                  <a:lnTo>
                    <a:pt x="22" y="73"/>
                  </a:lnTo>
                  <a:lnTo>
                    <a:pt x="32" y="78"/>
                  </a:lnTo>
                  <a:lnTo>
                    <a:pt x="42" y="81"/>
                  </a:lnTo>
                  <a:lnTo>
                    <a:pt x="55" y="83"/>
                  </a:lnTo>
                  <a:close/>
                  <a:moveTo>
                    <a:pt x="93" y="24"/>
                  </a:moveTo>
                  <a:lnTo>
                    <a:pt x="98" y="27"/>
                  </a:lnTo>
                  <a:lnTo>
                    <a:pt x="102" y="32"/>
                  </a:lnTo>
                  <a:lnTo>
                    <a:pt x="105" y="37"/>
                  </a:lnTo>
                  <a:lnTo>
                    <a:pt x="106" y="44"/>
                  </a:lnTo>
                  <a:lnTo>
                    <a:pt x="105" y="48"/>
                  </a:lnTo>
                  <a:lnTo>
                    <a:pt x="103" y="50"/>
                  </a:lnTo>
                  <a:lnTo>
                    <a:pt x="102" y="50"/>
                  </a:lnTo>
                  <a:lnTo>
                    <a:pt x="102" y="51"/>
                  </a:lnTo>
                  <a:lnTo>
                    <a:pt x="102" y="53"/>
                  </a:lnTo>
                  <a:lnTo>
                    <a:pt x="100" y="53"/>
                  </a:lnTo>
                  <a:lnTo>
                    <a:pt x="99" y="53"/>
                  </a:lnTo>
                  <a:lnTo>
                    <a:pt x="99" y="54"/>
                  </a:lnTo>
                  <a:lnTo>
                    <a:pt x="97" y="56"/>
                  </a:lnTo>
                  <a:lnTo>
                    <a:pt x="92" y="60"/>
                  </a:lnTo>
                  <a:lnTo>
                    <a:pt x="55" y="67"/>
                  </a:lnTo>
                  <a:lnTo>
                    <a:pt x="18" y="56"/>
                  </a:lnTo>
                  <a:lnTo>
                    <a:pt x="12" y="51"/>
                  </a:lnTo>
                  <a:lnTo>
                    <a:pt x="9" y="47"/>
                  </a:lnTo>
                  <a:lnTo>
                    <a:pt x="6" y="37"/>
                  </a:lnTo>
                  <a:lnTo>
                    <a:pt x="6" y="30"/>
                  </a:lnTo>
                  <a:lnTo>
                    <a:pt x="9" y="25"/>
                  </a:lnTo>
                  <a:lnTo>
                    <a:pt x="12" y="21"/>
                  </a:lnTo>
                  <a:lnTo>
                    <a:pt x="19" y="19"/>
                  </a:lnTo>
                  <a:lnTo>
                    <a:pt x="56" y="14"/>
                  </a:lnTo>
                  <a:lnTo>
                    <a:pt x="93" y="24"/>
                  </a:lnTo>
                  <a:close/>
                </a:path>
              </a:pathLst>
            </a:custGeom>
            <a:solidFill>
              <a:srgbClr val="000000">
                <a:alpha val="100000"/>
              </a:srgbClr>
            </a:solidFill>
            <a:ln w="9525">
              <a:noFill/>
            </a:ln>
          </p:spPr>
          <p:txBody>
            <a:bodyPr/>
            <a:lstStyle/>
            <a:p>
              <a:endParaRPr lang="zh-CN" altLang="en-US"/>
            </a:p>
          </p:txBody>
        </p:sp>
        <p:sp>
          <p:nvSpPr>
            <p:cNvPr id="19728" name="Freeform 272"/>
            <p:cNvSpPr>
              <a:spLocks noEditPoints="1"/>
            </p:cNvSpPr>
            <p:nvPr/>
          </p:nvSpPr>
          <p:spPr>
            <a:xfrm>
              <a:off x="75" y="1117"/>
              <a:ext cx="37" cy="33"/>
            </a:xfrm>
            <a:custGeom>
              <a:avLst/>
              <a:gdLst>
                <a:gd name="txL" fmla="*/ 0 w 110"/>
                <a:gd name="txT" fmla="*/ 0 h 99"/>
                <a:gd name="txR" fmla="*/ 110 w 110"/>
                <a:gd name="txB" fmla="*/ 99 h 99"/>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10" h="99">
                  <a:moveTo>
                    <a:pt x="103" y="21"/>
                  </a:moveTo>
                  <a:lnTo>
                    <a:pt x="98" y="14"/>
                  </a:lnTo>
                  <a:lnTo>
                    <a:pt x="94" y="10"/>
                  </a:lnTo>
                  <a:lnTo>
                    <a:pt x="88" y="7"/>
                  </a:lnTo>
                  <a:lnTo>
                    <a:pt x="83" y="6"/>
                  </a:lnTo>
                  <a:lnTo>
                    <a:pt x="75" y="6"/>
                  </a:lnTo>
                  <a:lnTo>
                    <a:pt x="67" y="12"/>
                  </a:lnTo>
                  <a:lnTo>
                    <a:pt x="59" y="19"/>
                  </a:lnTo>
                  <a:lnTo>
                    <a:pt x="53" y="31"/>
                  </a:lnTo>
                  <a:lnTo>
                    <a:pt x="42" y="10"/>
                  </a:lnTo>
                  <a:lnTo>
                    <a:pt x="35" y="3"/>
                  </a:lnTo>
                  <a:lnTo>
                    <a:pt x="29" y="0"/>
                  </a:lnTo>
                  <a:lnTo>
                    <a:pt x="17" y="2"/>
                  </a:lnTo>
                  <a:lnTo>
                    <a:pt x="8" y="11"/>
                  </a:lnTo>
                  <a:lnTo>
                    <a:pt x="4" y="17"/>
                  </a:lnTo>
                  <a:lnTo>
                    <a:pt x="2" y="25"/>
                  </a:lnTo>
                  <a:lnTo>
                    <a:pt x="0" y="33"/>
                  </a:lnTo>
                  <a:lnTo>
                    <a:pt x="0" y="43"/>
                  </a:lnTo>
                  <a:lnTo>
                    <a:pt x="1" y="61"/>
                  </a:lnTo>
                  <a:lnTo>
                    <a:pt x="3" y="68"/>
                  </a:lnTo>
                  <a:lnTo>
                    <a:pt x="7" y="75"/>
                  </a:lnTo>
                  <a:lnTo>
                    <a:pt x="10" y="80"/>
                  </a:lnTo>
                  <a:lnTo>
                    <a:pt x="15" y="84"/>
                  </a:lnTo>
                  <a:lnTo>
                    <a:pt x="20" y="87"/>
                  </a:lnTo>
                  <a:lnTo>
                    <a:pt x="27" y="89"/>
                  </a:lnTo>
                  <a:lnTo>
                    <a:pt x="41" y="83"/>
                  </a:lnTo>
                  <a:lnTo>
                    <a:pt x="52" y="65"/>
                  </a:lnTo>
                  <a:lnTo>
                    <a:pt x="57" y="79"/>
                  </a:lnTo>
                  <a:lnTo>
                    <a:pt x="65" y="90"/>
                  </a:lnTo>
                  <a:lnTo>
                    <a:pt x="83" y="99"/>
                  </a:lnTo>
                  <a:lnTo>
                    <a:pt x="87" y="98"/>
                  </a:lnTo>
                  <a:lnTo>
                    <a:pt x="92" y="96"/>
                  </a:lnTo>
                  <a:lnTo>
                    <a:pt x="96" y="93"/>
                  </a:lnTo>
                  <a:lnTo>
                    <a:pt x="101" y="88"/>
                  </a:lnTo>
                  <a:lnTo>
                    <a:pt x="104" y="80"/>
                  </a:lnTo>
                  <a:lnTo>
                    <a:pt x="105" y="76"/>
                  </a:lnTo>
                  <a:lnTo>
                    <a:pt x="107" y="73"/>
                  </a:lnTo>
                  <a:lnTo>
                    <a:pt x="109" y="64"/>
                  </a:lnTo>
                  <a:lnTo>
                    <a:pt x="110" y="56"/>
                  </a:lnTo>
                  <a:lnTo>
                    <a:pt x="109" y="45"/>
                  </a:lnTo>
                  <a:lnTo>
                    <a:pt x="108" y="36"/>
                  </a:lnTo>
                  <a:lnTo>
                    <a:pt x="106" y="28"/>
                  </a:lnTo>
                  <a:lnTo>
                    <a:pt x="103" y="21"/>
                  </a:lnTo>
                  <a:close/>
                  <a:moveTo>
                    <a:pt x="51" y="39"/>
                  </a:moveTo>
                  <a:lnTo>
                    <a:pt x="38" y="68"/>
                  </a:lnTo>
                  <a:lnTo>
                    <a:pt x="30" y="74"/>
                  </a:lnTo>
                  <a:lnTo>
                    <a:pt x="26" y="76"/>
                  </a:lnTo>
                  <a:lnTo>
                    <a:pt x="24" y="77"/>
                  </a:lnTo>
                  <a:lnTo>
                    <a:pt x="11" y="69"/>
                  </a:lnTo>
                  <a:lnTo>
                    <a:pt x="6" y="57"/>
                  </a:lnTo>
                  <a:lnTo>
                    <a:pt x="5" y="43"/>
                  </a:lnTo>
                  <a:lnTo>
                    <a:pt x="6" y="29"/>
                  </a:lnTo>
                  <a:lnTo>
                    <a:pt x="8" y="23"/>
                  </a:lnTo>
                  <a:lnTo>
                    <a:pt x="12" y="20"/>
                  </a:lnTo>
                  <a:lnTo>
                    <a:pt x="29" y="15"/>
                  </a:lnTo>
                  <a:lnTo>
                    <a:pt x="42" y="21"/>
                  </a:lnTo>
                  <a:lnTo>
                    <a:pt x="51" y="39"/>
                  </a:lnTo>
                  <a:close/>
                  <a:moveTo>
                    <a:pt x="67" y="79"/>
                  </a:moveTo>
                  <a:lnTo>
                    <a:pt x="55" y="61"/>
                  </a:lnTo>
                  <a:lnTo>
                    <a:pt x="69" y="29"/>
                  </a:lnTo>
                  <a:lnTo>
                    <a:pt x="76" y="20"/>
                  </a:lnTo>
                  <a:lnTo>
                    <a:pt x="85" y="19"/>
                  </a:lnTo>
                  <a:lnTo>
                    <a:pt x="93" y="21"/>
                  </a:lnTo>
                  <a:lnTo>
                    <a:pt x="101" y="29"/>
                  </a:lnTo>
                  <a:lnTo>
                    <a:pt x="102" y="33"/>
                  </a:lnTo>
                  <a:lnTo>
                    <a:pt x="104" y="39"/>
                  </a:lnTo>
                  <a:lnTo>
                    <a:pt x="105" y="46"/>
                  </a:lnTo>
                  <a:lnTo>
                    <a:pt x="106" y="55"/>
                  </a:lnTo>
                  <a:lnTo>
                    <a:pt x="105" y="61"/>
                  </a:lnTo>
                  <a:lnTo>
                    <a:pt x="104" y="61"/>
                  </a:lnTo>
                  <a:lnTo>
                    <a:pt x="104" y="62"/>
                  </a:lnTo>
                  <a:lnTo>
                    <a:pt x="104" y="64"/>
                  </a:lnTo>
                  <a:lnTo>
                    <a:pt x="104" y="68"/>
                  </a:lnTo>
                  <a:lnTo>
                    <a:pt x="102" y="73"/>
                  </a:lnTo>
                  <a:lnTo>
                    <a:pt x="100" y="79"/>
                  </a:lnTo>
                  <a:lnTo>
                    <a:pt x="96" y="82"/>
                  </a:lnTo>
                  <a:lnTo>
                    <a:pt x="92" y="84"/>
                  </a:lnTo>
                  <a:lnTo>
                    <a:pt x="89" y="84"/>
                  </a:lnTo>
                  <a:lnTo>
                    <a:pt x="87" y="85"/>
                  </a:lnTo>
                  <a:lnTo>
                    <a:pt x="83" y="86"/>
                  </a:lnTo>
                  <a:lnTo>
                    <a:pt x="67" y="79"/>
                  </a:lnTo>
                  <a:close/>
                </a:path>
              </a:pathLst>
            </a:custGeom>
            <a:solidFill>
              <a:srgbClr val="000000">
                <a:alpha val="100000"/>
              </a:srgbClr>
            </a:solidFill>
            <a:ln w="9525">
              <a:noFill/>
            </a:ln>
          </p:spPr>
          <p:txBody>
            <a:bodyPr/>
            <a:lstStyle/>
            <a:p>
              <a:endParaRPr lang="zh-CN" altLang="en-US"/>
            </a:p>
          </p:txBody>
        </p:sp>
        <p:sp>
          <p:nvSpPr>
            <p:cNvPr id="19729" name="Freeform 273"/>
            <p:cNvSpPr>
              <a:spLocks noEditPoints="1"/>
            </p:cNvSpPr>
            <p:nvPr/>
          </p:nvSpPr>
          <p:spPr>
            <a:xfrm>
              <a:off x="75" y="883"/>
              <a:ext cx="37" cy="31"/>
            </a:xfrm>
            <a:custGeom>
              <a:avLst/>
              <a:gdLst>
                <a:gd name="txL" fmla="*/ 0 w 110"/>
                <a:gd name="txT" fmla="*/ 0 h 93"/>
                <a:gd name="txR" fmla="*/ 110 w 110"/>
                <a:gd name="txB" fmla="*/ 93 h 93"/>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10" h="93">
                  <a:moveTo>
                    <a:pt x="61" y="83"/>
                  </a:moveTo>
                  <a:lnTo>
                    <a:pt x="64" y="77"/>
                  </a:lnTo>
                  <a:lnTo>
                    <a:pt x="67" y="71"/>
                  </a:lnTo>
                  <a:lnTo>
                    <a:pt x="68" y="62"/>
                  </a:lnTo>
                  <a:lnTo>
                    <a:pt x="69" y="54"/>
                  </a:lnTo>
                  <a:lnTo>
                    <a:pt x="67" y="41"/>
                  </a:lnTo>
                  <a:lnTo>
                    <a:pt x="65" y="35"/>
                  </a:lnTo>
                  <a:lnTo>
                    <a:pt x="64" y="31"/>
                  </a:lnTo>
                  <a:lnTo>
                    <a:pt x="52" y="17"/>
                  </a:lnTo>
                  <a:lnTo>
                    <a:pt x="65" y="18"/>
                  </a:lnTo>
                  <a:lnTo>
                    <a:pt x="77" y="21"/>
                  </a:lnTo>
                  <a:lnTo>
                    <a:pt x="86" y="25"/>
                  </a:lnTo>
                  <a:lnTo>
                    <a:pt x="93" y="30"/>
                  </a:lnTo>
                  <a:lnTo>
                    <a:pt x="98" y="35"/>
                  </a:lnTo>
                  <a:lnTo>
                    <a:pt x="102" y="41"/>
                  </a:lnTo>
                  <a:lnTo>
                    <a:pt x="105" y="48"/>
                  </a:lnTo>
                  <a:lnTo>
                    <a:pt x="106" y="56"/>
                  </a:lnTo>
                  <a:lnTo>
                    <a:pt x="106" y="61"/>
                  </a:lnTo>
                  <a:lnTo>
                    <a:pt x="105" y="66"/>
                  </a:lnTo>
                  <a:lnTo>
                    <a:pt x="103" y="67"/>
                  </a:lnTo>
                  <a:lnTo>
                    <a:pt x="99" y="68"/>
                  </a:lnTo>
                  <a:lnTo>
                    <a:pt x="92" y="71"/>
                  </a:lnTo>
                  <a:lnTo>
                    <a:pt x="89" y="77"/>
                  </a:lnTo>
                  <a:lnTo>
                    <a:pt x="89" y="81"/>
                  </a:lnTo>
                  <a:lnTo>
                    <a:pt x="92" y="84"/>
                  </a:lnTo>
                  <a:lnTo>
                    <a:pt x="97" y="86"/>
                  </a:lnTo>
                  <a:lnTo>
                    <a:pt x="99" y="85"/>
                  </a:lnTo>
                  <a:lnTo>
                    <a:pt x="99" y="84"/>
                  </a:lnTo>
                  <a:lnTo>
                    <a:pt x="100" y="84"/>
                  </a:lnTo>
                  <a:lnTo>
                    <a:pt x="102" y="84"/>
                  </a:lnTo>
                  <a:lnTo>
                    <a:pt x="104" y="81"/>
                  </a:lnTo>
                  <a:lnTo>
                    <a:pt x="107" y="79"/>
                  </a:lnTo>
                  <a:lnTo>
                    <a:pt x="110" y="56"/>
                  </a:lnTo>
                  <a:lnTo>
                    <a:pt x="109" y="43"/>
                  </a:lnTo>
                  <a:lnTo>
                    <a:pt x="106" y="33"/>
                  </a:lnTo>
                  <a:lnTo>
                    <a:pt x="101" y="23"/>
                  </a:lnTo>
                  <a:lnTo>
                    <a:pt x="94" y="16"/>
                  </a:lnTo>
                  <a:lnTo>
                    <a:pt x="84" y="9"/>
                  </a:lnTo>
                  <a:lnTo>
                    <a:pt x="74" y="4"/>
                  </a:lnTo>
                  <a:lnTo>
                    <a:pt x="63" y="1"/>
                  </a:lnTo>
                  <a:lnTo>
                    <a:pt x="51" y="0"/>
                  </a:lnTo>
                  <a:lnTo>
                    <a:pt x="39" y="0"/>
                  </a:lnTo>
                  <a:lnTo>
                    <a:pt x="29" y="3"/>
                  </a:lnTo>
                  <a:lnTo>
                    <a:pt x="19" y="6"/>
                  </a:lnTo>
                  <a:lnTo>
                    <a:pt x="13" y="12"/>
                  </a:lnTo>
                  <a:lnTo>
                    <a:pt x="3" y="27"/>
                  </a:lnTo>
                  <a:lnTo>
                    <a:pt x="0" y="36"/>
                  </a:lnTo>
                  <a:lnTo>
                    <a:pt x="0" y="47"/>
                  </a:lnTo>
                  <a:lnTo>
                    <a:pt x="0" y="57"/>
                  </a:lnTo>
                  <a:lnTo>
                    <a:pt x="2" y="67"/>
                  </a:lnTo>
                  <a:lnTo>
                    <a:pt x="4" y="75"/>
                  </a:lnTo>
                  <a:lnTo>
                    <a:pt x="9" y="82"/>
                  </a:lnTo>
                  <a:lnTo>
                    <a:pt x="20" y="90"/>
                  </a:lnTo>
                  <a:lnTo>
                    <a:pt x="28" y="92"/>
                  </a:lnTo>
                  <a:lnTo>
                    <a:pt x="36" y="93"/>
                  </a:lnTo>
                  <a:lnTo>
                    <a:pt x="36" y="92"/>
                  </a:lnTo>
                  <a:lnTo>
                    <a:pt x="37" y="92"/>
                  </a:lnTo>
                  <a:lnTo>
                    <a:pt x="39" y="92"/>
                  </a:lnTo>
                  <a:lnTo>
                    <a:pt x="43" y="92"/>
                  </a:lnTo>
                  <a:lnTo>
                    <a:pt x="50" y="90"/>
                  </a:lnTo>
                  <a:lnTo>
                    <a:pt x="56" y="87"/>
                  </a:lnTo>
                  <a:lnTo>
                    <a:pt x="61" y="83"/>
                  </a:lnTo>
                  <a:close/>
                  <a:moveTo>
                    <a:pt x="56" y="27"/>
                  </a:moveTo>
                  <a:lnTo>
                    <a:pt x="62" y="38"/>
                  </a:lnTo>
                  <a:lnTo>
                    <a:pt x="64" y="52"/>
                  </a:lnTo>
                  <a:lnTo>
                    <a:pt x="63" y="54"/>
                  </a:lnTo>
                  <a:lnTo>
                    <a:pt x="63" y="57"/>
                  </a:lnTo>
                  <a:lnTo>
                    <a:pt x="62" y="59"/>
                  </a:lnTo>
                  <a:lnTo>
                    <a:pt x="62" y="62"/>
                  </a:lnTo>
                  <a:lnTo>
                    <a:pt x="59" y="67"/>
                  </a:lnTo>
                  <a:lnTo>
                    <a:pt x="56" y="71"/>
                  </a:lnTo>
                  <a:lnTo>
                    <a:pt x="54" y="71"/>
                  </a:lnTo>
                  <a:lnTo>
                    <a:pt x="53" y="71"/>
                  </a:lnTo>
                  <a:lnTo>
                    <a:pt x="53" y="72"/>
                  </a:lnTo>
                  <a:lnTo>
                    <a:pt x="51" y="74"/>
                  </a:lnTo>
                  <a:lnTo>
                    <a:pt x="47" y="77"/>
                  </a:lnTo>
                  <a:lnTo>
                    <a:pt x="41" y="78"/>
                  </a:lnTo>
                  <a:lnTo>
                    <a:pt x="38" y="78"/>
                  </a:lnTo>
                  <a:lnTo>
                    <a:pt x="36" y="79"/>
                  </a:lnTo>
                  <a:lnTo>
                    <a:pt x="23" y="77"/>
                  </a:lnTo>
                  <a:lnTo>
                    <a:pt x="13" y="72"/>
                  </a:lnTo>
                  <a:lnTo>
                    <a:pt x="8" y="67"/>
                  </a:lnTo>
                  <a:lnTo>
                    <a:pt x="6" y="61"/>
                  </a:lnTo>
                  <a:lnTo>
                    <a:pt x="4" y="54"/>
                  </a:lnTo>
                  <a:lnTo>
                    <a:pt x="4" y="47"/>
                  </a:lnTo>
                  <a:lnTo>
                    <a:pt x="4" y="39"/>
                  </a:lnTo>
                  <a:lnTo>
                    <a:pt x="6" y="33"/>
                  </a:lnTo>
                  <a:lnTo>
                    <a:pt x="9" y="28"/>
                  </a:lnTo>
                  <a:lnTo>
                    <a:pt x="14" y="25"/>
                  </a:lnTo>
                  <a:lnTo>
                    <a:pt x="39" y="17"/>
                  </a:lnTo>
                  <a:lnTo>
                    <a:pt x="56" y="27"/>
                  </a:lnTo>
                  <a:close/>
                </a:path>
              </a:pathLst>
            </a:custGeom>
            <a:solidFill>
              <a:srgbClr val="000000">
                <a:alpha val="100000"/>
              </a:srgbClr>
            </a:solidFill>
            <a:ln w="9525">
              <a:noFill/>
            </a:ln>
          </p:spPr>
          <p:txBody>
            <a:bodyPr/>
            <a:lstStyle/>
            <a:p>
              <a:endParaRPr lang="zh-CN" altLang="en-US"/>
            </a:p>
          </p:txBody>
        </p:sp>
        <p:sp>
          <p:nvSpPr>
            <p:cNvPr id="19730" name="Freeform 274"/>
            <p:cNvSpPr/>
            <p:nvPr/>
          </p:nvSpPr>
          <p:spPr>
            <a:xfrm>
              <a:off x="77" y="422"/>
              <a:ext cx="37" cy="23"/>
            </a:xfrm>
            <a:custGeom>
              <a:avLst/>
              <a:gdLst>
                <a:gd name="txL" fmla="*/ 0 w 111"/>
                <a:gd name="txT" fmla="*/ 0 h 68"/>
                <a:gd name="txR" fmla="*/ 111 w 111"/>
                <a:gd name="txB" fmla="*/ 68 h 68"/>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11" h="68">
                  <a:moveTo>
                    <a:pt x="96" y="41"/>
                  </a:moveTo>
                  <a:lnTo>
                    <a:pt x="100" y="42"/>
                  </a:lnTo>
                  <a:lnTo>
                    <a:pt x="103" y="45"/>
                  </a:lnTo>
                  <a:lnTo>
                    <a:pt x="106" y="59"/>
                  </a:lnTo>
                  <a:lnTo>
                    <a:pt x="106" y="68"/>
                  </a:lnTo>
                  <a:lnTo>
                    <a:pt x="109" y="68"/>
                  </a:lnTo>
                  <a:lnTo>
                    <a:pt x="111" y="0"/>
                  </a:lnTo>
                  <a:lnTo>
                    <a:pt x="107" y="0"/>
                  </a:lnTo>
                  <a:lnTo>
                    <a:pt x="107" y="10"/>
                  </a:lnTo>
                  <a:lnTo>
                    <a:pt x="103" y="22"/>
                  </a:lnTo>
                  <a:lnTo>
                    <a:pt x="101" y="23"/>
                  </a:lnTo>
                  <a:lnTo>
                    <a:pt x="100" y="25"/>
                  </a:lnTo>
                  <a:lnTo>
                    <a:pt x="96" y="26"/>
                  </a:lnTo>
                  <a:lnTo>
                    <a:pt x="0" y="17"/>
                  </a:lnTo>
                  <a:lnTo>
                    <a:pt x="0" y="20"/>
                  </a:lnTo>
                  <a:lnTo>
                    <a:pt x="8" y="32"/>
                  </a:lnTo>
                  <a:lnTo>
                    <a:pt x="9" y="50"/>
                  </a:lnTo>
                  <a:lnTo>
                    <a:pt x="9" y="59"/>
                  </a:lnTo>
                  <a:lnTo>
                    <a:pt x="13" y="59"/>
                  </a:lnTo>
                  <a:lnTo>
                    <a:pt x="14" y="42"/>
                  </a:lnTo>
                  <a:lnTo>
                    <a:pt x="15" y="35"/>
                  </a:lnTo>
                  <a:lnTo>
                    <a:pt x="21" y="34"/>
                  </a:lnTo>
                  <a:lnTo>
                    <a:pt x="96" y="41"/>
                  </a:lnTo>
                  <a:close/>
                </a:path>
              </a:pathLst>
            </a:custGeom>
            <a:solidFill>
              <a:srgbClr val="000000">
                <a:alpha val="100000"/>
              </a:srgbClr>
            </a:solidFill>
            <a:ln w="9525">
              <a:noFill/>
            </a:ln>
          </p:spPr>
          <p:txBody>
            <a:bodyPr/>
            <a:lstStyle/>
            <a:p>
              <a:endParaRPr lang="zh-CN" altLang="en-US"/>
            </a:p>
          </p:txBody>
        </p:sp>
        <p:sp>
          <p:nvSpPr>
            <p:cNvPr id="19731" name="Freeform 275"/>
            <p:cNvSpPr/>
            <p:nvPr/>
          </p:nvSpPr>
          <p:spPr>
            <a:xfrm>
              <a:off x="75" y="181"/>
              <a:ext cx="37" cy="30"/>
            </a:xfrm>
            <a:custGeom>
              <a:avLst/>
              <a:gdLst>
                <a:gd name="txL" fmla="*/ 0 w 111"/>
                <a:gd name="txT" fmla="*/ 0 h 91"/>
                <a:gd name="txR" fmla="*/ 111 w 111"/>
                <a:gd name="txB" fmla="*/ 91 h 91"/>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11" h="91">
                  <a:moveTo>
                    <a:pt x="110" y="5"/>
                  </a:moveTo>
                  <a:lnTo>
                    <a:pt x="83" y="0"/>
                  </a:lnTo>
                  <a:lnTo>
                    <a:pt x="83" y="5"/>
                  </a:lnTo>
                  <a:lnTo>
                    <a:pt x="96" y="12"/>
                  </a:lnTo>
                  <a:lnTo>
                    <a:pt x="101" y="25"/>
                  </a:lnTo>
                  <a:lnTo>
                    <a:pt x="101" y="81"/>
                  </a:lnTo>
                  <a:lnTo>
                    <a:pt x="57" y="22"/>
                  </a:lnTo>
                  <a:lnTo>
                    <a:pt x="42" y="7"/>
                  </a:lnTo>
                  <a:lnTo>
                    <a:pt x="28" y="3"/>
                  </a:lnTo>
                  <a:lnTo>
                    <a:pt x="8" y="13"/>
                  </a:lnTo>
                  <a:lnTo>
                    <a:pt x="4" y="18"/>
                  </a:lnTo>
                  <a:lnTo>
                    <a:pt x="2" y="26"/>
                  </a:lnTo>
                  <a:lnTo>
                    <a:pt x="0" y="35"/>
                  </a:lnTo>
                  <a:lnTo>
                    <a:pt x="0" y="46"/>
                  </a:lnTo>
                  <a:lnTo>
                    <a:pt x="2" y="60"/>
                  </a:lnTo>
                  <a:lnTo>
                    <a:pt x="8" y="75"/>
                  </a:lnTo>
                  <a:lnTo>
                    <a:pt x="11" y="80"/>
                  </a:lnTo>
                  <a:lnTo>
                    <a:pt x="16" y="84"/>
                  </a:lnTo>
                  <a:lnTo>
                    <a:pt x="21" y="87"/>
                  </a:lnTo>
                  <a:lnTo>
                    <a:pt x="29" y="88"/>
                  </a:lnTo>
                  <a:lnTo>
                    <a:pt x="36" y="86"/>
                  </a:lnTo>
                  <a:lnTo>
                    <a:pt x="36" y="83"/>
                  </a:lnTo>
                  <a:lnTo>
                    <a:pt x="37" y="81"/>
                  </a:lnTo>
                  <a:lnTo>
                    <a:pt x="37" y="78"/>
                  </a:lnTo>
                  <a:lnTo>
                    <a:pt x="38" y="76"/>
                  </a:lnTo>
                  <a:lnTo>
                    <a:pt x="37" y="69"/>
                  </a:lnTo>
                  <a:lnTo>
                    <a:pt x="32" y="68"/>
                  </a:lnTo>
                  <a:lnTo>
                    <a:pt x="27" y="70"/>
                  </a:lnTo>
                  <a:lnTo>
                    <a:pt x="23" y="73"/>
                  </a:lnTo>
                  <a:lnTo>
                    <a:pt x="20" y="74"/>
                  </a:lnTo>
                  <a:lnTo>
                    <a:pt x="13" y="72"/>
                  </a:lnTo>
                  <a:lnTo>
                    <a:pt x="9" y="65"/>
                  </a:lnTo>
                  <a:lnTo>
                    <a:pt x="5" y="47"/>
                  </a:lnTo>
                  <a:lnTo>
                    <a:pt x="11" y="25"/>
                  </a:lnTo>
                  <a:lnTo>
                    <a:pt x="13" y="21"/>
                  </a:lnTo>
                  <a:lnTo>
                    <a:pt x="17" y="19"/>
                  </a:lnTo>
                  <a:lnTo>
                    <a:pt x="29" y="18"/>
                  </a:lnTo>
                  <a:lnTo>
                    <a:pt x="47" y="24"/>
                  </a:lnTo>
                  <a:lnTo>
                    <a:pt x="103" y="91"/>
                  </a:lnTo>
                  <a:lnTo>
                    <a:pt x="111" y="91"/>
                  </a:lnTo>
                  <a:lnTo>
                    <a:pt x="110" y="5"/>
                  </a:lnTo>
                  <a:close/>
                </a:path>
              </a:pathLst>
            </a:custGeom>
            <a:solidFill>
              <a:srgbClr val="000000">
                <a:alpha val="100000"/>
              </a:srgbClr>
            </a:solidFill>
            <a:ln w="9525">
              <a:noFill/>
            </a:ln>
          </p:spPr>
          <p:txBody>
            <a:bodyPr/>
            <a:lstStyle/>
            <a:p>
              <a:endParaRPr lang="zh-CN" altLang="en-US"/>
            </a:p>
          </p:txBody>
        </p:sp>
      </p:grpSp>
      <p:sp>
        <p:nvSpPr>
          <p:cNvPr id="19732" name="WordArt 277"/>
          <p:cNvSpPr>
            <a:spLocks noTextEdit="1"/>
          </p:cNvSpPr>
          <p:nvPr/>
        </p:nvSpPr>
        <p:spPr>
          <a:xfrm>
            <a:off x="1663700" y="4510088"/>
            <a:ext cx="3844925" cy="1728787"/>
          </a:xfrm>
          <a:prstGeom prst="rect">
            <a:avLst/>
          </a:prstGeom>
        </p:spPr>
        <p:txBody>
          <a:bodyPr wrap="none" fromWordArt="1">
            <a:prstTxWarp prst="textCascadeUp">
              <a:avLst>
                <a:gd name="adj" fmla="val 100000"/>
              </a:avLst>
            </a:prstTxWarp>
            <a:normAutofit/>
            <a:scene3d>
              <a:camera prst="legacyPerspectiveFront">
                <a:rot lat="20520000" lon="1080000" rev="0"/>
              </a:camera>
              <a:lightRig rig="legacyHarsh2" dir="b"/>
            </a:scene3d>
            <a:sp3d extrusionH="430200" prstMaterial="legacyMatte">
              <a:extrusionClr>
                <a:srgbClr val="FF6600"/>
              </a:extrusionClr>
            </a:sp3d>
          </a:bodyPr>
          <a:lstStyle/>
          <a:p>
            <a:pPr algn="ctr"/>
            <a:r>
              <a:rPr lang="zh-CN" altLang="en-US" sz="3600">
                <a:gradFill rotWithShape="1">
                  <a:gsLst>
                    <a:gs pos="0">
                      <a:srgbClr val="FFE701">
                        <a:alpha val="100000"/>
                      </a:srgbClr>
                    </a:gs>
                    <a:gs pos="100000">
                      <a:srgbClr val="FE3E02">
                        <a:alpha val="100000"/>
                      </a:srgbClr>
                    </a:gs>
                  </a:gsLst>
                  <a:lin ang="5400000" scaled="1"/>
                  <a:tileRect/>
                </a:gradFill>
                <a:latin typeface="宋体" panose="02010600030101010101" pitchFamily="2" charset="-122"/>
                <a:ea typeface="宋体" panose="02010600030101010101" pitchFamily="2" charset="-122"/>
              </a:rPr>
              <a:t>体温计</a:t>
            </a:r>
          </a:p>
        </p:txBody>
      </p:sp>
      <p:pic>
        <p:nvPicPr>
          <p:cNvPr id="19733" name="图片 19732" descr="W020140922613598599019[1]"/>
          <p:cNvPicPr>
            <a:picLocks noChangeAspect="1"/>
          </p:cNvPicPr>
          <p:nvPr/>
        </p:nvPicPr>
        <p:blipFill>
          <a:blip r:embed="rId4" cstate="print"/>
          <a:stretch>
            <a:fillRect/>
          </a:stretch>
        </p:blipFill>
        <p:spPr>
          <a:xfrm>
            <a:off x="1763713" y="1917700"/>
            <a:ext cx="3744912" cy="2270125"/>
          </a:xfrm>
          <a:prstGeom prst="rect">
            <a:avLst/>
          </a:prstGeom>
          <a:noFill/>
          <a:ln w="9525">
            <a:noFill/>
          </a:ln>
        </p:spPr>
      </p:pic>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文本框 20481"/>
          <p:cNvSpPr txBox="1"/>
          <p:nvPr/>
        </p:nvSpPr>
        <p:spPr>
          <a:xfrm>
            <a:off x="695008" y="1679893"/>
            <a:ext cx="7753350" cy="3692525"/>
          </a:xfrm>
          <a:prstGeom prst="rect">
            <a:avLst/>
          </a:prstGeom>
          <a:noFill/>
          <a:ln w="9525">
            <a:noFill/>
          </a:ln>
        </p:spPr>
        <p:txBody>
          <a:bodyPr vert="horz" wrap="square" anchor="t">
            <a:spAutoFit/>
          </a:bodyPr>
          <a:lstStyle/>
          <a:p>
            <a:pPr>
              <a:lnSpc>
                <a:spcPct val="150000"/>
              </a:lnSpc>
              <a:buClrTx/>
            </a:pPr>
            <a:r>
              <a:rPr lang="zh-CN" altLang="en-US" sz="2600" b="1" dirty="0">
                <a:solidFill>
                  <a:srgbClr val="000000"/>
                </a:solidFill>
                <a:latin typeface="宋体" panose="02010600030101010101" pitchFamily="2" charset="-122"/>
              </a:rPr>
              <a:t>3.使用</a:t>
            </a:r>
          </a:p>
          <a:p>
            <a:pPr>
              <a:lnSpc>
                <a:spcPct val="150000"/>
              </a:lnSpc>
              <a:buClrTx/>
            </a:pPr>
            <a:r>
              <a:rPr lang="zh-CN" altLang="en-US" sz="2600" b="1" dirty="0">
                <a:solidFill>
                  <a:srgbClr val="000000"/>
                </a:solidFill>
                <a:latin typeface="宋体" panose="02010600030101010101" pitchFamily="2" charset="-122"/>
              </a:rPr>
              <a:t>(1)体温表在测体温前要捏住上端甩动，使管内汞柱降至35℃以下；</a:t>
            </a:r>
          </a:p>
          <a:p>
            <a:pPr>
              <a:lnSpc>
                <a:spcPct val="150000"/>
              </a:lnSpc>
              <a:buClrTx/>
            </a:pPr>
            <a:r>
              <a:rPr lang="zh-CN" altLang="en-US" sz="2600" b="1" dirty="0">
                <a:solidFill>
                  <a:srgbClr val="000000"/>
                </a:solidFill>
                <a:latin typeface="宋体" panose="02010600030101010101" pitchFamily="2" charset="-122"/>
              </a:rPr>
              <a:t>(2)放在身体被测部位要停留5分钟左右再读数.</a:t>
            </a:r>
          </a:p>
          <a:p>
            <a:pPr>
              <a:lnSpc>
                <a:spcPct val="150000"/>
              </a:lnSpc>
              <a:buClrTx/>
            </a:pPr>
            <a:r>
              <a:rPr lang="zh-CN" altLang="en-US" sz="2600" b="1" dirty="0">
                <a:solidFill>
                  <a:srgbClr val="000000"/>
                </a:solidFill>
                <a:latin typeface="宋体" panose="02010600030101010101" pitchFamily="2" charset="-122"/>
              </a:rPr>
              <a:t>(3)体温表读数时，可从被测部位拿出，让其刻度面所对的棱正对眼睛读数（棱起放大镜的作用）.</a:t>
            </a: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2" name="单圆角矩形 5"/>
          <p:cNvSpPr/>
          <p:nvPr/>
        </p:nvSpPr>
        <p:spPr>
          <a:xfrm>
            <a:off x="-24130" y="153670"/>
            <a:ext cx="3724910" cy="770255"/>
          </a:xfrm>
          <a:custGeom>
            <a:avLst/>
            <a:gdLst>
              <a:gd name="txL" fmla="*/ 0 w 3816424"/>
              <a:gd name="txT" fmla="*/ 0 h 1263290"/>
              <a:gd name="txR" fmla="*/ 3816424 w 3816424"/>
              <a:gd name="txB" fmla="*/ 1263290 h 1263290"/>
            </a:gdLst>
            <a:ahLst/>
            <a:cxnLst>
              <a:cxn ang="0">
                <a:pos x="0" y="0"/>
              </a:cxn>
              <a:cxn ang="0">
                <a:pos x="3402671" y="0"/>
              </a:cxn>
              <a:cxn ang="0">
                <a:pos x="3816424" y="413753"/>
              </a:cxn>
              <a:cxn ang="0">
                <a:pos x="3816424" y="1263290"/>
              </a:cxn>
              <a:cxn ang="0">
                <a:pos x="0" y="1263290"/>
              </a:cxn>
              <a:cxn ang="0">
                <a:pos x="0" y="0"/>
              </a:cxn>
            </a:cxnLst>
            <a:rect l="txL" t="txT" r="txR" b="txB"/>
            <a:pathLst>
              <a:path w="3816424" h="1263290">
                <a:moveTo>
                  <a:pt x="0" y="0"/>
                </a:moveTo>
                <a:lnTo>
                  <a:pt x="3402671" y="0"/>
                </a:lnTo>
                <a:cubicBezTo>
                  <a:pt x="3631180" y="0"/>
                  <a:pt x="3816424" y="185244"/>
                  <a:pt x="3816424" y="413753"/>
                </a:cubicBezTo>
                <a:lnTo>
                  <a:pt x="3816424" y="1263290"/>
                </a:lnTo>
                <a:lnTo>
                  <a:pt x="0" y="1263290"/>
                </a:lnTo>
                <a:lnTo>
                  <a:pt x="0" y="0"/>
                </a:lnTo>
                <a:close/>
              </a:path>
            </a:pathLst>
          </a:custGeom>
          <a:solidFill>
            <a:schemeClr val="accent6">
              <a:lumMod val="50000"/>
            </a:schemeClr>
          </a:solidFill>
          <a:ln w="9525">
            <a:noFill/>
          </a:ln>
        </p:spPr>
        <p:txBody>
          <a:bodyPr anchor="ctr"/>
          <a:lstStyle/>
          <a:p>
            <a:pPr algn="ctr"/>
            <a:endParaRPr lang="zh-CN" altLang="en-US" dirty="0">
              <a:solidFill>
                <a:srgbClr val="FFFFFF"/>
              </a:solidFill>
              <a:latin typeface="微软雅黑" panose="020B0503020204020204" pitchFamily="34" charset="-122"/>
              <a:ea typeface="微软雅黑" panose="020B0503020204020204" pitchFamily="34" charset="-122"/>
            </a:endParaRPr>
          </a:p>
        </p:txBody>
      </p:sp>
      <p:sp>
        <p:nvSpPr>
          <p:cNvPr id="7173" name="矩形 6"/>
          <p:cNvSpPr/>
          <p:nvPr/>
        </p:nvSpPr>
        <p:spPr>
          <a:xfrm>
            <a:off x="219710" y="476250"/>
            <a:ext cx="99695" cy="447675"/>
          </a:xfrm>
          <a:prstGeom prst="rect">
            <a:avLst/>
          </a:prstGeom>
          <a:solidFill>
            <a:srgbClr val="FFCC00"/>
          </a:solidFill>
          <a:ln w="9525">
            <a:noFill/>
          </a:ln>
        </p:spPr>
        <p:txBody>
          <a:bodyPr anchor="ctr"/>
          <a:lstStyle/>
          <a:p>
            <a:pPr algn="ctr"/>
            <a:endParaRPr lang="zh-CN" altLang="en-US" dirty="0">
              <a:solidFill>
                <a:srgbClr val="FFFFFF"/>
              </a:solidFill>
              <a:latin typeface="Calibri" panose="020F0502020204030204" pitchFamily="34" charset="0"/>
            </a:endParaRPr>
          </a:p>
        </p:txBody>
      </p:sp>
      <p:sp>
        <p:nvSpPr>
          <p:cNvPr id="3" name="副标题 2"/>
          <p:cNvSpPr>
            <a:spLocks noGrp="1"/>
          </p:cNvSpPr>
          <p:nvPr>
            <p:custDataLst>
              <p:tags r:id="rId2"/>
            </p:custDataLst>
          </p:nvPr>
        </p:nvSpPr>
        <p:spPr>
          <a:xfrm>
            <a:off x="402590" y="371475"/>
            <a:ext cx="3408680" cy="657225"/>
          </a:xfrm>
        </p:spPr>
        <p:txBody>
          <a:bodyPr/>
          <a:lstStyle>
            <a:lvl1pPr marL="228600" indent="-228600" algn="l" defTabSz="914400" rtl="0" eaLnBrk="1" latinLnBrk="0" hangingPunct="1">
              <a:lnSpc>
                <a:spcPct val="90000"/>
              </a:lnSpc>
              <a:spcBef>
                <a:spcPts val="1000"/>
              </a:spcBef>
              <a:buClr>
                <a:schemeClr val="accent1"/>
              </a:buClr>
              <a:buSzPct val="80000"/>
              <a:buFont typeface="Wingdings" panose="05000000000000000000" pitchFamily="2" charset="2"/>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SzPct val="80000"/>
              <a:buFont typeface="Wingdings" panose="05000000000000000000" pitchFamily="2" charset="2"/>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80000"/>
              <a:buFont typeface="Wingdings" panose="05000000000000000000" pitchFamily="2" charset="2"/>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SzPct val="80000"/>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SzPct val="80000"/>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3600">
                <a:solidFill>
                  <a:schemeClr val="bg1"/>
                </a:solidFill>
                <a:effectLst>
                  <a:outerShdw blurRad="38100" dist="19050" dir="2700000" algn="tl" rotWithShape="0">
                    <a:schemeClr val="dk1">
                      <a:alpha val="40000"/>
                    </a:schemeClr>
                  </a:outerShdw>
                </a:effectLst>
                <a:latin typeface="黑体" panose="02010609060101010101" pitchFamily="2" charset="-122"/>
                <a:ea typeface="黑体" panose="02010609060101010101" pitchFamily="2" charset="-122"/>
                <a:sym typeface="+mn-ea"/>
              </a:rPr>
              <a:t>三、归纳小结</a:t>
            </a:r>
            <a:endParaRPr lang="zh-CN" altLang="en-US" sz="3600" dirty="0">
              <a:solidFill>
                <a:schemeClr val="bg1"/>
              </a:solidFill>
              <a:effectLst>
                <a:outerShdw blurRad="38100" dist="19050" dir="2700000" algn="tl" rotWithShape="0">
                  <a:schemeClr val="dk1">
                    <a:alpha val="40000"/>
                  </a:schemeClr>
                </a:outerShdw>
              </a:effectLst>
              <a:latin typeface="黑体" panose="02010609060101010101" pitchFamily="2" charset="-122"/>
              <a:ea typeface="黑体" panose="02010609060101010101" pitchFamily="2" charset="-122"/>
              <a:sym typeface="+mn-ea"/>
            </a:endParaRPr>
          </a:p>
          <a:p>
            <a:pPr marL="0" indent="0">
              <a:buNone/>
            </a:pPr>
            <a:endParaRPr lang="zh-CN" altLang="en-US" sz="3600" dirty="0">
              <a:solidFill>
                <a:schemeClr val="bg1"/>
              </a:solidFill>
              <a:effectLst>
                <a:outerShdw blurRad="38100" dist="19050" dir="2700000" algn="tl" rotWithShape="0">
                  <a:schemeClr val="dk1">
                    <a:alpha val="40000"/>
                  </a:schemeClr>
                </a:outerShdw>
              </a:effectLst>
              <a:latin typeface="黑体" panose="02010609060101010101" pitchFamily="2" charset="-122"/>
              <a:ea typeface="黑体" panose="02010609060101010101" pitchFamily="2" charset="-122"/>
              <a:sym typeface="+mn-ea"/>
            </a:endParaRPr>
          </a:p>
          <a:p>
            <a:pPr marL="0" indent="0">
              <a:buNone/>
            </a:pPr>
            <a:endParaRPr lang="zh-CN" altLang="en-US" sz="3600" dirty="0">
              <a:solidFill>
                <a:schemeClr val="bg1"/>
              </a:solidFill>
              <a:effectLst>
                <a:outerShdw blurRad="38100" dist="19050" dir="2700000" algn="tl" rotWithShape="0">
                  <a:schemeClr val="dk1">
                    <a:alpha val="40000"/>
                  </a:schemeClr>
                </a:outerShdw>
              </a:effectLst>
              <a:latin typeface="黑体" panose="02010609060101010101" pitchFamily="2" charset="-122"/>
              <a:ea typeface="黑体" panose="02010609060101010101" pitchFamily="2" charset="-122"/>
              <a:sym typeface="+mn-ea"/>
            </a:endParaRPr>
          </a:p>
          <a:p>
            <a:pPr marL="0" indent="0">
              <a:buNone/>
            </a:pPr>
            <a:endParaRPr lang="zh-CN" altLang="en-US" sz="3600" b="1" kern="1200" baseline="0" dirty="0">
              <a:latin typeface="黑体" panose="02010609060101010101" pitchFamily="2" charset="-122"/>
              <a:ea typeface="黑体" panose="02010609060101010101" pitchFamily="2" charset="-122"/>
              <a:cs typeface="+mn-cs"/>
              <a:sym typeface="+mn-ea"/>
            </a:endParaRPr>
          </a:p>
          <a:p>
            <a:endParaRPr lang="zh-CN" altLang="en-US" dirty="0"/>
          </a:p>
        </p:txBody>
      </p:sp>
      <p:sp>
        <p:nvSpPr>
          <p:cNvPr id="22531" name="文本框 22530"/>
          <p:cNvSpPr txBox="1"/>
          <p:nvPr/>
        </p:nvSpPr>
        <p:spPr>
          <a:xfrm>
            <a:off x="1476375" y="1557338"/>
            <a:ext cx="5441950" cy="3969385"/>
          </a:xfrm>
          <a:prstGeom prst="rect">
            <a:avLst/>
          </a:prstGeom>
          <a:noFill/>
          <a:ln w="9525">
            <a:noFill/>
          </a:ln>
        </p:spPr>
        <p:txBody>
          <a:bodyPr wrap="square">
            <a:spAutoFit/>
          </a:bodyPr>
          <a:lstStyle/>
          <a:p>
            <a:r>
              <a:rPr lang="zh-CN" altLang="en-US" sz="3600" b="1" dirty="0">
                <a:solidFill>
                  <a:srgbClr val="0000FF"/>
                </a:solidFill>
                <a:latin typeface="楷体" panose="02010609060101010101" pitchFamily="1" charset="-122"/>
                <a:ea typeface="楷体" panose="02010609060101010101" pitchFamily="1" charset="-122"/>
              </a:rPr>
              <a:t>（一）温度</a:t>
            </a:r>
          </a:p>
          <a:p>
            <a:r>
              <a:rPr lang="zh-CN" altLang="en-US" sz="3600" b="1" dirty="0">
                <a:latin typeface="楷体" panose="02010609060101010101" pitchFamily="1" charset="-122"/>
                <a:ea typeface="楷体" panose="02010609060101010101" pitchFamily="1" charset="-122"/>
              </a:rPr>
              <a:t>1.概念</a:t>
            </a:r>
          </a:p>
          <a:p>
            <a:r>
              <a:rPr lang="zh-CN" altLang="en-US" sz="3600" b="1" dirty="0">
                <a:latin typeface="楷体" panose="02010609060101010101" pitchFamily="1" charset="-122"/>
                <a:ea typeface="楷体" panose="02010609060101010101" pitchFamily="1" charset="-122"/>
              </a:rPr>
              <a:t>2.摄氏温度</a:t>
            </a:r>
            <a:endParaRPr lang="zh-CN" altLang="en-US" sz="4000" b="1" dirty="0">
              <a:latin typeface="楷体" panose="02010609060101010101" pitchFamily="1" charset="-122"/>
              <a:ea typeface="楷体" panose="02010609060101010101" pitchFamily="1" charset="-122"/>
            </a:endParaRPr>
          </a:p>
          <a:p>
            <a:endParaRPr lang="zh-CN" altLang="en-US" sz="3600" b="1" dirty="0">
              <a:latin typeface="楷体" panose="02010609060101010101" pitchFamily="1" charset="-122"/>
              <a:ea typeface="楷体" panose="02010609060101010101" pitchFamily="1" charset="-122"/>
            </a:endParaRPr>
          </a:p>
          <a:p>
            <a:r>
              <a:rPr lang="zh-CN" altLang="en-US" sz="3600" b="1" dirty="0">
                <a:solidFill>
                  <a:srgbClr val="0000FF"/>
                </a:solidFill>
                <a:latin typeface="楷体" panose="02010609060101010101" pitchFamily="1" charset="-122"/>
                <a:ea typeface="楷体" panose="02010609060101010101" pitchFamily="1" charset="-122"/>
              </a:rPr>
              <a:t>（二）温度计及其使用</a:t>
            </a:r>
          </a:p>
          <a:p>
            <a:endParaRPr lang="zh-CN" altLang="en-US" sz="3600" b="1" dirty="0">
              <a:latin typeface="楷体" panose="02010609060101010101" pitchFamily="1" charset="-122"/>
              <a:ea typeface="楷体" panose="02010609060101010101" pitchFamily="1" charset="-122"/>
            </a:endParaRPr>
          </a:p>
          <a:p>
            <a:r>
              <a:rPr lang="zh-CN" altLang="en-US" sz="3600" b="1" dirty="0">
                <a:solidFill>
                  <a:srgbClr val="0000FF"/>
                </a:solidFill>
                <a:latin typeface="楷体" panose="02010609060101010101" pitchFamily="1" charset="-122"/>
                <a:ea typeface="楷体" panose="02010609060101010101" pitchFamily="1" charset="-122"/>
              </a:rPr>
              <a:t>（三）体温计</a:t>
            </a:r>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2" name="单圆角矩形 5"/>
          <p:cNvSpPr/>
          <p:nvPr/>
        </p:nvSpPr>
        <p:spPr>
          <a:xfrm>
            <a:off x="-24130" y="153670"/>
            <a:ext cx="3724910" cy="770255"/>
          </a:xfrm>
          <a:custGeom>
            <a:avLst/>
            <a:gdLst>
              <a:gd name="txL" fmla="*/ 0 w 3816424"/>
              <a:gd name="txT" fmla="*/ 0 h 1263290"/>
              <a:gd name="txR" fmla="*/ 3816424 w 3816424"/>
              <a:gd name="txB" fmla="*/ 1263290 h 1263290"/>
            </a:gdLst>
            <a:ahLst/>
            <a:cxnLst>
              <a:cxn ang="0">
                <a:pos x="0" y="0"/>
              </a:cxn>
              <a:cxn ang="0">
                <a:pos x="3402671" y="0"/>
              </a:cxn>
              <a:cxn ang="0">
                <a:pos x="3816424" y="413753"/>
              </a:cxn>
              <a:cxn ang="0">
                <a:pos x="3816424" y="1263290"/>
              </a:cxn>
              <a:cxn ang="0">
                <a:pos x="0" y="1263290"/>
              </a:cxn>
              <a:cxn ang="0">
                <a:pos x="0" y="0"/>
              </a:cxn>
            </a:cxnLst>
            <a:rect l="txL" t="txT" r="txR" b="txB"/>
            <a:pathLst>
              <a:path w="3816424" h="1263290">
                <a:moveTo>
                  <a:pt x="0" y="0"/>
                </a:moveTo>
                <a:lnTo>
                  <a:pt x="3402671" y="0"/>
                </a:lnTo>
                <a:cubicBezTo>
                  <a:pt x="3631180" y="0"/>
                  <a:pt x="3816424" y="185244"/>
                  <a:pt x="3816424" y="413753"/>
                </a:cubicBezTo>
                <a:lnTo>
                  <a:pt x="3816424" y="1263290"/>
                </a:lnTo>
                <a:lnTo>
                  <a:pt x="0" y="1263290"/>
                </a:lnTo>
                <a:lnTo>
                  <a:pt x="0" y="0"/>
                </a:lnTo>
                <a:close/>
              </a:path>
            </a:pathLst>
          </a:custGeom>
          <a:solidFill>
            <a:schemeClr val="accent6">
              <a:lumMod val="50000"/>
            </a:schemeClr>
          </a:solidFill>
          <a:ln w="9525">
            <a:noFill/>
          </a:ln>
        </p:spPr>
        <p:txBody>
          <a:bodyPr anchor="ctr"/>
          <a:lstStyle/>
          <a:p>
            <a:pPr algn="ctr"/>
            <a:endParaRPr lang="zh-CN" altLang="en-US" dirty="0">
              <a:solidFill>
                <a:srgbClr val="FFFFFF"/>
              </a:solidFill>
              <a:latin typeface="微软雅黑" panose="020B0503020204020204" pitchFamily="34" charset="-122"/>
              <a:ea typeface="微软雅黑" panose="020B0503020204020204" pitchFamily="34" charset="-122"/>
            </a:endParaRPr>
          </a:p>
        </p:txBody>
      </p:sp>
      <p:sp>
        <p:nvSpPr>
          <p:cNvPr id="7173" name="矩形 6"/>
          <p:cNvSpPr/>
          <p:nvPr/>
        </p:nvSpPr>
        <p:spPr>
          <a:xfrm>
            <a:off x="219710" y="476250"/>
            <a:ext cx="99695" cy="447675"/>
          </a:xfrm>
          <a:prstGeom prst="rect">
            <a:avLst/>
          </a:prstGeom>
          <a:solidFill>
            <a:srgbClr val="FFCC00"/>
          </a:solidFill>
          <a:ln w="9525">
            <a:noFill/>
          </a:ln>
        </p:spPr>
        <p:txBody>
          <a:bodyPr anchor="ctr"/>
          <a:lstStyle/>
          <a:p>
            <a:pPr algn="ctr"/>
            <a:endParaRPr lang="zh-CN" altLang="en-US" dirty="0">
              <a:solidFill>
                <a:srgbClr val="FFFFFF"/>
              </a:solidFill>
              <a:latin typeface="Calibri" panose="020F0502020204030204" pitchFamily="34" charset="0"/>
            </a:endParaRPr>
          </a:p>
        </p:txBody>
      </p:sp>
      <p:sp>
        <p:nvSpPr>
          <p:cNvPr id="3" name="副标题 2"/>
          <p:cNvSpPr>
            <a:spLocks noGrp="1"/>
          </p:cNvSpPr>
          <p:nvPr>
            <p:custDataLst>
              <p:tags r:id="rId2"/>
            </p:custDataLst>
          </p:nvPr>
        </p:nvSpPr>
        <p:spPr>
          <a:xfrm>
            <a:off x="402590" y="371475"/>
            <a:ext cx="3408680" cy="657225"/>
          </a:xfrm>
        </p:spPr>
        <p:txBody>
          <a:bodyPr/>
          <a:lstStyle>
            <a:lvl1pPr marL="228600" indent="-228600" algn="l" defTabSz="914400" rtl="0" eaLnBrk="1" latinLnBrk="0" hangingPunct="1">
              <a:lnSpc>
                <a:spcPct val="90000"/>
              </a:lnSpc>
              <a:spcBef>
                <a:spcPts val="1000"/>
              </a:spcBef>
              <a:buClr>
                <a:schemeClr val="accent1"/>
              </a:buClr>
              <a:buSzPct val="80000"/>
              <a:buFont typeface="Wingdings" panose="05000000000000000000" pitchFamily="2" charset="2"/>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SzPct val="80000"/>
              <a:buFont typeface="Wingdings" panose="05000000000000000000" pitchFamily="2" charset="2"/>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80000"/>
              <a:buFont typeface="Wingdings" panose="05000000000000000000" pitchFamily="2" charset="2"/>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SzPct val="80000"/>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SzPct val="80000"/>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3600">
                <a:solidFill>
                  <a:schemeClr val="bg1"/>
                </a:solidFill>
                <a:effectLst>
                  <a:outerShdw blurRad="38100" dist="19050" dir="2700000" algn="tl" rotWithShape="0">
                    <a:schemeClr val="dk1">
                      <a:alpha val="40000"/>
                    </a:schemeClr>
                  </a:outerShdw>
                </a:effectLst>
                <a:latin typeface="黑体" panose="02010609060101010101" pitchFamily="2" charset="-122"/>
                <a:ea typeface="黑体" panose="02010609060101010101" pitchFamily="2" charset="-122"/>
                <a:sym typeface="+mn-ea"/>
              </a:rPr>
              <a:t>四、强化训练</a:t>
            </a:r>
            <a:endParaRPr lang="zh-CN" altLang="en-US" sz="3600" dirty="0">
              <a:solidFill>
                <a:schemeClr val="bg1"/>
              </a:solidFill>
              <a:effectLst>
                <a:outerShdw blurRad="38100" dist="19050" dir="2700000" algn="tl" rotWithShape="0">
                  <a:schemeClr val="dk1">
                    <a:alpha val="40000"/>
                  </a:schemeClr>
                </a:outerShdw>
              </a:effectLst>
              <a:latin typeface="黑体" panose="02010609060101010101" pitchFamily="2" charset="-122"/>
              <a:ea typeface="黑体" panose="02010609060101010101" pitchFamily="2" charset="-122"/>
              <a:sym typeface="+mn-ea"/>
            </a:endParaRPr>
          </a:p>
          <a:p>
            <a:pPr marL="0" indent="0">
              <a:buNone/>
            </a:pPr>
            <a:endParaRPr lang="zh-CN" altLang="en-US" sz="3600" dirty="0">
              <a:solidFill>
                <a:schemeClr val="bg1"/>
              </a:solidFill>
              <a:effectLst>
                <a:outerShdw blurRad="38100" dist="19050" dir="2700000" algn="tl" rotWithShape="0">
                  <a:schemeClr val="dk1">
                    <a:alpha val="40000"/>
                  </a:schemeClr>
                </a:outerShdw>
              </a:effectLst>
              <a:latin typeface="黑体" panose="02010609060101010101" pitchFamily="2" charset="-122"/>
              <a:ea typeface="黑体" panose="02010609060101010101" pitchFamily="2" charset="-122"/>
              <a:sym typeface="+mn-ea"/>
            </a:endParaRPr>
          </a:p>
          <a:p>
            <a:pPr marL="0" indent="0">
              <a:buNone/>
            </a:pPr>
            <a:endParaRPr lang="zh-CN" altLang="en-US" sz="3600" dirty="0">
              <a:solidFill>
                <a:schemeClr val="bg1"/>
              </a:solidFill>
              <a:effectLst>
                <a:outerShdw blurRad="38100" dist="19050" dir="2700000" algn="tl" rotWithShape="0">
                  <a:schemeClr val="dk1">
                    <a:alpha val="40000"/>
                  </a:schemeClr>
                </a:outerShdw>
              </a:effectLst>
              <a:latin typeface="黑体" panose="02010609060101010101" pitchFamily="2" charset="-122"/>
              <a:ea typeface="黑体" panose="02010609060101010101" pitchFamily="2" charset="-122"/>
              <a:sym typeface="+mn-ea"/>
            </a:endParaRPr>
          </a:p>
          <a:p>
            <a:pPr marL="0" indent="0">
              <a:buNone/>
            </a:pPr>
            <a:endParaRPr lang="zh-CN" altLang="en-US" sz="3600" dirty="0">
              <a:solidFill>
                <a:schemeClr val="bg1"/>
              </a:solidFill>
              <a:effectLst>
                <a:outerShdw blurRad="38100" dist="19050" dir="2700000" algn="tl" rotWithShape="0">
                  <a:schemeClr val="dk1">
                    <a:alpha val="40000"/>
                  </a:schemeClr>
                </a:outerShdw>
              </a:effectLst>
              <a:latin typeface="黑体" panose="02010609060101010101" pitchFamily="2" charset="-122"/>
              <a:ea typeface="黑体" panose="02010609060101010101" pitchFamily="2" charset="-122"/>
              <a:sym typeface="+mn-ea"/>
            </a:endParaRPr>
          </a:p>
          <a:p>
            <a:pPr marL="0" indent="0">
              <a:buNone/>
            </a:pPr>
            <a:endParaRPr lang="zh-CN" altLang="en-US" sz="3600" b="1" kern="1200" baseline="0" dirty="0">
              <a:latin typeface="黑体" panose="02010609060101010101" pitchFamily="2" charset="-122"/>
              <a:ea typeface="黑体" panose="02010609060101010101" pitchFamily="2" charset="-122"/>
              <a:cs typeface="+mn-cs"/>
              <a:sym typeface="+mn-ea"/>
            </a:endParaRPr>
          </a:p>
          <a:p>
            <a:endParaRPr lang="zh-CN" altLang="en-US" dirty="0"/>
          </a:p>
        </p:txBody>
      </p:sp>
      <p:sp>
        <p:nvSpPr>
          <p:cNvPr id="21506" name="文本框 21505"/>
          <p:cNvSpPr txBox="1"/>
          <p:nvPr/>
        </p:nvSpPr>
        <p:spPr>
          <a:xfrm>
            <a:off x="395288" y="1196975"/>
            <a:ext cx="7721600" cy="4355465"/>
          </a:xfrm>
          <a:prstGeom prst="rect">
            <a:avLst/>
          </a:prstGeom>
          <a:noFill/>
          <a:ln w="9525">
            <a:noFill/>
          </a:ln>
        </p:spPr>
        <p:txBody>
          <a:bodyPr vert="horz" wrap="square" anchor="t">
            <a:spAutoFit/>
          </a:bodyPr>
          <a:lstStyle/>
          <a:p>
            <a:pPr>
              <a:lnSpc>
                <a:spcPct val="180000"/>
              </a:lnSpc>
              <a:buClrTx/>
            </a:pPr>
            <a:r>
              <a:rPr lang="zh-CN" altLang="en-US" sz="2200" b="1">
                <a:solidFill>
                  <a:srgbClr val="000000"/>
                </a:solidFill>
                <a:latin typeface="宋体" panose="02010600030101010101" pitchFamily="2" charset="-122"/>
              </a:rPr>
              <a:t>    </a:t>
            </a:r>
            <a:r>
              <a:rPr lang="en-US" altLang="zh-CN" sz="2200" b="1">
                <a:solidFill>
                  <a:srgbClr val="000000"/>
                </a:solidFill>
                <a:latin typeface="宋体" panose="02010600030101010101" pitchFamily="2" charset="-122"/>
              </a:rPr>
              <a:t>2009</a:t>
            </a:r>
            <a:r>
              <a:rPr lang="zh-CN" altLang="en-US" sz="2200" b="1">
                <a:solidFill>
                  <a:srgbClr val="000000"/>
                </a:solidFill>
                <a:latin typeface="宋体" panose="02010600030101010101" pitchFamily="2" charset="-122"/>
              </a:rPr>
              <a:t>年全球流行甲型</a:t>
            </a:r>
            <a:r>
              <a:rPr lang="en-US" altLang="zh-CN" sz="2200" b="1">
                <a:solidFill>
                  <a:srgbClr val="000000"/>
                </a:solidFill>
                <a:latin typeface="宋体" panose="02010600030101010101" pitchFamily="2" charset="-122"/>
              </a:rPr>
              <a:t>H1N1</a:t>
            </a:r>
            <a:r>
              <a:rPr lang="zh-CN" altLang="en-US" sz="2200" b="1">
                <a:solidFill>
                  <a:srgbClr val="000000"/>
                </a:solidFill>
                <a:latin typeface="宋体" panose="02010600030101010101" pitchFamily="2" charset="-122"/>
              </a:rPr>
              <a:t>流感，患上</a:t>
            </a:r>
          </a:p>
          <a:p>
            <a:pPr>
              <a:lnSpc>
                <a:spcPct val="180000"/>
              </a:lnSpc>
              <a:buClrTx/>
            </a:pPr>
            <a:r>
              <a:rPr lang="zh-CN" altLang="en-US" sz="2200" b="1">
                <a:solidFill>
                  <a:srgbClr val="000000"/>
                </a:solidFill>
                <a:latin typeface="宋体" panose="02010600030101010101" pitchFamily="2" charset="-122"/>
              </a:rPr>
              <a:t>这种流感后第一症状就是发热，因此要用</a:t>
            </a:r>
          </a:p>
          <a:p>
            <a:pPr>
              <a:lnSpc>
                <a:spcPct val="180000"/>
              </a:lnSpc>
              <a:buClrTx/>
            </a:pPr>
            <a:r>
              <a:rPr lang="zh-CN" altLang="en-US" sz="2200" b="1">
                <a:solidFill>
                  <a:srgbClr val="000000"/>
                </a:solidFill>
                <a:latin typeface="宋体" panose="02010600030101010101" pitchFamily="2" charset="-122"/>
              </a:rPr>
              <a:t>体温计测量体温</a:t>
            </a:r>
            <a:r>
              <a:rPr lang="en-US" altLang="zh-CN" sz="2200" b="1">
                <a:solidFill>
                  <a:srgbClr val="000000"/>
                </a:solidFill>
                <a:latin typeface="宋体" panose="02010600030101010101" pitchFamily="2" charset="-122"/>
              </a:rPr>
              <a:t>.</a:t>
            </a:r>
            <a:r>
              <a:rPr lang="zh-CN" altLang="en-US" sz="2200" b="1">
                <a:solidFill>
                  <a:srgbClr val="000000"/>
                </a:solidFill>
                <a:latin typeface="宋体" panose="02010600030101010101" pitchFamily="2" charset="-122"/>
              </a:rPr>
              <a:t>如图所示是体温计和常用温度计，请简要说出它们在构造和使用上的三个不同点</a:t>
            </a:r>
            <a:r>
              <a:rPr lang="en-US" altLang="zh-CN" sz="2200" b="1">
                <a:solidFill>
                  <a:srgbClr val="000000"/>
                </a:solidFill>
                <a:latin typeface="宋体" panose="02010600030101010101" pitchFamily="2" charset="-122"/>
              </a:rPr>
              <a:t>.</a:t>
            </a:r>
          </a:p>
          <a:p>
            <a:pPr>
              <a:lnSpc>
                <a:spcPct val="180000"/>
              </a:lnSpc>
              <a:buClrTx/>
            </a:pPr>
            <a:r>
              <a:rPr lang="en-US" altLang="zh-CN" sz="2200" b="1">
                <a:solidFill>
                  <a:srgbClr val="000000"/>
                </a:solidFill>
                <a:latin typeface="宋体" panose="02010600030101010101" pitchFamily="2" charset="-122"/>
              </a:rPr>
              <a:t>(1)________________________________________________</a:t>
            </a:r>
          </a:p>
          <a:p>
            <a:pPr>
              <a:lnSpc>
                <a:spcPct val="180000"/>
              </a:lnSpc>
              <a:buClrTx/>
            </a:pPr>
            <a:r>
              <a:rPr lang="en-US" altLang="zh-CN" sz="2200" b="1">
                <a:solidFill>
                  <a:srgbClr val="000000"/>
                </a:solidFill>
                <a:latin typeface="宋体" panose="02010600030101010101" pitchFamily="2" charset="-122"/>
              </a:rPr>
              <a:t>(2)________________________________________________</a:t>
            </a:r>
          </a:p>
          <a:p>
            <a:pPr>
              <a:lnSpc>
                <a:spcPct val="180000"/>
              </a:lnSpc>
              <a:buClrTx/>
            </a:pPr>
            <a:r>
              <a:rPr lang="en-US" altLang="zh-CN" sz="2200" b="1">
                <a:solidFill>
                  <a:srgbClr val="000000"/>
                </a:solidFill>
                <a:latin typeface="宋体" panose="02010600030101010101" pitchFamily="2" charset="-122"/>
              </a:rPr>
              <a:t>(3)________________________________________________</a:t>
            </a:r>
          </a:p>
        </p:txBody>
      </p:sp>
      <p:pic>
        <p:nvPicPr>
          <p:cNvPr id="21507" name="图片 21506"/>
          <p:cNvPicPr>
            <a:picLocks noChangeAspect="1"/>
          </p:cNvPicPr>
          <p:nvPr/>
        </p:nvPicPr>
        <p:blipFill>
          <a:blip r:embed="rId4" cstate="print"/>
          <a:stretch>
            <a:fillRect/>
          </a:stretch>
        </p:blipFill>
        <p:spPr>
          <a:xfrm>
            <a:off x="5606415" y="1549718"/>
            <a:ext cx="3089275" cy="882650"/>
          </a:xfrm>
          <a:prstGeom prst="rect">
            <a:avLst/>
          </a:prstGeom>
          <a:noFill/>
          <a:ln w="9525">
            <a:noFill/>
          </a:ln>
        </p:spPr>
      </p:pic>
      <p:sp>
        <p:nvSpPr>
          <p:cNvPr id="21508" name="文本框 21507"/>
          <p:cNvSpPr txBox="1"/>
          <p:nvPr/>
        </p:nvSpPr>
        <p:spPr>
          <a:xfrm>
            <a:off x="2700338" y="3790950"/>
            <a:ext cx="1198562" cy="393700"/>
          </a:xfrm>
          <a:prstGeom prst="rect">
            <a:avLst/>
          </a:prstGeom>
          <a:noFill/>
          <a:ln w="9525">
            <a:noFill/>
          </a:ln>
        </p:spPr>
        <p:txBody>
          <a:bodyPr vert="horz" wrap="none" anchor="t">
            <a:spAutoFit/>
          </a:bodyPr>
          <a:lstStyle/>
          <a:p>
            <a:r>
              <a:rPr lang="zh-CN" altLang="en-US" sz="2000" b="1">
                <a:solidFill>
                  <a:srgbClr val="FF3300"/>
                </a:solidFill>
                <a:latin typeface="楷体_GB2312" charset="-122"/>
                <a:ea typeface="楷体_GB2312" charset="-122"/>
              </a:rPr>
              <a:t>量程不同</a:t>
            </a:r>
          </a:p>
        </p:txBody>
      </p:sp>
      <p:sp>
        <p:nvSpPr>
          <p:cNvPr id="21509" name="文本框 21508"/>
          <p:cNvSpPr txBox="1"/>
          <p:nvPr/>
        </p:nvSpPr>
        <p:spPr>
          <a:xfrm>
            <a:off x="2700338" y="4365625"/>
            <a:ext cx="1452562" cy="396875"/>
          </a:xfrm>
          <a:prstGeom prst="rect">
            <a:avLst/>
          </a:prstGeom>
          <a:noFill/>
          <a:ln w="9525">
            <a:noFill/>
          </a:ln>
        </p:spPr>
        <p:txBody>
          <a:bodyPr vert="horz" wrap="none" anchor="t">
            <a:spAutoFit/>
          </a:bodyPr>
          <a:lstStyle/>
          <a:p>
            <a:r>
              <a:rPr lang="zh-CN" altLang="en-US" sz="2000" b="1">
                <a:solidFill>
                  <a:srgbClr val="FF3300"/>
                </a:solidFill>
                <a:latin typeface="楷体_GB2312" charset="-122"/>
                <a:ea typeface="楷体_GB2312" charset="-122"/>
              </a:rPr>
              <a:t>分度值不同</a:t>
            </a:r>
          </a:p>
        </p:txBody>
      </p:sp>
      <p:sp>
        <p:nvSpPr>
          <p:cNvPr id="21510" name="文本框 21509"/>
          <p:cNvSpPr txBox="1"/>
          <p:nvPr/>
        </p:nvSpPr>
        <p:spPr>
          <a:xfrm>
            <a:off x="2628900" y="4940300"/>
            <a:ext cx="1960563" cy="396875"/>
          </a:xfrm>
          <a:prstGeom prst="rect">
            <a:avLst/>
          </a:prstGeom>
          <a:noFill/>
          <a:ln w="9525">
            <a:noFill/>
          </a:ln>
        </p:spPr>
        <p:txBody>
          <a:bodyPr vert="horz" wrap="none" anchor="t">
            <a:spAutoFit/>
          </a:bodyPr>
          <a:lstStyle/>
          <a:p>
            <a:r>
              <a:rPr lang="zh-CN" altLang="en-US" sz="2000" b="1">
                <a:solidFill>
                  <a:srgbClr val="FF3300"/>
                </a:solidFill>
                <a:latin typeface="楷体_GB2312" charset="-122"/>
                <a:ea typeface="楷体_GB2312" charset="-122"/>
              </a:rPr>
              <a:t>体温计上有缩口</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8"/>
                                        </p:tgtEl>
                                        <p:attrNameLst>
                                          <p:attrName>style.visibility</p:attrName>
                                        </p:attrNameLst>
                                      </p:cBhvr>
                                      <p:to>
                                        <p:strVal val="visible"/>
                                      </p:to>
                                    </p:set>
                                    <p:anim calcmode="lin" valueType="num">
                                      <p:cBhvr additive="base">
                                        <p:cTn id="7" dur="500" fill="hold"/>
                                        <p:tgtEl>
                                          <p:spTgt spid="21508"/>
                                        </p:tgtEl>
                                        <p:attrNameLst>
                                          <p:attrName>ppt_x</p:attrName>
                                        </p:attrNameLst>
                                      </p:cBhvr>
                                      <p:tavLst>
                                        <p:tav tm="0">
                                          <p:val>
                                            <p:strVal val="#ppt_x"/>
                                          </p:val>
                                        </p:tav>
                                        <p:tav tm="100000">
                                          <p:val>
                                            <p:strVal val="#ppt_x"/>
                                          </p:val>
                                        </p:tav>
                                      </p:tavLst>
                                    </p:anim>
                                    <p:anim calcmode="lin" valueType="num">
                                      <p:cBhvr additive="base">
                                        <p:cTn id="8" dur="500" fill="hold"/>
                                        <p:tgtEl>
                                          <p:spTgt spid="2150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21509"/>
                                        </p:tgtEl>
                                        <p:attrNameLst>
                                          <p:attrName>style.visibility</p:attrName>
                                        </p:attrNameLst>
                                      </p:cBhvr>
                                      <p:to>
                                        <p:strVal val="visible"/>
                                      </p:to>
                                    </p:set>
                                    <p:animEffect transition="in" filter="diamond(in)">
                                      <p:cBhvr>
                                        <p:cTn id="13" dur="500"/>
                                        <p:tgtEl>
                                          <p:spTgt spid="21509"/>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21510"/>
                                        </p:tgtEl>
                                        <p:attrNameLst>
                                          <p:attrName>style.visibility</p:attrName>
                                        </p:attrNameLst>
                                      </p:cBhvr>
                                      <p:to>
                                        <p:strVal val="visible"/>
                                      </p:to>
                                    </p:set>
                                    <p:animEffect transition="in" filter="dissolve">
                                      <p:cBhvr>
                                        <p:cTn id="18" dur="500"/>
                                        <p:tgtEl>
                                          <p:spTgt spid="215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bldLvl="0"/>
      <p:bldP spid="21509" grpId="0" bldLvl="0"/>
      <p:bldP spid="21510" grpId="0" bldLvl="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2" name="单圆角矩形 5"/>
          <p:cNvSpPr/>
          <p:nvPr/>
        </p:nvSpPr>
        <p:spPr>
          <a:xfrm>
            <a:off x="-24130" y="153670"/>
            <a:ext cx="3724910" cy="770255"/>
          </a:xfrm>
          <a:custGeom>
            <a:avLst/>
            <a:gdLst>
              <a:gd name="txL" fmla="*/ 0 w 3816424"/>
              <a:gd name="txT" fmla="*/ 0 h 1263290"/>
              <a:gd name="txR" fmla="*/ 3816424 w 3816424"/>
              <a:gd name="txB" fmla="*/ 1263290 h 1263290"/>
            </a:gdLst>
            <a:ahLst/>
            <a:cxnLst>
              <a:cxn ang="0">
                <a:pos x="0" y="0"/>
              </a:cxn>
              <a:cxn ang="0">
                <a:pos x="3402671" y="0"/>
              </a:cxn>
              <a:cxn ang="0">
                <a:pos x="3816424" y="413753"/>
              </a:cxn>
              <a:cxn ang="0">
                <a:pos x="3816424" y="1263290"/>
              </a:cxn>
              <a:cxn ang="0">
                <a:pos x="0" y="1263290"/>
              </a:cxn>
              <a:cxn ang="0">
                <a:pos x="0" y="0"/>
              </a:cxn>
            </a:cxnLst>
            <a:rect l="txL" t="txT" r="txR" b="txB"/>
            <a:pathLst>
              <a:path w="3816424" h="1263290">
                <a:moveTo>
                  <a:pt x="0" y="0"/>
                </a:moveTo>
                <a:lnTo>
                  <a:pt x="3402671" y="0"/>
                </a:lnTo>
                <a:cubicBezTo>
                  <a:pt x="3631180" y="0"/>
                  <a:pt x="3816424" y="185244"/>
                  <a:pt x="3816424" y="413753"/>
                </a:cubicBezTo>
                <a:lnTo>
                  <a:pt x="3816424" y="1263290"/>
                </a:lnTo>
                <a:lnTo>
                  <a:pt x="0" y="1263290"/>
                </a:lnTo>
                <a:lnTo>
                  <a:pt x="0" y="0"/>
                </a:lnTo>
                <a:close/>
              </a:path>
            </a:pathLst>
          </a:custGeom>
          <a:solidFill>
            <a:schemeClr val="accent6">
              <a:lumMod val="50000"/>
            </a:schemeClr>
          </a:solidFill>
          <a:ln w="9525">
            <a:noFill/>
          </a:ln>
        </p:spPr>
        <p:txBody>
          <a:bodyPr anchor="ctr"/>
          <a:lstStyle/>
          <a:p>
            <a:pPr algn="ctr"/>
            <a:endParaRPr lang="zh-CN" altLang="en-US" dirty="0">
              <a:solidFill>
                <a:srgbClr val="FFFFFF"/>
              </a:solidFill>
              <a:latin typeface="微软雅黑" panose="020B0503020204020204" pitchFamily="34" charset="-122"/>
              <a:ea typeface="微软雅黑" panose="020B0503020204020204" pitchFamily="34" charset="-122"/>
            </a:endParaRPr>
          </a:p>
        </p:txBody>
      </p:sp>
      <p:sp>
        <p:nvSpPr>
          <p:cNvPr id="7173" name="矩形 6"/>
          <p:cNvSpPr/>
          <p:nvPr/>
        </p:nvSpPr>
        <p:spPr>
          <a:xfrm>
            <a:off x="219710" y="476250"/>
            <a:ext cx="99695" cy="447675"/>
          </a:xfrm>
          <a:prstGeom prst="rect">
            <a:avLst/>
          </a:prstGeom>
          <a:solidFill>
            <a:srgbClr val="FFCC00"/>
          </a:solidFill>
          <a:ln w="9525">
            <a:noFill/>
          </a:ln>
        </p:spPr>
        <p:txBody>
          <a:bodyPr anchor="ctr"/>
          <a:lstStyle/>
          <a:p>
            <a:pPr algn="ctr"/>
            <a:endParaRPr lang="zh-CN" altLang="en-US" dirty="0">
              <a:solidFill>
                <a:srgbClr val="FFFFFF"/>
              </a:solidFill>
              <a:latin typeface="Calibri" panose="020F0502020204030204" pitchFamily="34" charset="0"/>
            </a:endParaRPr>
          </a:p>
        </p:txBody>
      </p:sp>
      <p:sp>
        <p:nvSpPr>
          <p:cNvPr id="3" name="副标题 2"/>
          <p:cNvSpPr>
            <a:spLocks noGrp="1"/>
          </p:cNvSpPr>
          <p:nvPr>
            <p:ph type="subTitle" idx="1"/>
            <p:custDataLst>
              <p:tags r:id="rId2"/>
            </p:custDataLst>
          </p:nvPr>
        </p:nvSpPr>
        <p:spPr>
          <a:xfrm>
            <a:off x="402590" y="371475"/>
            <a:ext cx="3408680" cy="657225"/>
          </a:xfrm>
        </p:spPr>
        <p:txBody>
          <a:bodyPr/>
          <a:lstStyle/>
          <a:p>
            <a:pPr marL="0" indent="0">
              <a:buNone/>
            </a:pPr>
            <a:r>
              <a:rPr lang="zh-CN" altLang="en-US" sz="3600">
                <a:solidFill>
                  <a:schemeClr val="bg1"/>
                </a:solidFill>
                <a:effectLst>
                  <a:outerShdw blurRad="38100" dist="19050" dir="2700000" algn="tl" rotWithShape="0">
                    <a:schemeClr val="dk1">
                      <a:alpha val="40000"/>
                    </a:schemeClr>
                  </a:outerShdw>
                </a:effectLst>
                <a:latin typeface="黑体" panose="02010609060101010101" pitchFamily="2" charset="-122"/>
                <a:ea typeface="黑体" panose="02010609060101010101" pitchFamily="2" charset="-122"/>
                <a:sym typeface="+mn-ea"/>
              </a:rPr>
              <a:t>一、新课引入</a:t>
            </a:r>
            <a:endParaRPr lang="zh-CN" altLang="en-US" sz="3600" dirty="0">
              <a:solidFill>
                <a:schemeClr val="bg1"/>
              </a:solidFill>
              <a:effectLst>
                <a:outerShdw blurRad="38100" dist="19050" dir="2700000" algn="tl" rotWithShape="0">
                  <a:schemeClr val="dk1">
                    <a:alpha val="40000"/>
                  </a:schemeClr>
                </a:outerShdw>
              </a:effectLst>
              <a:latin typeface="黑体" panose="02010609060101010101" pitchFamily="2" charset="-122"/>
              <a:ea typeface="黑体" panose="02010609060101010101" pitchFamily="2" charset="-122"/>
              <a:sym typeface="+mn-ea"/>
            </a:endParaRPr>
          </a:p>
          <a:p>
            <a:pPr marL="0" indent="0">
              <a:buNone/>
            </a:pPr>
            <a:endParaRPr lang="zh-CN" altLang="en-US" sz="3600" b="1" kern="1200" baseline="0" dirty="0">
              <a:latin typeface="黑体" panose="02010609060101010101" pitchFamily="2" charset="-122"/>
              <a:ea typeface="黑体" panose="02010609060101010101" pitchFamily="2" charset="-122"/>
              <a:cs typeface="+mn-cs"/>
              <a:sym typeface="+mn-ea"/>
            </a:endParaRPr>
          </a:p>
          <a:p>
            <a:endParaRPr lang="zh-CN" altLang="en-US" dirty="0"/>
          </a:p>
        </p:txBody>
      </p:sp>
      <p:pic>
        <p:nvPicPr>
          <p:cNvPr id="6147" name="图片 6146" descr="W020140922613602342020[1]"/>
          <p:cNvPicPr>
            <a:picLocks noChangeAspect="1"/>
          </p:cNvPicPr>
          <p:nvPr/>
        </p:nvPicPr>
        <p:blipFill>
          <a:blip r:embed="rId5" cstate="print"/>
          <a:stretch>
            <a:fillRect/>
          </a:stretch>
        </p:blipFill>
        <p:spPr>
          <a:xfrm>
            <a:off x="881380" y="1910080"/>
            <a:ext cx="3673475" cy="3292475"/>
          </a:xfrm>
          <a:prstGeom prst="rect">
            <a:avLst/>
          </a:prstGeom>
          <a:noFill/>
          <a:ln w="9525">
            <a:noFill/>
          </a:ln>
        </p:spPr>
      </p:pic>
      <p:pic>
        <p:nvPicPr>
          <p:cNvPr id="6148" name="图片 6147" descr="W020140922613601557606[1]"/>
          <p:cNvPicPr>
            <a:picLocks noChangeAspect="1"/>
          </p:cNvPicPr>
          <p:nvPr/>
        </p:nvPicPr>
        <p:blipFill>
          <a:blip r:embed="rId6" cstate="print"/>
          <a:stretch>
            <a:fillRect/>
          </a:stretch>
        </p:blipFill>
        <p:spPr>
          <a:xfrm>
            <a:off x="4626293" y="1694180"/>
            <a:ext cx="3910012" cy="3600450"/>
          </a:xfrm>
          <a:prstGeom prst="rect">
            <a:avLst/>
          </a:prstGeom>
          <a:noFill/>
          <a:ln w="9525">
            <a:noFill/>
          </a:ln>
        </p:spPr>
      </p:pic>
      <p:sp>
        <p:nvSpPr>
          <p:cNvPr id="6149" name="文本框 6148"/>
          <p:cNvSpPr txBox="1"/>
          <p:nvPr/>
        </p:nvSpPr>
        <p:spPr>
          <a:xfrm>
            <a:off x="1746568" y="5510530"/>
            <a:ext cx="6629400" cy="579438"/>
          </a:xfrm>
          <a:prstGeom prst="rect">
            <a:avLst/>
          </a:prstGeom>
          <a:noFill/>
          <a:ln w="9525">
            <a:noFill/>
          </a:ln>
        </p:spPr>
        <p:txBody>
          <a:bodyPr wrap="square">
            <a:spAutoFit/>
          </a:bodyPr>
          <a:lstStyle/>
          <a:p>
            <a:r>
              <a:rPr lang="zh-CN" altLang="en-US" sz="3200" b="1" dirty="0">
                <a:solidFill>
                  <a:srgbClr val="0000FF"/>
                </a:solidFill>
                <a:latin typeface="Arial" panose="020B0604020202020204" charset="-76"/>
                <a:ea typeface="楷体" panose="02010609060101010101" pitchFamily="1" charset="-122"/>
              </a:rPr>
              <a:t>哪只手更热？从中你发现了什么？</a:t>
            </a: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2" name="单圆角矩形 5"/>
          <p:cNvSpPr/>
          <p:nvPr/>
        </p:nvSpPr>
        <p:spPr>
          <a:xfrm>
            <a:off x="-24130" y="153670"/>
            <a:ext cx="3724910" cy="770255"/>
          </a:xfrm>
          <a:custGeom>
            <a:avLst/>
            <a:gdLst>
              <a:gd name="txL" fmla="*/ 0 w 3816424"/>
              <a:gd name="txT" fmla="*/ 0 h 1263290"/>
              <a:gd name="txR" fmla="*/ 3816424 w 3816424"/>
              <a:gd name="txB" fmla="*/ 1263290 h 1263290"/>
            </a:gdLst>
            <a:ahLst/>
            <a:cxnLst>
              <a:cxn ang="0">
                <a:pos x="0" y="0"/>
              </a:cxn>
              <a:cxn ang="0">
                <a:pos x="3402671" y="0"/>
              </a:cxn>
              <a:cxn ang="0">
                <a:pos x="3816424" y="413753"/>
              </a:cxn>
              <a:cxn ang="0">
                <a:pos x="3816424" y="1263290"/>
              </a:cxn>
              <a:cxn ang="0">
                <a:pos x="0" y="1263290"/>
              </a:cxn>
              <a:cxn ang="0">
                <a:pos x="0" y="0"/>
              </a:cxn>
            </a:cxnLst>
            <a:rect l="txL" t="txT" r="txR" b="txB"/>
            <a:pathLst>
              <a:path w="3816424" h="1263290">
                <a:moveTo>
                  <a:pt x="0" y="0"/>
                </a:moveTo>
                <a:lnTo>
                  <a:pt x="3402671" y="0"/>
                </a:lnTo>
                <a:cubicBezTo>
                  <a:pt x="3631180" y="0"/>
                  <a:pt x="3816424" y="185244"/>
                  <a:pt x="3816424" y="413753"/>
                </a:cubicBezTo>
                <a:lnTo>
                  <a:pt x="3816424" y="1263290"/>
                </a:lnTo>
                <a:lnTo>
                  <a:pt x="0" y="1263290"/>
                </a:lnTo>
                <a:lnTo>
                  <a:pt x="0" y="0"/>
                </a:lnTo>
                <a:close/>
              </a:path>
            </a:pathLst>
          </a:custGeom>
          <a:solidFill>
            <a:schemeClr val="accent6">
              <a:lumMod val="50000"/>
            </a:schemeClr>
          </a:solidFill>
          <a:ln w="9525">
            <a:noFill/>
          </a:ln>
        </p:spPr>
        <p:txBody>
          <a:bodyPr anchor="ctr"/>
          <a:lstStyle/>
          <a:p>
            <a:pPr algn="ctr"/>
            <a:endParaRPr lang="zh-CN" altLang="en-US" dirty="0">
              <a:solidFill>
                <a:srgbClr val="FFFFFF"/>
              </a:solidFill>
              <a:latin typeface="微软雅黑" panose="020B0503020204020204" pitchFamily="34" charset="-122"/>
              <a:ea typeface="微软雅黑" panose="020B0503020204020204" pitchFamily="34" charset="-122"/>
            </a:endParaRPr>
          </a:p>
        </p:txBody>
      </p:sp>
      <p:sp>
        <p:nvSpPr>
          <p:cNvPr id="7173" name="矩形 6"/>
          <p:cNvSpPr/>
          <p:nvPr/>
        </p:nvSpPr>
        <p:spPr>
          <a:xfrm>
            <a:off x="219710" y="476250"/>
            <a:ext cx="99695" cy="447675"/>
          </a:xfrm>
          <a:prstGeom prst="rect">
            <a:avLst/>
          </a:prstGeom>
          <a:solidFill>
            <a:srgbClr val="FFCC00"/>
          </a:solidFill>
          <a:ln w="9525">
            <a:noFill/>
          </a:ln>
        </p:spPr>
        <p:txBody>
          <a:bodyPr anchor="ctr"/>
          <a:lstStyle/>
          <a:p>
            <a:pPr algn="ctr"/>
            <a:endParaRPr lang="zh-CN" altLang="en-US" dirty="0">
              <a:solidFill>
                <a:srgbClr val="FFFFFF"/>
              </a:solidFill>
              <a:latin typeface="Calibri" panose="020F0502020204030204" pitchFamily="34" charset="0"/>
            </a:endParaRPr>
          </a:p>
        </p:txBody>
      </p:sp>
      <p:sp>
        <p:nvSpPr>
          <p:cNvPr id="3" name="副标题 2"/>
          <p:cNvSpPr>
            <a:spLocks noGrp="1"/>
          </p:cNvSpPr>
          <p:nvPr>
            <p:custDataLst>
              <p:tags r:id="rId2"/>
            </p:custDataLst>
          </p:nvPr>
        </p:nvSpPr>
        <p:spPr>
          <a:xfrm>
            <a:off x="402590" y="371475"/>
            <a:ext cx="3408680" cy="657225"/>
          </a:xfrm>
        </p:spPr>
        <p:txBody>
          <a:bodyPr/>
          <a:lstStyle>
            <a:lvl1pPr marL="228600" indent="-228600" algn="l" defTabSz="914400" rtl="0" eaLnBrk="1" latinLnBrk="0" hangingPunct="1">
              <a:lnSpc>
                <a:spcPct val="90000"/>
              </a:lnSpc>
              <a:spcBef>
                <a:spcPts val="1000"/>
              </a:spcBef>
              <a:buClr>
                <a:schemeClr val="accent1"/>
              </a:buClr>
              <a:buSzPct val="80000"/>
              <a:buFont typeface="Wingdings" panose="05000000000000000000" pitchFamily="2" charset="2"/>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SzPct val="80000"/>
              <a:buFont typeface="Wingdings" panose="05000000000000000000" pitchFamily="2" charset="2"/>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80000"/>
              <a:buFont typeface="Wingdings" panose="05000000000000000000" pitchFamily="2" charset="2"/>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SzPct val="80000"/>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SzPct val="80000"/>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3600">
                <a:solidFill>
                  <a:schemeClr val="bg1"/>
                </a:solidFill>
                <a:effectLst>
                  <a:outerShdw blurRad="38100" dist="19050" dir="2700000" algn="tl" rotWithShape="0">
                    <a:schemeClr val="dk1">
                      <a:alpha val="40000"/>
                    </a:schemeClr>
                  </a:outerShdw>
                </a:effectLst>
                <a:latin typeface="黑体" panose="02010609060101010101" pitchFamily="2" charset="-122"/>
                <a:ea typeface="黑体" panose="02010609060101010101" pitchFamily="2" charset="-122"/>
                <a:sym typeface="+mn-ea"/>
              </a:rPr>
              <a:t>二、新课讲解</a:t>
            </a:r>
            <a:endParaRPr lang="zh-CN" altLang="en-US" sz="3600" dirty="0">
              <a:solidFill>
                <a:schemeClr val="bg1"/>
              </a:solidFill>
              <a:effectLst>
                <a:outerShdw blurRad="38100" dist="19050" dir="2700000" algn="tl" rotWithShape="0">
                  <a:schemeClr val="dk1">
                    <a:alpha val="40000"/>
                  </a:schemeClr>
                </a:outerShdw>
              </a:effectLst>
              <a:latin typeface="黑体" panose="02010609060101010101" pitchFamily="2" charset="-122"/>
              <a:ea typeface="黑体" panose="02010609060101010101" pitchFamily="2" charset="-122"/>
              <a:sym typeface="+mn-ea"/>
            </a:endParaRPr>
          </a:p>
          <a:p>
            <a:pPr marL="0" indent="0">
              <a:buNone/>
            </a:pPr>
            <a:endParaRPr lang="zh-CN" altLang="en-US" sz="3600" dirty="0">
              <a:solidFill>
                <a:schemeClr val="bg1"/>
              </a:solidFill>
              <a:effectLst>
                <a:outerShdw blurRad="38100" dist="19050" dir="2700000" algn="tl" rotWithShape="0">
                  <a:schemeClr val="dk1">
                    <a:alpha val="40000"/>
                  </a:schemeClr>
                </a:outerShdw>
              </a:effectLst>
              <a:latin typeface="黑体" panose="02010609060101010101" pitchFamily="2" charset="-122"/>
              <a:ea typeface="黑体" panose="02010609060101010101" pitchFamily="2" charset="-122"/>
              <a:sym typeface="+mn-ea"/>
            </a:endParaRPr>
          </a:p>
          <a:p>
            <a:pPr marL="0" indent="0">
              <a:buNone/>
            </a:pPr>
            <a:endParaRPr lang="zh-CN" altLang="en-US" sz="3600" b="1" kern="1200" baseline="0" dirty="0">
              <a:latin typeface="黑体" panose="02010609060101010101" pitchFamily="2" charset="-122"/>
              <a:ea typeface="黑体" panose="02010609060101010101" pitchFamily="2" charset="-122"/>
              <a:cs typeface="+mn-cs"/>
              <a:sym typeface="+mn-ea"/>
            </a:endParaRPr>
          </a:p>
          <a:p>
            <a:endParaRPr lang="zh-CN" altLang="en-US" dirty="0"/>
          </a:p>
        </p:txBody>
      </p:sp>
      <p:sp>
        <p:nvSpPr>
          <p:cNvPr id="7170" name="文本框 7169"/>
          <p:cNvSpPr txBox="1"/>
          <p:nvPr/>
        </p:nvSpPr>
        <p:spPr>
          <a:xfrm>
            <a:off x="1685290" y="1101725"/>
            <a:ext cx="1200150" cy="701675"/>
          </a:xfrm>
          <a:prstGeom prst="rect">
            <a:avLst/>
          </a:prstGeom>
          <a:noFill/>
          <a:ln w="9525">
            <a:noFill/>
          </a:ln>
        </p:spPr>
        <p:txBody>
          <a:bodyPr vert="horz" wrap="none" anchor="t">
            <a:spAutoFit/>
          </a:bodyPr>
          <a:lstStyle/>
          <a:p>
            <a:r>
              <a:rPr lang="zh-CN" altLang="en-US" sz="4000" b="1">
                <a:solidFill>
                  <a:srgbClr val="FF0000"/>
                </a:solidFill>
                <a:latin typeface="Times New Roman" panose="02020603050405020304" pitchFamily="2" charset="0"/>
                <a:ea typeface="华文行楷" pitchFamily="2" charset="-122"/>
              </a:rPr>
              <a:t>温度</a:t>
            </a:r>
          </a:p>
        </p:txBody>
      </p:sp>
      <p:sp>
        <p:nvSpPr>
          <p:cNvPr id="7171" name="文本框 7170"/>
          <p:cNvSpPr txBox="1"/>
          <p:nvPr/>
        </p:nvSpPr>
        <p:spPr>
          <a:xfrm>
            <a:off x="1075690" y="2838450"/>
            <a:ext cx="5157470" cy="645160"/>
          </a:xfrm>
          <a:prstGeom prst="rect">
            <a:avLst/>
          </a:prstGeom>
          <a:noFill/>
          <a:ln w="9525">
            <a:noFill/>
          </a:ln>
        </p:spPr>
        <p:txBody>
          <a:bodyPr vert="horz" wrap="square" anchor="t">
            <a:spAutoFit/>
          </a:bodyPr>
          <a:lstStyle/>
          <a:p>
            <a:r>
              <a:rPr lang="zh-CN" altLang="en-US" sz="3600" b="1">
                <a:solidFill>
                  <a:srgbClr val="FF3300"/>
                </a:solidFill>
                <a:latin typeface="Times New Roman" panose="02020603050405020304" pitchFamily="2" charset="0"/>
              </a:rPr>
              <a:t>物体的冷热程度叫温度。</a:t>
            </a:r>
            <a:r>
              <a:rPr lang="zh-CN" altLang="en-US" sz="3600">
                <a:solidFill>
                  <a:schemeClr val="accent2"/>
                </a:solidFill>
                <a:latin typeface="Times New Roman" panose="02020603050405020304" pitchFamily="2" charset="0"/>
              </a:rPr>
              <a:t> </a:t>
            </a:r>
          </a:p>
        </p:txBody>
      </p:sp>
      <p:sp>
        <p:nvSpPr>
          <p:cNvPr id="2" name="文本框 1"/>
          <p:cNvSpPr txBox="1"/>
          <p:nvPr/>
        </p:nvSpPr>
        <p:spPr>
          <a:xfrm>
            <a:off x="559435" y="3697605"/>
            <a:ext cx="4541838" cy="1190625"/>
          </a:xfrm>
          <a:prstGeom prst="rect">
            <a:avLst/>
          </a:prstGeom>
          <a:noFill/>
          <a:ln w="9525">
            <a:noFill/>
          </a:ln>
        </p:spPr>
        <p:txBody>
          <a:bodyPr vert="horz" wrap="none" anchor="t">
            <a:spAutoFit/>
          </a:bodyPr>
          <a:lstStyle/>
          <a:p>
            <a:r>
              <a:rPr lang="en-US" altLang="zh-CN" sz="3600" b="1">
                <a:solidFill>
                  <a:srgbClr val="CC6600"/>
                </a:solidFill>
                <a:latin typeface="Times New Roman" panose="02020603050405020304" pitchFamily="2" charset="0"/>
              </a:rPr>
              <a:t>2</a:t>
            </a:r>
            <a:r>
              <a:rPr lang="zh-CN" altLang="en-US" sz="3600" b="1">
                <a:solidFill>
                  <a:srgbClr val="CC6600"/>
                </a:solidFill>
                <a:latin typeface="Times New Roman" panose="02020603050405020304" pitchFamily="2" charset="0"/>
              </a:rPr>
              <a:t>、生活中常用的温度</a:t>
            </a:r>
          </a:p>
          <a:p>
            <a:r>
              <a:rPr lang="zh-CN" altLang="en-US" sz="3600" b="1">
                <a:solidFill>
                  <a:srgbClr val="CC6600"/>
                </a:solidFill>
                <a:latin typeface="Times New Roman" panose="02020603050405020304" pitchFamily="2" charset="0"/>
              </a:rPr>
              <a:t>    单位</a:t>
            </a:r>
            <a:r>
              <a:rPr lang="en-US" altLang="zh-CN" sz="3600" b="1">
                <a:solidFill>
                  <a:srgbClr val="CC6600"/>
                </a:solidFill>
                <a:latin typeface="Times New Roman" panose="02020603050405020304" pitchFamily="2" charset="0"/>
              </a:rPr>
              <a:t>:</a:t>
            </a:r>
            <a:r>
              <a:rPr lang="zh-CN" altLang="en-US" sz="3600" b="1">
                <a:solidFill>
                  <a:srgbClr val="CC6600"/>
                </a:solidFill>
                <a:latin typeface="Times New Roman" panose="02020603050405020304" pitchFamily="2" charset="0"/>
              </a:rPr>
              <a:t>摄氏度</a:t>
            </a:r>
            <a:r>
              <a:rPr lang="en-US" altLang="zh-CN" sz="3600" b="1">
                <a:solidFill>
                  <a:srgbClr val="CC6600"/>
                </a:solidFill>
                <a:latin typeface="Times New Roman" panose="02020603050405020304" pitchFamily="2" charset="0"/>
              </a:rPr>
              <a:t>(</a:t>
            </a:r>
            <a:r>
              <a:rPr lang="en-US" altLang="zh-CN" sz="3200" b="1">
                <a:solidFill>
                  <a:srgbClr val="CC6600"/>
                </a:solidFill>
                <a:latin typeface="Times New Roman" panose="02020603050405020304" pitchFamily="2" charset="0"/>
                <a:ea typeface="黑体" panose="02010609060101010101" pitchFamily="2" charset="-122"/>
              </a:rPr>
              <a:t>℃</a:t>
            </a:r>
            <a:r>
              <a:rPr lang="en-US" altLang="zh-CN" sz="3600" b="1">
                <a:solidFill>
                  <a:srgbClr val="CC6600"/>
                </a:solidFill>
                <a:latin typeface="Times New Roman" panose="02020603050405020304" pitchFamily="2" charset="0"/>
              </a:rPr>
              <a:t> )</a:t>
            </a:r>
          </a:p>
        </p:txBody>
      </p:sp>
      <p:sp>
        <p:nvSpPr>
          <p:cNvPr id="4" name="文本框 3"/>
          <p:cNvSpPr txBox="1"/>
          <p:nvPr/>
        </p:nvSpPr>
        <p:spPr>
          <a:xfrm>
            <a:off x="486410" y="5137468"/>
            <a:ext cx="4870450" cy="579437"/>
          </a:xfrm>
          <a:prstGeom prst="rect">
            <a:avLst/>
          </a:prstGeom>
          <a:noFill/>
          <a:ln w="9525">
            <a:noFill/>
          </a:ln>
        </p:spPr>
        <p:txBody>
          <a:bodyPr vert="horz" wrap="none" anchor="t">
            <a:spAutoFit/>
          </a:bodyPr>
          <a:lstStyle/>
          <a:p>
            <a:r>
              <a:rPr lang="en-US" altLang="zh-CN" sz="3200" b="1">
                <a:solidFill>
                  <a:schemeClr val="accent2"/>
                </a:solidFill>
                <a:latin typeface="Times New Roman" panose="02020603050405020304" pitchFamily="2" charset="0"/>
              </a:rPr>
              <a:t> </a:t>
            </a:r>
            <a:r>
              <a:rPr lang="en-US" altLang="zh-CN" sz="3200" b="1">
                <a:solidFill>
                  <a:srgbClr val="CC6600"/>
                </a:solidFill>
                <a:latin typeface="Times New Roman" panose="02020603050405020304" pitchFamily="2" charset="0"/>
              </a:rPr>
              <a:t>3 </a:t>
            </a:r>
            <a:r>
              <a:rPr lang="zh-CN" altLang="en-US" sz="3200" b="1">
                <a:solidFill>
                  <a:srgbClr val="CC6600"/>
                </a:solidFill>
                <a:latin typeface="Times New Roman" panose="02020603050405020304" pitchFamily="2" charset="0"/>
              </a:rPr>
              <a:t>、人的正常体温是</a:t>
            </a:r>
            <a:r>
              <a:rPr lang="en-US" altLang="zh-CN" sz="3200" b="1">
                <a:solidFill>
                  <a:srgbClr val="CC6600"/>
                </a:solidFill>
                <a:latin typeface="Times New Roman" panose="02020603050405020304" pitchFamily="2" charset="0"/>
              </a:rPr>
              <a:t>37 </a:t>
            </a:r>
            <a:r>
              <a:rPr lang="en-US" altLang="zh-CN" sz="3200" b="1">
                <a:solidFill>
                  <a:srgbClr val="CC6600"/>
                </a:solidFill>
                <a:latin typeface="Times New Roman" panose="02020603050405020304" pitchFamily="2" charset="0"/>
                <a:ea typeface="黑体" panose="02010609060101010101" pitchFamily="2" charset="-122"/>
              </a:rPr>
              <a:t>℃</a:t>
            </a:r>
            <a:r>
              <a:rPr lang="en-US" altLang="zh-CN" sz="3200" b="1">
                <a:solidFill>
                  <a:schemeClr val="accent2"/>
                </a:solidFill>
                <a:latin typeface="Times New Roman" panose="02020603050405020304" pitchFamily="2" charset="0"/>
              </a:rPr>
              <a:t> </a:t>
            </a:r>
          </a:p>
        </p:txBody>
      </p:sp>
      <p:sp>
        <p:nvSpPr>
          <p:cNvPr id="7174" name="文本框 7173"/>
          <p:cNvSpPr txBox="1"/>
          <p:nvPr/>
        </p:nvSpPr>
        <p:spPr>
          <a:xfrm>
            <a:off x="486410" y="2041843"/>
            <a:ext cx="3243263" cy="579437"/>
          </a:xfrm>
          <a:prstGeom prst="rect">
            <a:avLst/>
          </a:prstGeom>
          <a:noFill/>
          <a:ln w="9525">
            <a:noFill/>
          </a:ln>
        </p:spPr>
        <p:txBody>
          <a:bodyPr vert="horz" wrap="none" anchor="t">
            <a:spAutoFit/>
          </a:bodyPr>
          <a:lstStyle/>
          <a:p>
            <a:r>
              <a:rPr lang="en-US" altLang="zh-CN" sz="3200" b="1">
                <a:solidFill>
                  <a:srgbClr val="0000FF"/>
                </a:solidFill>
                <a:latin typeface="Times New Roman" panose="02020603050405020304" pitchFamily="2" charset="0"/>
              </a:rPr>
              <a:t>1</a:t>
            </a:r>
            <a:r>
              <a:rPr lang="zh-CN" altLang="en-US" sz="3200" b="1">
                <a:solidFill>
                  <a:srgbClr val="0000FF"/>
                </a:solidFill>
                <a:latin typeface="Times New Roman" panose="02020603050405020304" pitchFamily="2" charset="0"/>
              </a:rPr>
              <a:t>、什么是温度？</a:t>
            </a:r>
          </a:p>
        </p:txBody>
      </p:sp>
      <p:sp>
        <p:nvSpPr>
          <p:cNvPr id="7175" name="动作按钮: 声音 7174">
            <a:hlinkClick r:id="rId6" action="ppaction://hlinkfile">
              <a:snd r:embed="rId5" name="applause.wav"/>
            </a:hlinkClick>
          </p:cNvPr>
          <p:cNvSpPr/>
          <p:nvPr/>
        </p:nvSpPr>
        <p:spPr>
          <a:xfrm>
            <a:off x="6986270" y="5913120"/>
            <a:ext cx="990600" cy="609600"/>
          </a:xfrm>
          <a:prstGeom prst="actionButtonSound">
            <a:avLst/>
          </a:prstGeom>
          <a:noFill/>
          <a:ln w="9525">
            <a:noFill/>
          </a:ln>
        </p:spPr>
        <p:txBody>
          <a:bodyPr/>
          <a:lstStyle/>
          <a:p>
            <a:endParaRPr lang="zh-CN" altLang="en-US"/>
          </a:p>
        </p:txBody>
      </p:sp>
      <p:pic>
        <p:nvPicPr>
          <p:cNvPr id="7176" name="图片 7175" descr="Snap4"/>
          <p:cNvPicPr>
            <a:picLocks noChangeAspect="1"/>
          </p:cNvPicPr>
          <p:nvPr/>
        </p:nvPicPr>
        <p:blipFill>
          <a:blip r:embed="rId7" cstate="print"/>
          <a:stretch>
            <a:fillRect/>
          </a:stretch>
        </p:blipFill>
        <p:spPr>
          <a:xfrm>
            <a:off x="6421120" y="1028383"/>
            <a:ext cx="2627313" cy="5759450"/>
          </a:xfrm>
          <a:prstGeom prst="rect">
            <a:avLst/>
          </a:prstGeom>
          <a:noFill/>
          <a:ln w="9525">
            <a:noFill/>
          </a:ln>
        </p:spPr>
      </p:pic>
      <p:sp>
        <p:nvSpPr>
          <p:cNvPr id="7177" name="文本框 7176"/>
          <p:cNvSpPr txBox="1"/>
          <p:nvPr/>
        </p:nvSpPr>
        <p:spPr>
          <a:xfrm>
            <a:off x="557848" y="5929630"/>
            <a:ext cx="4365625" cy="519113"/>
          </a:xfrm>
          <a:prstGeom prst="rect">
            <a:avLst/>
          </a:prstGeom>
          <a:noFill/>
          <a:ln w="9525">
            <a:noFill/>
          </a:ln>
        </p:spPr>
        <p:txBody>
          <a:bodyPr vert="horz" wrap="none" anchor="t">
            <a:spAutoFit/>
          </a:bodyPr>
          <a:lstStyle/>
          <a:p>
            <a:r>
              <a:rPr lang="en-US" altLang="zh-CN" sz="2800" b="1">
                <a:latin typeface="Verdana" panose="020B0604030504040204" pitchFamily="2" charset="0"/>
              </a:rPr>
              <a:t>4</a:t>
            </a:r>
            <a:r>
              <a:rPr lang="zh-CN" altLang="en-US" sz="2800" b="1">
                <a:latin typeface="Verdana" panose="020B0604030504040204" pitchFamily="2" charset="0"/>
              </a:rPr>
              <a:t>、自然界中的一些温度值</a:t>
            </a:r>
          </a:p>
        </p:txBody>
      </p:sp>
      <p:sp>
        <p:nvSpPr>
          <p:cNvPr id="7178" name="右箭头 7177"/>
          <p:cNvSpPr/>
          <p:nvPr/>
        </p:nvSpPr>
        <p:spPr>
          <a:xfrm>
            <a:off x="5203825" y="6074093"/>
            <a:ext cx="1152525" cy="287337"/>
          </a:xfrm>
          <a:prstGeom prst="rightArrow">
            <a:avLst>
              <a:gd name="adj1" fmla="val 50000"/>
              <a:gd name="adj2" fmla="val 100276"/>
            </a:avLst>
          </a:prstGeom>
          <a:solidFill>
            <a:schemeClr val="accent1">
              <a:alpha val="100000"/>
            </a:schemeClr>
          </a:solidFill>
          <a:ln w="9525" cap="flat" cmpd="sng">
            <a:solidFill>
              <a:schemeClr val="tx1"/>
            </a:solidFill>
            <a:prstDash val="solid"/>
            <a:miter/>
            <a:headEnd type="none" w="med" len="med"/>
            <a:tailEnd type="none" w="med" len="med"/>
          </a:ln>
        </p:spPr>
        <p:txBody>
          <a:bodyPr/>
          <a:lstStyle/>
          <a:p>
            <a:endParaRPr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4"/>
                                        </p:tgtEl>
                                        <p:attrNameLst>
                                          <p:attrName>style.visibility</p:attrName>
                                        </p:attrNameLst>
                                      </p:cBhvr>
                                      <p:to>
                                        <p:strVal val="visible"/>
                                      </p:to>
                                    </p:set>
                                    <p:anim calcmode="lin" valueType="num">
                                      <p:cBhvr additive="base">
                                        <p:cTn id="7" dur="500" fill="hold"/>
                                        <p:tgtEl>
                                          <p:spTgt spid="7174"/>
                                        </p:tgtEl>
                                        <p:attrNameLst>
                                          <p:attrName>ppt_x</p:attrName>
                                        </p:attrNameLst>
                                      </p:cBhvr>
                                      <p:tavLst>
                                        <p:tav tm="0">
                                          <p:val>
                                            <p:strVal val="#ppt_x"/>
                                          </p:val>
                                        </p:tav>
                                        <p:tav tm="100000">
                                          <p:val>
                                            <p:strVal val="#ppt_x"/>
                                          </p:val>
                                        </p:tav>
                                      </p:tavLst>
                                    </p:anim>
                                    <p:anim calcmode="lin" valueType="num">
                                      <p:cBhvr additive="base">
                                        <p:cTn id="8" dur="500" fill="hold"/>
                                        <p:tgtEl>
                                          <p:spTgt spid="7174"/>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4" name="camera.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1"/>
                                        </p:tgtEl>
                                        <p:attrNameLst>
                                          <p:attrName>style.visibility</p:attrName>
                                        </p:attrNameLst>
                                      </p:cBhvr>
                                      <p:to>
                                        <p:strVal val="visible"/>
                                      </p:to>
                                    </p:set>
                                    <p:anim calcmode="lin" valueType="num">
                                      <p:cBhvr additive="base">
                                        <p:cTn id="13" dur="500" fill="hold"/>
                                        <p:tgtEl>
                                          <p:spTgt spid="7171"/>
                                        </p:tgtEl>
                                        <p:attrNameLst>
                                          <p:attrName>ppt_x</p:attrName>
                                        </p:attrNameLst>
                                      </p:cBhvr>
                                      <p:tavLst>
                                        <p:tav tm="0">
                                          <p:val>
                                            <p:strVal val="0-#ppt_w/2"/>
                                          </p:val>
                                        </p:tav>
                                        <p:tav tm="100000">
                                          <p:val>
                                            <p:strVal val="#ppt_x"/>
                                          </p:val>
                                        </p:tav>
                                      </p:tavLst>
                                    </p:anim>
                                    <p:anim calcmode="lin" valueType="num">
                                      <p:cBhvr additive="base">
                                        <p:cTn id="14" dur="500" fill="hold"/>
                                        <p:tgtEl>
                                          <p:spTgt spid="717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4" name="camera.wav"/>
                                        </p:tgtEl>
                                      </p:cMediaNode>
                                    </p:audio>
                                  </p:sub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box(in)">
                                      <p:cBhvr>
                                        <p:cTn id="19" dur="500"/>
                                        <p:tgtEl>
                                          <p:spTgt spid="2"/>
                                        </p:tgtEl>
                                      </p:cBhvr>
                                    </p:animEffect>
                                  </p:childTnLst>
                                  <p:subTnLst>
                                    <p:audio>
                                      <p:cMediaNode>
                                        <p:cTn display="0" masterRel="sameClick">
                                          <p:stCondLst>
                                            <p:cond evt="begin" delay="0">
                                              <p:tn val="17"/>
                                            </p:cond>
                                          </p:stCondLst>
                                          <p:endCondLst>
                                            <p:cond evt="onStopAudio" delay="0">
                                              <p:tgtEl>
                                                <p:sldTgt/>
                                              </p:tgtEl>
                                            </p:cond>
                                          </p:endCondLst>
                                        </p:cTn>
                                        <p:tgtEl>
                                          <p:sndTgt r:embed="rId4" name="camera.wav"/>
                                        </p:tgtEl>
                                      </p:cMediaNode>
                                    </p:audio>
                                  </p:sub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0-#ppt_w/2"/>
                                          </p:val>
                                        </p:tav>
                                        <p:tav tm="100000">
                                          <p:val>
                                            <p:strVal val="#ppt_x"/>
                                          </p:val>
                                        </p:tav>
                                      </p:tavLst>
                                    </p:anim>
                                    <p:anim calcmode="lin" valueType="num">
                                      <p:cBhvr additive="base">
                                        <p:cTn id="25" dur="500" fill="hold"/>
                                        <p:tgtEl>
                                          <p:spTgt spid="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4" name="camera.wav"/>
                                        </p:tgtEl>
                                      </p:cMediaNode>
                                    </p:audio>
                                  </p:subTnLst>
                                </p:cTn>
                              </p:par>
                            </p:childTnLst>
                          </p:cTn>
                        </p:par>
                      </p:childTnLst>
                    </p:cTn>
                  </p:par>
                  <p:par>
                    <p:cTn id="26" fill="hold">
                      <p:stCondLst>
                        <p:cond delay="indefinite"/>
                      </p:stCondLst>
                      <p:childTnLst>
                        <p:par>
                          <p:cTn id="27" fill="hold">
                            <p:stCondLst>
                              <p:cond delay="0"/>
                            </p:stCondLst>
                            <p:childTnLst>
                              <p:par>
                                <p:cTn id="28" presetID="27" presetClass="entr" presetSubtype="0" fill="hold" grpId="0" nodeType="clickEffect">
                                  <p:stCondLst>
                                    <p:cond delay="0"/>
                                  </p:stCondLst>
                                  <p:iterate type="lt">
                                    <p:tmPct val="50000"/>
                                  </p:iterate>
                                  <p:childTnLst>
                                    <p:set>
                                      <p:cBhvr>
                                        <p:cTn id="29" dur="1" fill="hold">
                                          <p:stCondLst>
                                            <p:cond delay="0"/>
                                          </p:stCondLst>
                                        </p:cTn>
                                        <p:tgtEl>
                                          <p:spTgt spid="7177"/>
                                        </p:tgtEl>
                                        <p:attrNameLst>
                                          <p:attrName>style.visibility</p:attrName>
                                        </p:attrNameLst>
                                      </p:cBhvr>
                                      <p:to>
                                        <p:strVal val="visible"/>
                                      </p:to>
                                    </p:set>
                                    <p:anim calcmode="discrete" valueType="clr">
                                      <p:cBhvr override="childStyle">
                                        <p:cTn id="30" dur="80"/>
                                        <p:tgtEl>
                                          <p:spTgt spid="7177"/>
                                        </p:tgtEl>
                                        <p:attrNameLst>
                                          <p:attrName>style.color</p:attrName>
                                        </p:attrNameLst>
                                      </p:cBhvr>
                                      <p:tavLst>
                                        <p:tav tm="0">
                                          <p:val>
                                            <p:clrVal>
                                              <a:schemeClr val="accent2"/>
                                            </p:clrVal>
                                          </p:val>
                                        </p:tav>
                                        <p:tav tm="50000">
                                          <p:val>
                                            <p:clrVal>
                                              <a:schemeClr val="hlink"/>
                                            </p:clrVal>
                                          </p:val>
                                        </p:tav>
                                      </p:tavLst>
                                    </p:anim>
                                    <p:anim calcmode="discrete" valueType="clr">
                                      <p:cBhvr>
                                        <p:cTn id="31" dur="80"/>
                                        <p:tgtEl>
                                          <p:spTgt spid="7177"/>
                                        </p:tgtEl>
                                        <p:attrNameLst>
                                          <p:attrName>fillcolor</p:attrName>
                                        </p:attrNameLst>
                                      </p:cBhvr>
                                      <p:tavLst>
                                        <p:tav tm="0">
                                          <p:val>
                                            <p:clrVal>
                                              <a:schemeClr val="accent2"/>
                                            </p:clrVal>
                                          </p:val>
                                        </p:tav>
                                        <p:tav tm="50000">
                                          <p:val>
                                            <p:clrVal>
                                              <a:schemeClr val="hlink"/>
                                            </p:clrVal>
                                          </p:val>
                                        </p:tav>
                                      </p:tavLst>
                                    </p:anim>
                                    <p:set>
                                      <p:cBhvr>
                                        <p:cTn id="32" dur="80"/>
                                        <p:tgtEl>
                                          <p:spTgt spid="7177"/>
                                        </p:tgtEl>
                                        <p:attrNameLst>
                                          <p:attrName>fill.type</p:attrName>
                                        </p:attrNameLst>
                                      </p:cBhvr>
                                      <p:to>
                                        <p:strVal val="solid"/>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7178"/>
                                        </p:tgtEl>
                                        <p:attrNameLst>
                                          <p:attrName>style.visibility</p:attrName>
                                        </p:attrNameLst>
                                      </p:cBhvr>
                                      <p:to>
                                        <p:strVal val="visible"/>
                                      </p:to>
                                    </p:set>
                                    <p:animEffect transition="in" filter="wipe(down)">
                                      <p:cBhvr>
                                        <p:cTn id="37" dur="500"/>
                                        <p:tgtEl>
                                          <p:spTgt spid="717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7176"/>
                                        </p:tgtEl>
                                        <p:attrNameLst>
                                          <p:attrName>style.visibility</p:attrName>
                                        </p:attrNameLst>
                                      </p:cBhvr>
                                      <p:to>
                                        <p:strVal val="visible"/>
                                      </p:to>
                                    </p:set>
                                    <p:animEffect transition="in" filter="blinds(horizontal)">
                                      <p:cBhvr>
                                        <p:cTn id="42" dur="500"/>
                                        <p:tgtEl>
                                          <p:spTgt spid="71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p:bldP spid="2" grpId="0"/>
      <p:bldP spid="4" grpId="0"/>
      <p:bldP spid="7174" grpId="0"/>
      <p:bldP spid="7177"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194" name="图片 8193"/>
          <p:cNvPicPr>
            <a:picLocks noChangeAspect="1"/>
          </p:cNvPicPr>
          <p:nvPr/>
        </p:nvPicPr>
        <p:blipFill>
          <a:blip r:embed="rId5" cstate="print">
            <a:clrChange>
              <a:clrFrom>
                <a:srgbClr val="FFFFFF"/>
              </a:clrFrom>
              <a:clrTo>
                <a:srgbClr val="FFFFFF">
                  <a:alpha val="0"/>
                </a:srgbClr>
              </a:clrTo>
            </a:clrChange>
          </a:blip>
          <a:stretch>
            <a:fillRect/>
          </a:stretch>
        </p:blipFill>
        <p:spPr>
          <a:xfrm>
            <a:off x="391795" y="997585"/>
            <a:ext cx="7485063" cy="1800225"/>
          </a:xfrm>
          <a:prstGeom prst="rect">
            <a:avLst/>
          </a:prstGeom>
          <a:noFill/>
          <a:ln w="9525">
            <a:noFill/>
          </a:ln>
        </p:spPr>
      </p:pic>
      <p:sp>
        <p:nvSpPr>
          <p:cNvPr id="8195" name="文本框 8194"/>
          <p:cNvSpPr txBox="1"/>
          <p:nvPr/>
        </p:nvSpPr>
        <p:spPr>
          <a:xfrm>
            <a:off x="391795" y="2727960"/>
            <a:ext cx="8423275" cy="3783330"/>
          </a:xfrm>
          <a:prstGeom prst="rect">
            <a:avLst/>
          </a:prstGeom>
          <a:noFill/>
          <a:ln w="9525">
            <a:noFill/>
          </a:ln>
        </p:spPr>
        <p:txBody>
          <a:bodyPr vert="horz" wrap="square" anchor="t">
            <a:spAutoFit/>
          </a:bodyPr>
          <a:lstStyle/>
          <a:p>
            <a:pPr lvl="2">
              <a:lnSpc>
                <a:spcPct val="120000"/>
              </a:lnSpc>
            </a:pPr>
            <a:r>
              <a:rPr lang="zh-CN" altLang="en-US" sz="2400" b="1" dirty="0">
                <a:solidFill>
                  <a:srgbClr val="0000FF"/>
                </a:solidFill>
                <a:latin typeface="楷体" panose="02010609060101010101" pitchFamily="1" charset="-122"/>
                <a:ea typeface="楷体" panose="02010609060101010101" pitchFamily="1" charset="-122"/>
              </a:rPr>
              <a:t>国际单位制中采用的温标是热力学温标，这种温标的单位名称叫“开尔文”，简称“开”，符号是</a:t>
            </a:r>
            <a:r>
              <a:rPr lang="zh-CN" altLang="en-US" sz="2400" b="1" i="1" dirty="0">
                <a:solidFill>
                  <a:srgbClr val="0000FF"/>
                </a:solidFill>
                <a:latin typeface="Times New Roman" panose="02020603050405020304" pitchFamily="2" charset="0"/>
                <a:ea typeface="楷体" panose="02010609060101010101" pitchFamily="1" charset="-122"/>
              </a:rPr>
              <a:t>K</a:t>
            </a:r>
            <a:r>
              <a:rPr lang="zh-CN" altLang="en-US" sz="2400" b="1" dirty="0">
                <a:solidFill>
                  <a:srgbClr val="0000FF"/>
                </a:solidFill>
                <a:latin typeface="楷体" panose="02010609060101010101" pitchFamily="1" charset="-122"/>
                <a:ea typeface="楷体" panose="02010609060101010101" pitchFamily="1" charset="-122"/>
              </a:rPr>
              <a:t>。热力学温度（</a:t>
            </a:r>
            <a:r>
              <a:rPr lang="zh-CN" altLang="en-US" sz="2400" b="1" dirty="0">
                <a:solidFill>
                  <a:srgbClr val="0000FF"/>
                </a:solidFill>
                <a:latin typeface="Times New Roman" panose="02020603050405020304" pitchFamily="2" charset="0"/>
                <a:ea typeface="楷体" panose="02010609060101010101" pitchFamily="1" charset="-122"/>
              </a:rPr>
              <a:t>T</a:t>
            </a:r>
            <a:r>
              <a:rPr lang="zh-CN" altLang="en-US" sz="2400" b="1" dirty="0">
                <a:solidFill>
                  <a:srgbClr val="0000FF"/>
                </a:solidFill>
                <a:latin typeface="楷体" panose="02010609060101010101" pitchFamily="1" charset="-122"/>
                <a:ea typeface="楷体" panose="02010609060101010101" pitchFamily="1" charset="-122"/>
              </a:rPr>
              <a:t>）和摄氏温度（</a:t>
            </a:r>
            <a:r>
              <a:rPr lang="zh-CN" altLang="en-US" sz="2400" b="1" dirty="0">
                <a:solidFill>
                  <a:srgbClr val="0000FF"/>
                </a:solidFill>
                <a:latin typeface="Times New Roman" panose="02020603050405020304" pitchFamily="2" charset="0"/>
                <a:ea typeface="楷体" panose="02010609060101010101" pitchFamily="1" charset="-122"/>
              </a:rPr>
              <a:t>t</a:t>
            </a:r>
            <a:r>
              <a:rPr lang="zh-CN" altLang="en-US" sz="2400" b="1" dirty="0">
                <a:solidFill>
                  <a:srgbClr val="0000FF"/>
                </a:solidFill>
                <a:latin typeface="楷体" panose="02010609060101010101" pitchFamily="1" charset="-122"/>
                <a:ea typeface="楷体" panose="02010609060101010101" pitchFamily="1" charset="-122"/>
              </a:rPr>
              <a:t>）的关系是：</a:t>
            </a:r>
            <a:r>
              <a:rPr lang="zh-CN" altLang="en-US" sz="3200" b="1" i="1" dirty="0">
                <a:solidFill>
                  <a:srgbClr val="0000FF"/>
                </a:solidFill>
                <a:latin typeface="Times New Roman" panose="02020603050405020304" pitchFamily="2" charset="0"/>
                <a:ea typeface="楷体" panose="02010609060101010101" pitchFamily="1" charset="-122"/>
              </a:rPr>
              <a:t>T</a:t>
            </a:r>
            <a:r>
              <a:rPr lang="zh-CN" altLang="en-US" sz="3200" b="1" dirty="0">
                <a:solidFill>
                  <a:srgbClr val="0000FF"/>
                </a:solidFill>
                <a:latin typeface="Times New Roman" panose="02020603050405020304" pitchFamily="2" charset="0"/>
                <a:ea typeface="楷体" panose="02010609060101010101" pitchFamily="1" charset="-122"/>
              </a:rPr>
              <a:t>=</a:t>
            </a:r>
            <a:r>
              <a:rPr lang="zh-CN" altLang="en-US" sz="3200" b="1" i="1" dirty="0">
                <a:solidFill>
                  <a:srgbClr val="0000FF"/>
                </a:solidFill>
                <a:latin typeface="Times New Roman" panose="02020603050405020304" pitchFamily="2" charset="0"/>
                <a:ea typeface="楷体" panose="02010609060101010101" pitchFamily="1" charset="-122"/>
              </a:rPr>
              <a:t>t</a:t>
            </a:r>
            <a:r>
              <a:rPr lang="zh-CN" altLang="en-US" sz="3200" b="1" dirty="0">
                <a:solidFill>
                  <a:srgbClr val="0000FF"/>
                </a:solidFill>
                <a:latin typeface="Times New Roman" panose="02020603050405020304" pitchFamily="2" charset="0"/>
                <a:ea typeface="楷体" panose="02010609060101010101" pitchFamily="1" charset="-122"/>
              </a:rPr>
              <a:t>+273.15</a:t>
            </a:r>
          </a:p>
          <a:p>
            <a:pPr>
              <a:lnSpc>
                <a:spcPct val="120000"/>
              </a:lnSpc>
            </a:pPr>
            <a:r>
              <a:rPr lang="zh-CN" altLang="en-US" sz="2400" b="1" dirty="0">
                <a:solidFill>
                  <a:srgbClr val="0000FF"/>
                </a:solidFill>
                <a:latin typeface="楷体" panose="02010609060101010101" pitchFamily="1" charset="-122"/>
                <a:ea typeface="楷体" panose="02010609060101010101" pitchFamily="1" charset="-122"/>
              </a:rPr>
              <a:t>    宇宙中的温度下限是-</a:t>
            </a:r>
            <a:r>
              <a:rPr lang="zh-CN" altLang="en-US" sz="2400" b="1" dirty="0">
                <a:solidFill>
                  <a:srgbClr val="0000FF"/>
                </a:solidFill>
                <a:latin typeface="Times New Roman" panose="02020603050405020304" pitchFamily="2" charset="0"/>
                <a:cs typeface="Times New Roman" panose="02020603050405020304" pitchFamily="2" charset="0"/>
              </a:rPr>
              <a:t>273.15</a:t>
            </a:r>
            <a:r>
              <a:rPr lang="zh-CN" altLang="en-US" sz="2400" dirty="0">
                <a:solidFill>
                  <a:srgbClr val="0000FF"/>
                </a:solidFill>
                <a:latin typeface="Times New Roman" panose="02020603050405020304" pitchFamily="2" charset="0"/>
                <a:cs typeface="Times New Roman" panose="02020603050405020304" pitchFamily="2" charset="0"/>
              </a:rPr>
              <a:t> </a:t>
            </a:r>
            <a:r>
              <a:rPr lang="zh-CN" altLang="en-US" sz="2400" b="1" dirty="0">
                <a:solidFill>
                  <a:srgbClr val="0000FF"/>
                </a:solidFill>
                <a:latin typeface="Times New Roman" panose="02020603050405020304" pitchFamily="2" charset="0"/>
                <a:cs typeface="Times New Roman" panose="02020603050405020304" pitchFamily="2" charset="0"/>
              </a:rPr>
              <a:t>℃</a:t>
            </a:r>
            <a:r>
              <a:rPr lang="zh-CN" altLang="en-US" sz="2400" b="1" dirty="0">
                <a:solidFill>
                  <a:srgbClr val="0000FF"/>
                </a:solidFill>
                <a:latin typeface="楷体" panose="02010609060101010101" pitchFamily="1" charset="-122"/>
                <a:ea typeface="楷体" panose="02010609060101010101" pitchFamily="1" charset="-122"/>
              </a:rPr>
              <a:t>，研究表明，无论人类如何改进低温技术，0</a:t>
            </a:r>
            <a:r>
              <a:rPr lang="zh-CN" altLang="en-US" sz="2400" b="1" i="1" dirty="0">
                <a:solidFill>
                  <a:srgbClr val="0000FF"/>
                </a:solidFill>
                <a:latin typeface="Times New Roman" panose="02020603050405020304" pitchFamily="2" charset="0"/>
                <a:ea typeface="楷体" panose="02010609060101010101" pitchFamily="1" charset="-122"/>
              </a:rPr>
              <a:t>K</a:t>
            </a:r>
            <a:r>
              <a:rPr lang="zh-CN" altLang="en-US" sz="2400" b="1" dirty="0">
                <a:solidFill>
                  <a:srgbClr val="0000FF"/>
                </a:solidFill>
                <a:latin typeface="楷体" panose="02010609060101010101" pitchFamily="1" charset="-122"/>
                <a:ea typeface="楷体" panose="02010609060101010101" pitchFamily="1" charset="-122"/>
              </a:rPr>
              <a:t>的温度都是达不到的。即达不到摄氏温度的</a:t>
            </a:r>
            <a:r>
              <a:rPr lang="zh-CN" altLang="en-US" sz="2400" b="1" dirty="0">
                <a:solidFill>
                  <a:srgbClr val="0000FF"/>
                </a:solidFill>
                <a:latin typeface="Times New Roman" panose="02020603050405020304" pitchFamily="2" charset="0"/>
                <a:cs typeface="Times New Roman" panose="02020603050405020304" pitchFamily="2" charset="0"/>
              </a:rPr>
              <a:t>-273 .15℃</a:t>
            </a:r>
            <a:r>
              <a:rPr lang="zh-CN" altLang="en-US" sz="2400" b="1" dirty="0">
                <a:solidFill>
                  <a:srgbClr val="0000FF"/>
                </a:solidFill>
                <a:latin typeface="楷体" panose="02010609060101010101" pitchFamily="1" charset="-122"/>
                <a:ea typeface="楷体" panose="02010609060101010101" pitchFamily="1" charset="-122"/>
              </a:rPr>
              <a:t>。</a:t>
            </a:r>
          </a:p>
          <a:p>
            <a:pPr>
              <a:lnSpc>
                <a:spcPct val="120000"/>
              </a:lnSpc>
            </a:pPr>
            <a:r>
              <a:rPr lang="zh-CN" altLang="en-US" sz="2400" b="1" dirty="0">
                <a:solidFill>
                  <a:srgbClr val="0000FF"/>
                </a:solidFill>
                <a:latin typeface="楷体" panose="02010609060101010101" pitchFamily="1" charset="-122"/>
                <a:ea typeface="楷体" panose="02010609060101010101" pitchFamily="1" charset="-122"/>
              </a:rPr>
              <a:t>    在微观粒子和天体研究方面都采用热力学温标。</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box(in)">
                                      <p:cBhvr>
                                        <p:cTn id="7" dur="500"/>
                                        <p:tgtEl>
                                          <p:spTgt spid="8195"/>
                                        </p:tgtEl>
                                      </p:cBhvr>
                                    </p:animEffect>
                                  </p:childTnLst>
                                  <p:subTnLst>
                                    <p:audio>
                                      <p:cMediaNode>
                                        <p:cTn display="0" masterRel="sameClick">
                                          <p:stCondLst>
                                            <p:cond evt="begin" delay="0">
                                              <p:tn val="5"/>
                                            </p:cond>
                                          </p:stCondLst>
                                          <p:endCondLst>
                                            <p:cond evt="onStopAudio" delay="0">
                                              <p:tgtEl>
                                                <p:sldTgt/>
                                              </p:tgtEl>
                                            </p:cond>
                                          </p:endCondLst>
                                        </p:cTn>
                                        <p:tgtEl>
                                          <p:sndTgt r:embed="rId4"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218" name="图片 9217"/>
          <p:cNvPicPr>
            <a:picLocks noChangeAspect="1"/>
          </p:cNvPicPr>
          <p:nvPr/>
        </p:nvPicPr>
        <p:blipFill>
          <a:blip r:embed="rId4" cstate="print"/>
          <a:stretch>
            <a:fillRect/>
          </a:stretch>
        </p:blipFill>
        <p:spPr>
          <a:xfrm>
            <a:off x="3094990" y="945515"/>
            <a:ext cx="336550" cy="5759450"/>
          </a:xfrm>
          <a:prstGeom prst="rect">
            <a:avLst/>
          </a:prstGeom>
          <a:noFill/>
          <a:ln w="9525">
            <a:noFill/>
          </a:ln>
        </p:spPr>
      </p:pic>
      <p:sp>
        <p:nvSpPr>
          <p:cNvPr id="9219" name="矩形 9218"/>
          <p:cNvSpPr>
            <a:spLocks noChangeAspect="1" noTextEdit="1"/>
          </p:cNvSpPr>
          <p:nvPr/>
        </p:nvSpPr>
        <p:spPr>
          <a:xfrm>
            <a:off x="3025140" y="1161415"/>
            <a:ext cx="1631950" cy="4449763"/>
          </a:xfrm>
          <a:prstGeom prst="rect">
            <a:avLst/>
          </a:prstGeom>
          <a:noFill/>
          <a:ln w="9525">
            <a:noFill/>
          </a:ln>
        </p:spPr>
        <p:txBody>
          <a:bodyPr/>
          <a:lstStyle/>
          <a:p>
            <a:endParaRPr lang="zh-CN" altLang="en-US"/>
          </a:p>
        </p:txBody>
      </p:sp>
      <p:grpSp>
        <p:nvGrpSpPr>
          <p:cNvPr id="9220" name="组合 9219"/>
          <p:cNvGrpSpPr/>
          <p:nvPr/>
        </p:nvGrpSpPr>
        <p:grpSpPr>
          <a:xfrm>
            <a:off x="4968240" y="1305878"/>
            <a:ext cx="193675" cy="4221162"/>
            <a:chOff x="0" y="0"/>
            <a:chExt cx="122" cy="2659"/>
          </a:xfrm>
        </p:grpSpPr>
        <p:sp>
          <p:nvSpPr>
            <p:cNvPr id="9221" name="未知"/>
            <p:cNvSpPr/>
            <p:nvPr/>
          </p:nvSpPr>
          <p:spPr>
            <a:xfrm>
              <a:off x="89" y="13"/>
              <a:ext cx="2" cy="2104"/>
            </a:xfrm>
            <a:custGeom>
              <a:avLst/>
              <a:gdLst/>
              <a:ahLst/>
              <a:cxnLst/>
              <a:rect l="0" t="0" r="0" b="0"/>
              <a:pathLst>
                <a:path w="6" h="6311">
                  <a:moveTo>
                    <a:pt x="6" y="5"/>
                  </a:moveTo>
                  <a:lnTo>
                    <a:pt x="0" y="0"/>
                  </a:lnTo>
                  <a:lnTo>
                    <a:pt x="0" y="6304"/>
                  </a:lnTo>
                  <a:lnTo>
                    <a:pt x="6" y="6311"/>
                  </a:lnTo>
                  <a:lnTo>
                    <a:pt x="6" y="5"/>
                  </a:lnTo>
                  <a:close/>
                </a:path>
              </a:pathLst>
            </a:custGeom>
            <a:solidFill>
              <a:srgbClr val="D7D7D7">
                <a:alpha val="100000"/>
              </a:srgbClr>
            </a:solidFill>
            <a:ln w="9525">
              <a:noFill/>
            </a:ln>
          </p:spPr>
          <p:txBody>
            <a:bodyPr/>
            <a:lstStyle/>
            <a:p>
              <a:endParaRPr lang="zh-CN" altLang="en-US"/>
            </a:p>
          </p:txBody>
        </p:sp>
        <p:sp>
          <p:nvSpPr>
            <p:cNvPr id="9222" name="未知"/>
            <p:cNvSpPr/>
            <p:nvPr/>
          </p:nvSpPr>
          <p:spPr>
            <a:xfrm>
              <a:off x="91" y="15"/>
              <a:ext cx="1" cy="2104"/>
            </a:xfrm>
            <a:custGeom>
              <a:avLst/>
              <a:gdLst/>
              <a:ahLst/>
              <a:cxnLst/>
              <a:rect l="0" t="0" r="0" b="0"/>
              <a:pathLst>
                <a:path w="5" h="6312">
                  <a:moveTo>
                    <a:pt x="5" y="7"/>
                  </a:moveTo>
                  <a:lnTo>
                    <a:pt x="0" y="0"/>
                  </a:lnTo>
                  <a:lnTo>
                    <a:pt x="0" y="6306"/>
                  </a:lnTo>
                  <a:lnTo>
                    <a:pt x="5" y="6312"/>
                  </a:lnTo>
                  <a:lnTo>
                    <a:pt x="5" y="7"/>
                  </a:lnTo>
                  <a:close/>
                </a:path>
              </a:pathLst>
            </a:custGeom>
            <a:solidFill>
              <a:srgbClr val="D5D5D5">
                <a:alpha val="100000"/>
              </a:srgbClr>
            </a:solidFill>
            <a:ln w="9525">
              <a:noFill/>
            </a:ln>
          </p:spPr>
          <p:txBody>
            <a:bodyPr/>
            <a:lstStyle/>
            <a:p>
              <a:endParaRPr lang="zh-CN" altLang="en-US"/>
            </a:p>
          </p:txBody>
        </p:sp>
        <p:sp>
          <p:nvSpPr>
            <p:cNvPr id="9223" name="未知"/>
            <p:cNvSpPr/>
            <p:nvPr/>
          </p:nvSpPr>
          <p:spPr>
            <a:xfrm>
              <a:off x="92" y="17"/>
              <a:ext cx="2" cy="2104"/>
            </a:xfrm>
            <a:custGeom>
              <a:avLst/>
              <a:gdLst/>
              <a:ahLst/>
              <a:cxnLst/>
              <a:rect l="0" t="0" r="0" b="0"/>
              <a:pathLst>
                <a:path w="5" h="6311">
                  <a:moveTo>
                    <a:pt x="5" y="8"/>
                  </a:moveTo>
                  <a:lnTo>
                    <a:pt x="2" y="3"/>
                  </a:lnTo>
                  <a:lnTo>
                    <a:pt x="0" y="0"/>
                  </a:lnTo>
                  <a:lnTo>
                    <a:pt x="0" y="6305"/>
                  </a:lnTo>
                  <a:lnTo>
                    <a:pt x="5" y="6311"/>
                  </a:lnTo>
                  <a:lnTo>
                    <a:pt x="5" y="8"/>
                  </a:lnTo>
                  <a:close/>
                </a:path>
              </a:pathLst>
            </a:custGeom>
            <a:solidFill>
              <a:srgbClr val="D3D3D3">
                <a:alpha val="100000"/>
              </a:srgbClr>
            </a:solidFill>
            <a:ln w="9525">
              <a:noFill/>
            </a:ln>
          </p:spPr>
          <p:txBody>
            <a:bodyPr/>
            <a:lstStyle/>
            <a:p>
              <a:endParaRPr lang="zh-CN" altLang="en-US"/>
            </a:p>
          </p:txBody>
        </p:sp>
        <p:sp>
          <p:nvSpPr>
            <p:cNvPr id="9224" name="未知"/>
            <p:cNvSpPr/>
            <p:nvPr/>
          </p:nvSpPr>
          <p:spPr>
            <a:xfrm>
              <a:off x="98" y="25"/>
              <a:ext cx="2" cy="2103"/>
            </a:xfrm>
            <a:custGeom>
              <a:avLst/>
              <a:gdLst/>
              <a:ahLst/>
              <a:cxnLst/>
              <a:rect l="0" t="0" r="0" b="0"/>
              <a:pathLst>
                <a:path w="6" h="6309">
                  <a:moveTo>
                    <a:pt x="6" y="10"/>
                  </a:moveTo>
                  <a:lnTo>
                    <a:pt x="0" y="0"/>
                  </a:lnTo>
                  <a:lnTo>
                    <a:pt x="0" y="6301"/>
                  </a:lnTo>
                  <a:lnTo>
                    <a:pt x="6" y="6309"/>
                  </a:lnTo>
                  <a:lnTo>
                    <a:pt x="6" y="10"/>
                  </a:lnTo>
                  <a:close/>
                </a:path>
              </a:pathLst>
            </a:custGeom>
            <a:solidFill>
              <a:srgbClr val="CDCDCD">
                <a:alpha val="100000"/>
              </a:srgbClr>
            </a:solidFill>
            <a:ln w="9525">
              <a:noFill/>
            </a:ln>
          </p:spPr>
          <p:txBody>
            <a:bodyPr/>
            <a:lstStyle/>
            <a:p>
              <a:endParaRPr lang="zh-CN" altLang="en-US"/>
            </a:p>
          </p:txBody>
        </p:sp>
        <p:sp>
          <p:nvSpPr>
            <p:cNvPr id="9225" name="未知"/>
            <p:cNvSpPr/>
            <p:nvPr/>
          </p:nvSpPr>
          <p:spPr>
            <a:xfrm>
              <a:off x="100" y="29"/>
              <a:ext cx="22" cy="2228"/>
            </a:xfrm>
            <a:custGeom>
              <a:avLst/>
              <a:gdLst/>
              <a:ahLst/>
              <a:cxnLst/>
              <a:rect l="0" t="0" r="0" b="0"/>
              <a:pathLst>
                <a:path w="66" h="6686">
                  <a:moveTo>
                    <a:pt x="14" y="26"/>
                  </a:moveTo>
                  <a:lnTo>
                    <a:pt x="6" y="11"/>
                  </a:lnTo>
                  <a:lnTo>
                    <a:pt x="0" y="0"/>
                  </a:lnTo>
                  <a:lnTo>
                    <a:pt x="0" y="6299"/>
                  </a:lnTo>
                  <a:lnTo>
                    <a:pt x="13" y="6318"/>
                  </a:lnTo>
                  <a:lnTo>
                    <a:pt x="0" y="6299"/>
                  </a:lnTo>
                  <a:lnTo>
                    <a:pt x="0" y="6337"/>
                  </a:lnTo>
                  <a:lnTo>
                    <a:pt x="21" y="6323"/>
                  </a:lnTo>
                  <a:lnTo>
                    <a:pt x="0" y="6337"/>
                  </a:lnTo>
                  <a:lnTo>
                    <a:pt x="0" y="6686"/>
                  </a:lnTo>
                  <a:lnTo>
                    <a:pt x="14" y="6659"/>
                  </a:lnTo>
                  <a:lnTo>
                    <a:pt x="22" y="6636"/>
                  </a:lnTo>
                  <a:lnTo>
                    <a:pt x="26" y="6625"/>
                  </a:lnTo>
                  <a:lnTo>
                    <a:pt x="31" y="6615"/>
                  </a:lnTo>
                  <a:lnTo>
                    <a:pt x="34" y="6603"/>
                  </a:lnTo>
                  <a:lnTo>
                    <a:pt x="38" y="6592"/>
                  </a:lnTo>
                  <a:lnTo>
                    <a:pt x="46" y="6570"/>
                  </a:lnTo>
                  <a:lnTo>
                    <a:pt x="50" y="6548"/>
                  </a:lnTo>
                  <a:lnTo>
                    <a:pt x="54" y="6528"/>
                  </a:lnTo>
                  <a:lnTo>
                    <a:pt x="57" y="6506"/>
                  </a:lnTo>
                  <a:lnTo>
                    <a:pt x="61" y="6485"/>
                  </a:lnTo>
                  <a:lnTo>
                    <a:pt x="62" y="6462"/>
                  </a:lnTo>
                  <a:lnTo>
                    <a:pt x="64" y="6440"/>
                  </a:lnTo>
                  <a:lnTo>
                    <a:pt x="64" y="6428"/>
                  </a:lnTo>
                  <a:lnTo>
                    <a:pt x="64" y="6422"/>
                  </a:lnTo>
                  <a:lnTo>
                    <a:pt x="64" y="6419"/>
                  </a:lnTo>
                  <a:lnTo>
                    <a:pt x="65" y="6417"/>
                  </a:lnTo>
                  <a:lnTo>
                    <a:pt x="65" y="6405"/>
                  </a:lnTo>
                  <a:lnTo>
                    <a:pt x="65" y="6399"/>
                  </a:lnTo>
                  <a:lnTo>
                    <a:pt x="65" y="6396"/>
                  </a:lnTo>
                  <a:lnTo>
                    <a:pt x="66" y="6394"/>
                  </a:lnTo>
                  <a:lnTo>
                    <a:pt x="66" y="290"/>
                  </a:lnTo>
                  <a:lnTo>
                    <a:pt x="65" y="251"/>
                  </a:lnTo>
                  <a:lnTo>
                    <a:pt x="62" y="214"/>
                  </a:lnTo>
                  <a:lnTo>
                    <a:pt x="58" y="179"/>
                  </a:lnTo>
                  <a:lnTo>
                    <a:pt x="53" y="146"/>
                  </a:lnTo>
                  <a:lnTo>
                    <a:pt x="45" y="113"/>
                  </a:lnTo>
                  <a:lnTo>
                    <a:pt x="35" y="83"/>
                  </a:lnTo>
                  <a:lnTo>
                    <a:pt x="25" y="53"/>
                  </a:lnTo>
                  <a:lnTo>
                    <a:pt x="14" y="26"/>
                  </a:lnTo>
                  <a:close/>
                </a:path>
              </a:pathLst>
            </a:custGeom>
            <a:solidFill>
              <a:srgbClr val="CCCCCC">
                <a:alpha val="100000"/>
              </a:srgbClr>
            </a:solidFill>
            <a:ln w="9525">
              <a:noFill/>
            </a:ln>
          </p:spPr>
          <p:txBody>
            <a:bodyPr/>
            <a:lstStyle/>
            <a:p>
              <a:endParaRPr lang="zh-CN" altLang="en-US"/>
            </a:p>
          </p:txBody>
        </p:sp>
        <p:sp>
          <p:nvSpPr>
            <p:cNvPr id="9226" name="未知"/>
            <p:cNvSpPr/>
            <p:nvPr/>
          </p:nvSpPr>
          <p:spPr>
            <a:xfrm>
              <a:off x="96" y="22"/>
              <a:ext cx="2" cy="2104"/>
            </a:xfrm>
            <a:custGeom>
              <a:avLst/>
              <a:gdLst/>
              <a:ahLst/>
              <a:cxnLst/>
              <a:rect l="0" t="0" r="0" b="0"/>
              <a:pathLst>
                <a:path w="6" h="6310">
                  <a:moveTo>
                    <a:pt x="6" y="9"/>
                  </a:moveTo>
                  <a:lnTo>
                    <a:pt x="0" y="0"/>
                  </a:lnTo>
                  <a:lnTo>
                    <a:pt x="0" y="6302"/>
                  </a:lnTo>
                  <a:lnTo>
                    <a:pt x="6" y="6310"/>
                  </a:lnTo>
                  <a:lnTo>
                    <a:pt x="6" y="9"/>
                  </a:lnTo>
                  <a:close/>
                </a:path>
              </a:pathLst>
            </a:custGeom>
            <a:solidFill>
              <a:srgbClr val="D0D0D0">
                <a:alpha val="100000"/>
              </a:srgbClr>
            </a:solidFill>
            <a:ln w="9525">
              <a:noFill/>
            </a:ln>
          </p:spPr>
          <p:txBody>
            <a:bodyPr/>
            <a:lstStyle/>
            <a:p>
              <a:endParaRPr lang="zh-CN" altLang="en-US"/>
            </a:p>
          </p:txBody>
        </p:sp>
        <p:sp>
          <p:nvSpPr>
            <p:cNvPr id="9227" name="未知"/>
            <p:cNvSpPr/>
            <p:nvPr/>
          </p:nvSpPr>
          <p:spPr>
            <a:xfrm>
              <a:off x="94" y="20"/>
              <a:ext cx="2" cy="2103"/>
            </a:xfrm>
            <a:custGeom>
              <a:avLst/>
              <a:gdLst/>
              <a:ahLst/>
              <a:cxnLst/>
              <a:rect l="0" t="0" r="0" b="0"/>
              <a:pathLst>
                <a:path w="5" h="6310">
                  <a:moveTo>
                    <a:pt x="5" y="8"/>
                  </a:moveTo>
                  <a:lnTo>
                    <a:pt x="0" y="0"/>
                  </a:lnTo>
                  <a:lnTo>
                    <a:pt x="0" y="6303"/>
                  </a:lnTo>
                  <a:lnTo>
                    <a:pt x="5" y="6310"/>
                  </a:lnTo>
                  <a:lnTo>
                    <a:pt x="5" y="8"/>
                  </a:lnTo>
                  <a:close/>
                </a:path>
              </a:pathLst>
            </a:custGeom>
            <a:solidFill>
              <a:srgbClr val="D1D1D1">
                <a:alpha val="100000"/>
              </a:srgbClr>
            </a:solidFill>
            <a:ln w="9525">
              <a:noFill/>
            </a:ln>
          </p:spPr>
          <p:txBody>
            <a:bodyPr/>
            <a:lstStyle/>
            <a:p>
              <a:endParaRPr lang="zh-CN" altLang="en-US"/>
            </a:p>
          </p:txBody>
        </p:sp>
        <p:sp>
          <p:nvSpPr>
            <p:cNvPr id="9228" name="未知"/>
            <p:cNvSpPr/>
            <p:nvPr/>
          </p:nvSpPr>
          <p:spPr>
            <a:xfrm>
              <a:off x="98" y="2126"/>
              <a:ext cx="2" cy="17"/>
            </a:xfrm>
            <a:custGeom>
              <a:avLst/>
              <a:gdLst/>
              <a:ahLst/>
              <a:cxnLst/>
              <a:rect l="0" t="0" r="0" b="0"/>
              <a:pathLst>
                <a:path w="6" h="51">
                  <a:moveTo>
                    <a:pt x="6" y="8"/>
                  </a:moveTo>
                  <a:lnTo>
                    <a:pt x="0" y="0"/>
                  </a:lnTo>
                  <a:lnTo>
                    <a:pt x="0" y="51"/>
                  </a:lnTo>
                  <a:lnTo>
                    <a:pt x="6" y="46"/>
                  </a:lnTo>
                  <a:lnTo>
                    <a:pt x="6" y="8"/>
                  </a:lnTo>
                  <a:close/>
                </a:path>
              </a:pathLst>
            </a:custGeom>
            <a:solidFill>
              <a:srgbClr val="CDCDCD">
                <a:alpha val="100000"/>
              </a:srgbClr>
            </a:solidFill>
            <a:ln w="9525">
              <a:noFill/>
            </a:ln>
          </p:spPr>
          <p:txBody>
            <a:bodyPr/>
            <a:lstStyle/>
            <a:p>
              <a:endParaRPr lang="zh-CN" altLang="en-US"/>
            </a:p>
          </p:txBody>
        </p:sp>
        <p:sp>
          <p:nvSpPr>
            <p:cNvPr id="9229" name="未知"/>
            <p:cNvSpPr/>
            <p:nvPr/>
          </p:nvSpPr>
          <p:spPr>
            <a:xfrm>
              <a:off x="96" y="2123"/>
              <a:ext cx="2" cy="21"/>
            </a:xfrm>
            <a:custGeom>
              <a:avLst/>
              <a:gdLst/>
              <a:ahLst/>
              <a:cxnLst/>
              <a:rect l="0" t="0" r="0" b="0"/>
              <a:pathLst>
                <a:path w="6" h="62">
                  <a:moveTo>
                    <a:pt x="6" y="8"/>
                  </a:moveTo>
                  <a:lnTo>
                    <a:pt x="0" y="0"/>
                  </a:lnTo>
                  <a:lnTo>
                    <a:pt x="0" y="62"/>
                  </a:lnTo>
                  <a:lnTo>
                    <a:pt x="6" y="59"/>
                  </a:lnTo>
                  <a:lnTo>
                    <a:pt x="6" y="8"/>
                  </a:lnTo>
                  <a:close/>
                </a:path>
              </a:pathLst>
            </a:custGeom>
            <a:solidFill>
              <a:srgbClr val="D0D0D0">
                <a:alpha val="100000"/>
              </a:srgbClr>
            </a:solidFill>
            <a:ln w="9525">
              <a:noFill/>
            </a:ln>
          </p:spPr>
          <p:txBody>
            <a:bodyPr/>
            <a:lstStyle/>
            <a:p>
              <a:endParaRPr lang="zh-CN" altLang="en-US"/>
            </a:p>
          </p:txBody>
        </p:sp>
        <p:sp>
          <p:nvSpPr>
            <p:cNvPr id="9230" name="未知"/>
            <p:cNvSpPr/>
            <p:nvPr/>
          </p:nvSpPr>
          <p:spPr>
            <a:xfrm>
              <a:off x="94" y="2121"/>
              <a:ext cx="2" cy="24"/>
            </a:xfrm>
            <a:custGeom>
              <a:avLst/>
              <a:gdLst/>
              <a:ahLst/>
              <a:cxnLst/>
              <a:rect l="0" t="0" r="0" b="0"/>
              <a:pathLst>
                <a:path w="5" h="72">
                  <a:moveTo>
                    <a:pt x="5" y="7"/>
                  </a:moveTo>
                  <a:lnTo>
                    <a:pt x="0" y="0"/>
                  </a:lnTo>
                  <a:lnTo>
                    <a:pt x="0" y="72"/>
                  </a:lnTo>
                  <a:lnTo>
                    <a:pt x="5" y="69"/>
                  </a:lnTo>
                  <a:lnTo>
                    <a:pt x="5" y="7"/>
                  </a:lnTo>
                  <a:close/>
                </a:path>
              </a:pathLst>
            </a:custGeom>
            <a:solidFill>
              <a:srgbClr val="D1D1D1">
                <a:alpha val="100000"/>
              </a:srgbClr>
            </a:solidFill>
            <a:ln w="9525">
              <a:noFill/>
            </a:ln>
          </p:spPr>
          <p:txBody>
            <a:bodyPr/>
            <a:lstStyle/>
            <a:p>
              <a:endParaRPr lang="zh-CN" altLang="en-US"/>
            </a:p>
          </p:txBody>
        </p:sp>
        <p:sp>
          <p:nvSpPr>
            <p:cNvPr id="9231" name="未知"/>
            <p:cNvSpPr/>
            <p:nvPr/>
          </p:nvSpPr>
          <p:spPr>
            <a:xfrm>
              <a:off x="92" y="2119"/>
              <a:ext cx="2" cy="27"/>
            </a:xfrm>
            <a:custGeom>
              <a:avLst/>
              <a:gdLst/>
              <a:ahLst/>
              <a:cxnLst/>
              <a:rect l="0" t="0" r="0" b="0"/>
              <a:pathLst>
                <a:path w="5" h="83">
                  <a:moveTo>
                    <a:pt x="5" y="6"/>
                  </a:moveTo>
                  <a:lnTo>
                    <a:pt x="0" y="0"/>
                  </a:lnTo>
                  <a:lnTo>
                    <a:pt x="0" y="83"/>
                  </a:lnTo>
                  <a:lnTo>
                    <a:pt x="5" y="78"/>
                  </a:lnTo>
                  <a:lnTo>
                    <a:pt x="5" y="6"/>
                  </a:lnTo>
                  <a:close/>
                </a:path>
              </a:pathLst>
            </a:custGeom>
            <a:solidFill>
              <a:srgbClr val="D3D3D3">
                <a:alpha val="100000"/>
              </a:srgbClr>
            </a:solidFill>
            <a:ln w="9525">
              <a:noFill/>
            </a:ln>
          </p:spPr>
          <p:txBody>
            <a:bodyPr/>
            <a:lstStyle/>
            <a:p>
              <a:endParaRPr lang="zh-CN" altLang="en-US"/>
            </a:p>
          </p:txBody>
        </p:sp>
        <p:sp>
          <p:nvSpPr>
            <p:cNvPr id="9232" name="未知"/>
            <p:cNvSpPr/>
            <p:nvPr/>
          </p:nvSpPr>
          <p:spPr>
            <a:xfrm>
              <a:off x="91" y="2117"/>
              <a:ext cx="1" cy="30"/>
            </a:xfrm>
            <a:custGeom>
              <a:avLst/>
              <a:gdLst/>
              <a:ahLst/>
              <a:cxnLst/>
              <a:rect l="0" t="0" r="0" b="0"/>
              <a:pathLst>
                <a:path w="5" h="92">
                  <a:moveTo>
                    <a:pt x="5" y="6"/>
                  </a:moveTo>
                  <a:lnTo>
                    <a:pt x="0" y="0"/>
                  </a:lnTo>
                  <a:lnTo>
                    <a:pt x="0" y="92"/>
                  </a:lnTo>
                  <a:lnTo>
                    <a:pt x="5" y="89"/>
                  </a:lnTo>
                  <a:lnTo>
                    <a:pt x="5" y="6"/>
                  </a:lnTo>
                  <a:close/>
                </a:path>
              </a:pathLst>
            </a:custGeom>
            <a:solidFill>
              <a:srgbClr val="D5D5D5">
                <a:alpha val="100000"/>
              </a:srgbClr>
            </a:solidFill>
            <a:ln w="9525">
              <a:noFill/>
            </a:ln>
          </p:spPr>
          <p:txBody>
            <a:bodyPr/>
            <a:lstStyle/>
            <a:p>
              <a:endParaRPr lang="zh-CN" altLang="en-US"/>
            </a:p>
          </p:txBody>
        </p:sp>
        <p:sp>
          <p:nvSpPr>
            <p:cNvPr id="9233" name="未知"/>
            <p:cNvSpPr/>
            <p:nvPr/>
          </p:nvSpPr>
          <p:spPr>
            <a:xfrm>
              <a:off x="89" y="2114"/>
              <a:ext cx="2" cy="35"/>
            </a:xfrm>
            <a:custGeom>
              <a:avLst/>
              <a:gdLst/>
              <a:ahLst/>
              <a:cxnLst/>
              <a:rect l="0" t="0" r="0" b="0"/>
              <a:pathLst>
                <a:path w="6" h="103">
                  <a:moveTo>
                    <a:pt x="6" y="7"/>
                  </a:moveTo>
                  <a:lnTo>
                    <a:pt x="0" y="0"/>
                  </a:lnTo>
                  <a:lnTo>
                    <a:pt x="0" y="103"/>
                  </a:lnTo>
                  <a:lnTo>
                    <a:pt x="6" y="99"/>
                  </a:lnTo>
                  <a:lnTo>
                    <a:pt x="6" y="7"/>
                  </a:lnTo>
                  <a:close/>
                </a:path>
              </a:pathLst>
            </a:custGeom>
            <a:solidFill>
              <a:srgbClr val="D7D7D7">
                <a:alpha val="100000"/>
              </a:srgbClr>
            </a:solidFill>
            <a:ln w="9525">
              <a:noFill/>
            </a:ln>
          </p:spPr>
          <p:txBody>
            <a:bodyPr/>
            <a:lstStyle/>
            <a:p>
              <a:endParaRPr lang="zh-CN" altLang="en-US"/>
            </a:p>
          </p:txBody>
        </p:sp>
        <p:sp>
          <p:nvSpPr>
            <p:cNvPr id="9234" name="未知"/>
            <p:cNvSpPr/>
            <p:nvPr/>
          </p:nvSpPr>
          <p:spPr>
            <a:xfrm>
              <a:off x="89" y="2147"/>
              <a:ext cx="2" cy="121"/>
            </a:xfrm>
            <a:custGeom>
              <a:avLst/>
              <a:gdLst/>
              <a:ahLst/>
              <a:cxnLst/>
              <a:rect l="0" t="0" r="0" b="0"/>
              <a:pathLst>
                <a:path w="6" h="362">
                  <a:moveTo>
                    <a:pt x="6" y="0"/>
                  </a:moveTo>
                  <a:lnTo>
                    <a:pt x="0" y="4"/>
                  </a:lnTo>
                  <a:lnTo>
                    <a:pt x="0" y="352"/>
                  </a:lnTo>
                  <a:lnTo>
                    <a:pt x="6" y="362"/>
                  </a:lnTo>
                  <a:lnTo>
                    <a:pt x="6" y="0"/>
                  </a:lnTo>
                  <a:close/>
                </a:path>
              </a:pathLst>
            </a:custGeom>
            <a:solidFill>
              <a:srgbClr val="D7D7D7">
                <a:alpha val="100000"/>
              </a:srgbClr>
            </a:solidFill>
            <a:ln w="9525">
              <a:noFill/>
            </a:ln>
          </p:spPr>
          <p:txBody>
            <a:bodyPr/>
            <a:lstStyle/>
            <a:p>
              <a:endParaRPr lang="zh-CN" altLang="en-US"/>
            </a:p>
          </p:txBody>
        </p:sp>
        <p:sp>
          <p:nvSpPr>
            <p:cNvPr id="9235" name="未知"/>
            <p:cNvSpPr/>
            <p:nvPr/>
          </p:nvSpPr>
          <p:spPr>
            <a:xfrm>
              <a:off x="91" y="2146"/>
              <a:ext cx="1" cy="123"/>
            </a:xfrm>
            <a:custGeom>
              <a:avLst/>
              <a:gdLst/>
              <a:ahLst/>
              <a:cxnLst/>
              <a:rect l="0" t="0" r="0" b="0"/>
              <a:pathLst>
                <a:path w="5" h="369">
                  <a:moveTo>
                    <a:pt x="5" y="0"/>
                  </a:moveTo>
                  <a:lnTo>
                    <a:pt x="0" y="3"/>
                  </a:lnTo>
                  <a:lnTo>
                    <a:pt x="0" y="365"/>
                  </a:lnTo>
                  <a:lnTo>
                    <a:pt x="2" y="369"/>
                  </a:lnTo>
                  <a:lnTo>
                    <a:pt x="5" y="365"/>
                  </a:lnTo>
                  <a:lnTo>
                    <a:pt x="5" y="0"/>
                  </a:lnTo>
                  <a:close/>
                </a:path>
              </a:pathLst>
            </a:custGeom>
            <a:solidFill>
              <a:srgbClr val="D5D5D5">
                <a:alpha val="100000"/>
              </a:srgbClr>
            </a:solidFill>
            <a:ln w="9525">
              <a:noFill/>
            </a:ln>
          </p:spPr>
          <p:txBody>
            <a:bodyPr/>
            <a:lstStyle/>
            <a:p>
              <a:endParaRPr lang="zh-CN" altLang="en-US"/>
            </a:p>
          </p:txBody>
        </p:sp>
        <p:sp>
          <p:nvSpPr>
            <p:cNvPr id="9236" name="未知"/>
            <p:cNvSpPr/>
            <p:nvPr/>
          </p:nvSpPr>
          <p:spPr>
            <a:xfrm>
              <a:off x="92" y="2145"/>
              <a:ext cx="2" cy="123"/>
            </a:xfrm>
            <a:custGeom>
              <a:avLst/>
              <a:gdLst/>
              <a:ahLst/>
              <a:cxnLst/>
              <a:rect l="0" t="0" r="0" b="0"/>
              <a:pathLst>
                <a:path w="5" h="370">
                  <a:moveTo>
                    <a:pt x="5" y="0"/>
                  </a:moveTo>
                  <a:lnTo>
                    <a:pt x="0" y="5"/>
                  </a:lnTo>
                  <a:lnTo>
                    <a:pt x="0" y="370"/>
                  </a:lnTo>
                  <a:lnTo>
                    <a:pt x="5" y="364"/>
                  </a:lnTo>
                  <a:lnTo>
                    <a:pt x="5" y="0"/>
                  </a:lnTo>
                  <a:close/>
                </a:path>
              </a:pathLst>
            </a:custGeom>
            <a:solidFill>
              <a:srgbClr val="D3D3D3">
                <a:alpha val="100000"/>
              </a:srgbClr>
            </a:solidFill>
            <a:ln w="9525">
              <a:noFill/>
            </a:ln>
          </p:spPr>
          <p:txBody>
            <a:bodyPr/>
            <a:lstStyle/>
            <a:p>
              <a:endParaRPr lang="zh-CN" altLang="en-US"/>
            </a:p>
          </p:txBody>
        </p:sp>
        <p:sp>
          <p:nvSpPr>
            <p:cNvPr id="9237" name="未知"/>
            <p:cNvSpPr/>
            <p:nvPr/>
          </p:nvSpPr>
          <p:spPr>
            <a:xfrm>
              <a:off x="94" y="2144"/>
              <a:ext cx="2" cy="122"/>
            </a:xfrm>
            <a:custGeom>
              <a:avLst/>
              <a:gdLst/>
              <a:ahLst/>
              <a:cxnLst/>
              <a:rect l="0" t="0" r="0" b="0"/>
              <a:pathLst>
                <a:path w="5" h="367">
                  <a:moveTo>
                    <a:pt x="5" y="0"/>
                  </a:moveTo>
                  <a:lnTo>
                    <a:pt x="0" y="3"/>
                  </a:lnTo>
                  <a:lnTo>
                    <a:pt x="0" y="367"/>
                  </a:lnTo>
                  <a:lnTo>
                    <a:pt x="2" y="362"/>
                  </a:lnTo>
                  <a:lnTo>
                    <a:pt x="5" y="359"/>
                  </a:lnTo>
                  <a:lnTo>
                    <a:pt x="5" y="0"/>
                  </a:lnTo>
                  <a:close/>
                </a:path>
              </a:pathLst>
            </a:custGeom>
            <a:solidFill>
              <a:srgbClr val="D1D1D1">
                <a:alpha val="100000"/>
              </a:srgbClr>
            </a:solidFill>
            <a:ln w="9525">
              <a:noFill/>
            </a:ln>
          </p:spPr>
          <p:txBody>
            <a:bodyPr/>
            <a:lstStyle/>
            <a:p>
              <a:endParaRPr lang="zh-CN" altLang="en-US"/>
            </a:p>
          </p:txBody>
        </p:sp>
        <p:sp>
          <p:nvSpPr>
            <p:cNvPr id="9238" name="未知"/>
            <p:cNvSpPr/>
            <p:nvPr/>
          </p:nvSpPr>
          <p:spPr>
            <a:xfrm>
              <a:off x="96" y="2143"/>
              <a:ext cx="2" cy="120"/>
            </a:xfrm>
            <a:custGeom>
              <a:avLst/>
              <a:gdLst/>
              <a:ahLst/>
              <a:cxnLst/>
              <a:rect l="0" t="0" r="0" b="0"/>
              <a:pathLst>
                <a:path w="6" h="362">
                  <a:moveTo>
                    <a:pt x="6" y="0"/>
                  </a:moveTo>
                  <a:lnTo>
                    <a:pt x="0" y="3"/>
                  </a:lnTo>
                  <a:lnTo>
                    <a:pt x="0" y="362"/>
                  </a:lnTo>
                  <a:lnTo>
                    <a:pt x="6" y="353"/>
                  </a:lnTo>
                  <a:lnTo>
                    <a:pt x="6" y="0"/>
                  </a:lnTo>
                  <a:close/>
                </a:path>
              </a:pathLst>
            </a:custGeom>
            <a:solidFill>
              <a:srgbClr val="D0D0D0">
                <a:alpha val="100000"/>
              </a:srgbClr>
            </a:solidFill>
            <a:ln w="9525">
              <a:noFill/>
            </a:ln>
          </p:spPr>
          <p:txBody>
            <a:bodyPr/>
            <a:lstStyle/>
            <a:p>
              <a:endParaRPr lang="zh-CN" altLang="en-US"/>
            </a:p>
          </p:txBody>
        </p:sp>
        <p:sp>
          <p:nvSpPr>
            <p:cNvPr id="9239" name="未知"/>
            <p:cNvSpPr/>
            <p:nvPr/>
          </p:nvSpPr>
          <p:spPr>
            <a:xfrm>
              <a:off x="98" y="2141"/>
              <a:ext cx="2" cy="119"/>
            </a:xfrm>
            <a:custGeom>
              <a:avLst/>
              <a:gdLst/>
              <a:ahLst/>
              <a:cxnLst/>
              <a:rect l="0" t="0" r="0" b="0"/>
              <a:pathLst>
                <a:path w="6" h="358">
                  <a:moveTo>
                    <a:pt x="6" y="0"/>
                  </a:moveTo>
                  <a:lnTo>
                    <a:pt x="0" y="5"/>
                  </a:lnTo>
                  <a:lnTo>
                    <a:pt x="0" y="358"/>
                  </a:lnTo>
                  <a:lnTo>
                    <a:pt x="6" y="349"/>
                  </a:lnTo>
                  <a:lnTo>
                    <a:pt x="6" y="0"/>
                  </a:lnTo>
                  <a:close/>
                </a:path>
              </a:pathLst>
            </a:custGeom>
            <a:solidFill>
              <a:srgbClr val="CDCDCD">
                <a:alpha val="100000"/>
              </a:srgbClr>
            </a:solidFill>
            <a:ln w="9525">
              <a:noFill/>
            </a:ln>
          </p:spPr>
          <p:txBody>
            <a:bodyPr/>
            <a:lstStyle/>
            <a:p>
              <a:endParaRPr lang="zh-CN" altLang="en-US"/>
            </a:p>
          </p:txBody>
        </p:sp>
        <p:sp>
          <p:nvSpPr>
            <p:cNvPr id="9240" name="未知"/>
            <p:cNvSpPr/>
            <p:nvPr/>
          </p:nvSpPr>
          <p:spPr>
            <a:xfrm>
              <a:off x="87" y="2113"/>
              <a:ext cx="2" cy="37"/>
            </a:xfrm>
            <a:custGeom>
              <a:avLst/>
              <a:gdLst/>
              <a:ahLst/>
              <a:cxnLst/>
              <a:rect l="0" t="0" r="0" b="0"/>
              <a:pathLst>
                <a:path w="5" h="110">
                  <a:moveTo>
                    <a:pt x="5" y="107"/>
                  </a:moveTo>
                  <a:lnTo>
                    <a:pt x="5" y="4"/>
                  </a:lnTo>
                  <a:lnTo>
                    <a:pt x="0" y="0"/>
                  </a:lnTo>
                  <a:lnTo>
                    <a:pt x="0" y="110"/>
                  </a:lnTo>
                  <a:lnTo>
                    <a:pt x="1" y="109"/>
                  </a:lnTo>
                  <a:lnTo>
                    <a:pt x="5" y="107"/>
                  </a:lnTo>
                  <a:close/>
                </a:path>
              </a:pathLst>
            </a:custGeom>
            <a:solidFill>
              <a:srgbClr val="DADADA">
                <a:alpha val="100000"/>
              </a:srgbClr>
            </a:solidFill>
            <a:ln w="9525">
              <a:noFill/>
            </a:ln>
          </p:spPr>
          <p:txBody>
            <a:bodyPr/>
            <a:lstStyle/>
            <a:p>
              <a:endParaRPr lang="zh-CN" altLang="en-US"/>
            </a:p>
          </p:txBody>
        </p:sp>
        <p:sp>
          <p:nvSpPr>
            <p:cNvPr id="9241" name="未知"/>
            <p:cNvSpPr/>
            <p:nvPr/>
          </p:nvSpPr>
          <p:spPr>
            <a:xfrm>
              <a:off x="87" y="2149"/>
              <a:ext cx="2" cy="116"/>
            </a:xfrm>
            <a:custGeom>
              <a:avLst/>
              <a:gdLst/>
              <a:ahLst/>
              <a:cxnLst/>
              <a:rect l="0" t="0" r="0" b="0"/>
              <a:pathLst>
                <a:path w="5" h="348">
                  <a:moveTo>
                    <a:pt x="5" y="348"/>
                  </a:moveTo>
                  <a:lnTo>
                    <a:pt x="5" y="0"/>
                  </a:lnTo>
                  <a:lnTo>
                    <a:pt x="1" y="2"/>
                  </a:lnTo>
                  <a:lnTo>
                    <a:pt x="0" y="3"/>
                  </a:lnTo>
                  <a:lnTo>
                    <a:pt x="0" y="340"/>
                  </a:lnTo>
                  <a:lnTo>
                    <a:pt x="5" y="348"/>
                  </a:lnTo>
                  <a:close/>
                </a:path>
              </a:pathLst>
            </a:custGeom>
            <a:solidFill>
              <a:srgbClr val="DADADA">
                <a:alpha val="100000"/>
              </a:srgbClr>
            </a:solidFill>
            <a:ln w="9525">
              <a:noFill/>
            </a:ln>
          </p:spPr>
          <p:txBody>
            <a:bodyPr/>
            <a:lstStyle/>
            <a:p>
              <a:endParaRPr lang="zh-CN" altLang="en-US"/>
            </a:p>
          </p:txBody>
        </p:sp>
        <p:sp>
          <p:nvSpPr>
            <p:cNvPr id="9242" name="未知"/>
            <p:cNvSpPr/>
            <p:nvPr/>
          </p:nvSpPr>
          <p:spPr>
            <a:xfrm>
              <a:off x="87" y="11"/>
              <a:ext cx="2" cy="2103"/>
            </a:xfrm>
            <a:custGeom>
              <a:avLst/>
              <a:gdLst/>
              <a:ahLst/>
              <a:cxnLst/>
              <a:rect l="0" t="0" r="0" b="0"/>
              <a:pathLst>
                <a:path w="5" h="6310">
                  <a:moveTo>
                    <a:pt x="5" y="6310"/>
                  </a:moveTo>
                  <a:lnTo>
                    <a:pt x="5" y="6"/>
                  </a:lnTo>
                  <a:lnTo>
                    <a:pt x="2" y="2"/>
                  </a:lnTo>
                  <a:lnTo>
                    <a:pt x="0" y="0"/>
                  </a:lnTo>
                  <a:lnTo>
                    <a:pt x="0" y="6306"/>
                  </a:lnTo>
                  <a:lnTo>
                    <a:pt x="5" y="6310"/>
                  </a:lnTo>
                  <a:close/>
                </a:path>
              </a:pathLst>
            </a:custGeom>
            <a:solidFill>
              <a:srgbClr val="DADADA">
                <a:alpha val="100000"/>
              </a:srgbClr>
            </a:solidFill>
            <a:ln w="9525">
              <a:noFill/>
            </a:ln>
          </p:spPr>
          <p:txBody>
            <a:bodyPr/>
            <a:lstStyle/>
            <a:p>
              <a:endParaRPr lang="zh-CN" altLang="en-US"/>
            </a:p>
          </p:txBody>
        </p:sp>
        <p:sp>
          <p:nvSpPr>
            <p:cNvPr id="9243" name="未知"/>
            <p:cNvSpPr/>
            <p:nvPr/>
          </p:nvSpPr>
          <p:spPr>
            <a:xfrm>
              <a:off x="72" y="2"/>
              <a:ext cx="2" cy="120"/>
            </a:xfrm>
            <a:custGeom>
              <a:avLst/>
              <a:gdLst/>
              <a:ahLst/>
              <a:cxnLst/>
              <a:rect l="0" t="0" r="0" b="0"/>
              <a:pathLst>
                <a:path w="5" h="360">
                  <a:moveTo>
                    <a:pt x="5" y="2"/>
                  </a:moveTo>
                  <a:lnTo>
                    <a:pt x="0" y="0"/>
                  </a:lnTo>
                  <a:lnTo>
                    <a:pt x="0" y="347"/>
                  </a:lnTo>
                  <a:lnTo>
                    <a:pt x="3" y="354"/>
                  </a:lnTo>
                  <a:lnTo>
                    <a:pt x="5" y="360"/>
                  </a:lnTo>
                  <a:lnTo>
                    <a:pt x="5" y="2"/>
                  </a:lnTo>
                  <a:close/>
                </a:path>
              </a:pathLst>
            </a:custGeom>
            <a:solidFill>
              <a:srgbClr val="E8E8E8">
                <a:alpha val="100000"/>
              </a:srgbClr>
            </a:solidFill>
            <a:ln w="9525">
              <a:noFill/>
            </a:ln>
          </p:spPr>
          <p:txBody>
            <a:bodyPr/>
            <a:lstStyle/>
            <a:p>
              <a:endParaRPr lang="zh-CN" altLang="en-US"/>
            </a:p>
          </p:txBody>
        </p:sp>
        <p:sp>
          <p:nvSpPr>
            <p:cNvPr id="9244" name="未知"/>
            <p:cNvSpPr/>
            <p:nvPr/>
          </p:nvSpPr>
          <p:spPr>
            <a:xfrm>
              <a:off x="65" y="0"/>
              <a:ext cx="1" cy="111"/>
            </a:xfrm>
            <a:custGeom>
              <a:avLst/>
              <a:gdLst/>
              <a:ahLst/>
              <a:cxnLst/>
              <a:rect l="0" t="0" r="0" b="0"/>
              <a:pathLst>
                <a:path w="5" h="331">
                  <a:moveTo>
                    <a:pt x="5" y="1"/>
                  </a:moveTo>
                  <a:lnTo>
                    <a:pt x="0" y="0"/>
                  </a:lnTo>
                  <a:lnTo>
                    <a:pt x="0" y="329"/>
                  </a:lnTo>
                  <a:lnTo>
                    <a:pt x="2" y="329"/>
                  </a:lnTo>
                  <a:lnTo>
                    <a:pt x="5" y="331"/>
                  </a:lnTo>
                  <a:lnTo>
                    <a:pt x="5" y="1"/>
                  </a:lnTo>
                  <a:close/>
                </a:path>
              </a:pathLst>
            </a:custGeom>
            <a:solidFill>
              <a:srgbClr val="EFEFEF">
                <a:alpha val="100000"/>
              </a:srgbClr>
            </a:solidFill>
            <a:ln w="9525">
              <a:noFill/>
            </a:ln>
          </p:spPr>
          <p:txBody>
            <a:bodyPr/>
            <a:lstStyle/>
            <a:p>
              <a:endParaRPr lang="zh-CN" altLang="en-US"/>
            </a:p>
          </p:txBody>
        </p:sp>
        <p:sp>
          <p:nvSpPr>
            <p:cNvPr id="9245" name="未知"/>
            <p:cNvSpPr/>
            <p:nvPr/>
          </p:nvSpPr>
          <p:spPr>
            <a:xfrm>
              <a:off x="66" y="1"/>
              <a:ext cx="2" cy="112"/>
            </a:xfrm>
            <a:custGeom>
              <a:avLst/>
              <a:gdLst/>
              <a:ahLst/>
              <a:cxnLst/>
              <a:rect l="0" t="0" r="0" b="0"/>
              <a:pathLst>
                <a:path w="6" h="336">
                  <a:moveTo>
                    <a:pt x="6" y="2"/>
                  </a:moveTo>
                  <a:lnTo>
                    <a:pt x="0" y="0"/>
                  </a:lnTo>
                  <a:lnTo>
                    <a:pt x="0" y="330"/>
                  </a:lnTo>
                  <a:lnTo>
                    <a:pt x="6" y="336"/>
                  </a:lnTo>
                  <a:lnTo>
                    <a:pt x="6" y="2"/>
                  </a:lnTo>
                  <a:close/>
                </a:path>
              </a:pathLst>
            </a:custGeom>
            <a:solidFill>
              <a:srgbClr val="EDEDED">
                <a:alpha val="100000"/>
              </a:srgbClr>
            </a:solidFill>
            <a:ln w="9525">
              <a:noFill/>
            </a:ln>
          </p:spPr>
          <p:txBody>
            <a:bodyPr/>
            <a:lstStyle/>
            <a:p>
              <a:endParaRPr lang="zh-CN" altLang="en-US"/>
            </a:p>
          </p:txBody>
        </p:sp>
        <p:sp>
          <p:nvSpPr>
            <p:cNvPr id="9246" name="未知"/>
            <p:cNvSpPr/>
            <p:nvPr/>
          </p:nvSpPr>
          <p:spPr>
            <a:xfrm>
              <a:off x="68" y="1"/>
              <a:ext cx="2" cy="113"/>
            </a:xfrm>
            <a:custGeom>
              <a:avLst/>
              <a:gdLst/>
              <a:ahLst/>
              <a:cxnLst/>
              <a:rect l="0" t="0" r="0" b="0"/>
              <a:pathLst>
                <a:path w="5" h="339">
                  <a:moveTo>
                    <a:pt x="5" y="1"/>
                  </a:moveTo>
                  <a:lnTo>
                    <a:pt x="0" y="0"/>
                  </a:lnTo>
                  <a:lnTo>
                    <a:pt x="0" y="334"/>
                  </a:lnTo>
                  <a:lnTo>
                    <a:pt x="5" y="339"/>
                  </a:lnTo>
                  <a:lnTo>
                    <a:pt x="5" y="1"/>
                  </a:lnTo>
                  <a:close/>
                </a:path>
              </a:pathLst>
            </a:custGeom>
            <a:solidFill>
              <a:srgbClr val="EBEBEB">
                <a:alpha val="100000"/>
              </a:srgbClr>
            </a:solidFill>
            <a:ln w="9525">
              <a:noFill/>
            </a:ln>
          </p:spPr>
          <p:txBody>
            <a:bodyPr/>
            <a:lstStyle/>
            <a:p>
              <a:endParaRPr lang="zh-CN" altLang="en-US"/>
            </a:p>
          </p:txBody>
        </p:sp>
        <p:sp>
          <p:nvSpPr>
            <p:cNvPr id="9247" name="未知"/>
            <p:cNvSpPr/>
            <p:nvPr/>
          </p:nvSpPr>
          <p:spPr>
            <a:xfrm>
              <a:off x="70" y="2"/>
              <a:ext cx="2" cy="116"/>
            </a:xfrm>
            <a:custGeom>
              <a:avLst/>
              <a:gdLst/>
              <a:ahLst/>
              <a:cxnLst/>
              <a:rect l="0" t="0" r="0" b="0"/>
              <a:pathLst>
                <a:path w="6" h="348">
                  <a:moveTo>
                    <a:pt x="6" y="1"/>
                  </a:moveTo>
                  <a:lnTo>
                    <a:pt x="0" y="0"/>
                  </a:lnTo>
                  <a:lnTo>
                    <a:pt x="0" y="338"/>
                  </a:lnTo>
                  <a:lnTo>
                    <a:pt x="6" y="348"/>
                  </a:lnTo>
                  <a:lnTo>
                    <a:pt x="6" y="1"/>
                  </a:lnTo>
                  <a:close/>
                </a:path>
              </a:pathLst>
            </a:custGeom>
            <a:solidFill>
              <a:srgbClr val="EAEAEA">
                <a:alpha val="100000"/>
              </a:srgbClr>
            </a:solidFill>
            <a:ln w="9525">
              <a:noFill/>
            </a:ln>
          </p:spPr>
          <p:txBody>
            <a:bodyPr/>
            <a:lstStyle/>
            <a:p>
              <a:endParaRPr lang="zh-CN" altLang="en-US"/>
            </a:p>
          </p:txBody>
        </p:sp>
        <p:sp>
          <p:nvSpPr>
            <p:cNvPr id="9248" name="未知"/>
            <p:cNvSpPr/>
            <p:nvPr/>
          </p:nvSpPr>
          <p:spPr>
            <a:xfrm>
              <a:off x="85" y="9"/>
              <a:ext cx="2" cy="2104"/>
            </a:xfrm>
            <a:custGeom>
              <a:avLst/>
              <a:gdLst/>
              <a:ahLst/>
              <a:cxnLst/>
              <a:rect l="0" t="0" r="0" b="0"/>
              <a:pathLst>
                <a:path w="6" h="6311">
                  <a:moveTo>
                    <a:pt x="6" y="5"/>
                  </a:moveTo>
                  <a:lnTo>
                    <a:pt x="0" y="0"/>
                  </a:lnTo>
                  <a:lnTo>
                    <a:pt x="0" y="6305"/>
                  </a:lnTo>
                  <a:lnTo>
                    <a:pt x="6" y="6311"/>
                  </a:lnTo>
                  <a:lnTo>
                    <a:pt x="6" y="5"/>
                  </a:lnTo>
                  <a:close/>
                </a:path>
              </a:pathLst>
            </a:custGeom>
            <a:solidFill>
              <a:srgbClr val="DADADA">
                <a:alpha val="100000"/>
              </a:srgbClr>
            </a:solidFill>
            <a:ln w="9525">
              <a:noFill/>
            </a:ln>
          </p:spPr>
          <p:txBody>
            <a:bodyPr/>
            <a:lstStyle/>
            <a:p>
              <a:endParaRPr lang="zh-CN" altLang="en-US"/>
            </a:p>
          </p:txBody>
        </p:sp>
        <p:sp>
          <p:nvSpPr>
            <p:cNvPr id="9249" name="未知"/>
            <p:cNvSpPr/>
            <p:nvPr/>
          </p:nvSpPr>
          <p:spPr>
            <a:xfrm>
              <a:off x="83" y="8"/>
              <a:ext cx="2" cy="2103"/>
            </a:xfrm>
            <a:custGeom>
              <a:avLst/>
              <a:gdLst/>
              <a:ahLst/>
              <a:cxnLst/>
              <a:rect l="0" t="0" r="0" b="0"/>
              <a:pathLst>
                <a:path w="6" h="6309">
                  <a:moveTo>
                    <a:pt x="6" y="4"/>
                  </a:moveTo>
                  <a:lnTo>
                    <a:pt x="0" y="0"/>
                  </a:lnTo>
                  <a:lnTo>
                    <a:pt x="0" y="6303"/>
                  </a:lnTo>
                  <a:lnTo>
                    <a:pt x="2" y="6305"/>
                  </a:lnTo>
                  <a:lnTo>
                    <a:pt x="3" y="6306"/>
                  </a:lnTo>
                  <a:lnTo>
                    <a:pt x="5" y="6308"/>
                  </a:lnTo>
                  <a:lnTo>
                    <a:pt x="6" y="6309"/>
                  </a:lnTo>
                  <a:lnTo>
                    <a:pt x="6" y="4"/>
                  </a:lnTo>
                  <a:close/>
                </a:path>
              </a:pathLst>
            </a:custGeom>
            <a:solidFill>
              <a:srgbClr val="DDDDDD">
                <a:alpha val="100000"/>
              </a:srgbClr>
            </a:solidFill>
            <a:ln w="9525">
              <a:noFill/>
            </a:ln>
          </p:spPr>
          <p:txBody>
            <a:bodyPr/>
            <a:lstStyle/>
            <a:p>
              <a:endParaRPr lang="zh-CN" altLang="en-US"/>
            </a:p>
          </p:txBody>
        </p:sp>
        <p:sp>
          <p:nvSpPr>
            <p:cNvPr id="9250" name="未知"/>
            <p:cNvSpPr/>
            <p:nvPr/>
          </p:nvSpPr>
          <p:spPr>
            <a:xfrm>
              <a:off x="81" y="6"/>
              <a:ext cx="2" cy="2103"/>
            </a:xfrm>
            <a:custGeom>
              <a:avLst/>
              <a:gdLst/>
              <a:ahLst/>
              <a:cxnLst/>
              <a:rect l="0" t="0" r="0" b="0"/>
              <a:pathLst>
                <a:path w="6" h="6308">
                  <a:moveTo>
                    <a:pt x="6" y="5"/>
                  </a:moveTo>
                  <a:lnTo>
                    <a:pt x="3" y="3"/>
                  </a:lnTo>
                  <a:lnTo>
                    <a:pt x="2" y="2"/>
                  </a:lnTo>
                  <a:lnTo>
                    <a:pt x="0" y="0"/>
                  </a:lnTo>
                  <a:lnTo>
                    <a:pt x="0" y="6304"/>
                  </a:lnTo>
                  <a:lnTo>
                    <a:pt x="2" y="6306"/>
                  </a:lnTo>
                  <a:lnTo>
                    <a:pt x="6" y="6308"/>
                  </a:lnTo>
                  <a:lnTo>
                    <a:pt x="6" y="5"/>
                  </a:lnTo>
                  <a:close/>
                </a:path>
              </a:pathLst>
            </a:custGeom>
            <a:solidFill>
              <a:srgbClr val="DEDEDE">
                <a:alpha val="100000"/>
              </a:srgbClr>
            </a:solidFill>
            <a:ln w="9525">
              <a:noFill/>
            </a:ln>
          </p:spPr>
          <p:txBody>
            <a:bodyPr/>
            <a:lstStyle/>
            <a:p>
              <a:endParaRPr lang="zh-CN" altLang="en-US"/>
            </a:p>
          </p:txBody>
        </p:sp>
        <p:sp>
          <p:nvSpPr>
            <p:cNvPr id="9251" name="未知"/>
            <p:cNvSpPr/>
            <p:nvPr/>
          </p:nvSpPr>
          <p:spPr>
            <a:xfrm>
              <a:off x="79" y="5"/>
              <a:ext cx="2" cy="2103"/>
            </a:xfrm>
            <a:custGeom>
              <a:avLst/>
              <a:gdLst/>
              <a:ahLst/>
              <a:cxnLst/>
              <a:rect l="0" t="0" r="0" b="0"/>
              <a:pathLst>
                <a:path w="5" h="6307">
                  <a:moveTo>
                    <a:pt x="5" y="3"/>
                  </a:moveTo>
                  <a:lnTo>
                    <a:pt x="0" y="0"/>
                  </a:lnTo>
                  <a:lnTo>
                    <a:pt x="0" y="6302"/>
                  </a:lnTo>
                  <a:lnTo>
                    <a:pt x="5" y="6307"/>
                  </a:lnTo>
                  <a:lnTo>
                    <a:pt x="5" y="3"/>
                  </a:lnTo>
                  <a:close/>
                </a:path>
              </a:pathLst>
            </a:custGeom>
            <a:solidFill>
              <a:srgbClr val="E0E0E0">
                <a:alpha val="100000"/>
              </a:srgbClr>
            </a:solidFill>
            <a:ln w="9525">
              <a:noFill/>
            </a:ln>
          </p:spPr>
          <p:txBody>
            <a:bodyPr/>
            <a:lstStyle/>
            <a:p>
              <a:endParaRPr lang="zh-CN" altLang="en-US"/>
            </a:p>
          </p:txBody>
        </p:sp>
        <p:sp>
          <p:nvSpPr>
            <p:cNvPr id="9252" name="未知"/>
            <p:cNvSpPr/>
            <p:nvPr/>
          </p:nvSpPr>
          <p:spPr>
            <a:xfrm>
              <a:off x="78" y="4"/>
              <a:ext cx="1" cy="2102"/>
            </a:xfrm>
            <a:custGeom>
              <a:avLst/>
              <a:gdLst/>
              <a:ahLst/>
              <a:cxnLst/>
              <a:rect l="0" t="0" r="0" b="0"/>
              <a:pathLst>
                <a:path w="5" h="6305">
                  <a:moveTo>
                    <a:pt x="5" y="3"/>
                  </a:moveTo>
                  <a:lnTo>
                    <a:pt x="0" y="0"/>
                  </a:lnTo>
                  <a:lnTo>
                    <a:pt x="0" y="6301"/>
                  </a:lnTo>
                  <a:lnTo>
                    <a:pt x="5" y="6305"/>
                  </a:lnTo>
                  <a:lnTo>
                    <a:pt x="5" y="3"/>
                  </a:lnTo>
                  <a:close/>
                </a:path>
              </a:pathLst>
            </a:custGeom>
            <a:solidFill>
              <a:srgbClr val="E2E2E2">
                <a:alpha val="100000"/>
              </a:srgbClr>
            </a:solidFill>
            <a:ln w="9525">
              <a:noFill/>
            </a:ln>
          </p:spPr>
          <p:txBody>
            <a:bodyPr/>
            <a:lstStyle/>
            <a:p>
              <a:endParaRPr lang="zh-CN" altLang="en-US"/>
            </a:p>
          </p:txBody>
        </p:sp>
        <p:sp>
          <p:nvSpPr>
            <p:cNvPr id="9253" name="未知"/>
            <p:cNvSpPr/>
            <p:nvPr/>
          </p:nvSpPr>
          <p:spPr>
            <a:xfrm>
              <a:off x="76" y="3"/>
              <a:ext cx="2" cy="2102"/>
            </a:xfrm>
            <a:custGeom>
              <a:avLst/>
              <a:gdLst/>
              <a:ahLst/>
              <a:cxnLst/>
              <a:rect l="0" t="0" r="0" b="0"/>
              <a:pathLst>
                <a:path w="6" h="6304">
                  <a:moveTo>
                    <a:pt x="6" y="3"/>
                  </a:moveTo>
                  <a:lnTo>
                    <a:pt x="0" y="0"/>
                  </a:lnTo>
                  <a:lnTo>
                    <a:pt x="0" y="375"/>
                  </a:lnTo>
                  <a:lnTo>
                    <a:pt x="1" y="385"/>
                  </a:lnTo>
                  <a:lnTo>
                    <a:pt x="3" y="397"/>
                  </a:lnTo>
                  <a:lnTo>
                    <a:pt x="5" y="425"/>
                  </a:lnTo>
                  <a:lnTo>
                    <a:pt x="4" y="437"/>
                  </a:lnTo>
                  <a:lnTo>
                    <a:pt x="3" y="443"/>
                  </a:lnTo>
                  <a:lnTo>
                    <a:pt x="3" y="450"/>
                  </a:lnTo>
                  <a:lnTo>
                    <a:pt x="1" y="461"/>
                  </a:lnTo>
                  <a:lnTo>
                    <a:pt x="0" y="473"/>
                  </a:lnTo>
                  <a:lnTo>
                    <a:pt x="0" y="6299"/>
                  </a:lnTo>
                  <a:lnTo>
                    <a:pt x="6" y="6304"/>
                  </a:lnTo>
                  <a:lnTo>
                    <a:pt x="6" y="3"/>
                  </a:lnTo>
                  <a:close/>
                </a:path>
              </a:pathLst>
            </a:custGeom>
            <a:solidFill>
              <a:srgbClr val="E4E4E4">
                <a:alpha val="100000"/>
              </a:srgbClr>
            </a:solidFill>
            <a:ln w="9525">
              <a:noFill/>
            </a:ln>
          </p:spPr>
          <p:txBody>
            <a:bodyPr/>
            <a:lstStyle/>
            <a:p>
              <a:endParaRPr lang="zh-CN" altLang="en-US"/>
            </a:p>
          </p:txBody>
        </p:sp>
        <p:sp>
          <p:nvSpPr>
            <p:cNvPr id="9254" name="未知"/>
            <p:cNvSpPr/>
            <p:nvPr/>
          </p:nvSpPr>
          <p:spPr>
            <a:xfrm>
              <a:off x="74" y="3"/>
              <a:ext cx="2" cy="125"/>
            </a:xfrm>
            <a:custGeom>
              <a:avLst/>
              <a:gdLst/>
              <a:ahLst/>
              <a:cxnLst/>
              <a:rect l="0" t="0" r="0" b="0"/>
              <a:pathLst>
                <a:path w="6" h="377">
                  <a:moveTo>
                    <a:pt x="6" y="2"/>
                  </a:moveTo>
                  <a:lnTo>
                    <a:pt x="0" y="0"/>
                  </a:lnTo>
                  <a:lnTo>
                    <a:pt x="0" y="358"/>
                  </a:lnTo>
                  <a:lnTo>
                    <a:pt x="6" y="377"/>
                  </a:lnTo>
                  <a:lnTo>
                    <a:pt x="6" y="2"/>
                  </a:lnTo>
                  <a:close/>
                </a:path>
              </a:pathLst>
            </a:custGeom>
            <a:solidFill>
              <a:srgbClr val="E6E6E6">
                <a:alpha val="100000"/>
              </a:srgbClr>
            </a:solidFill>
            <a:ln w="9525">
              <a:noFill/>
            </a:ln>
          </p:spPr>
          <p:txBody>
            <a:bodyPr/>
            <a:lstStyle/>
            <a:p>
              <a:endParaRPr lang="zh-CN" altLang="en-US"/>
            </a:p>
          </p:txBody>
        </p:sp>
        <p:sp>
          <p:nvSpPr>
            <p:cNvPr id="9255" name="未知"/>
            <p:cNvSpPr/>
            <p:nvPr/>
          </p:nvSpPr>
          <p:spPr>
            <a:xfrm>
              <a:off x="59" y="0"/>
              <a:ext cx="2" cy="111"/>
            </a:xfrm>
            <a:custGeom>
              <a:avLst/>
              <a:gdLst/>
              <a:ahLst/>
              <a:cxnLst/>
              <a:rect l="0" t="0" r="0" b="0"/>
              <a:pathLst>
                <a:path w="5" h="331">
                  <a:moveTo>
                    <a:pt x="5" y="0"/>
                  </a:moveTo>
                  <a:lnTo>
                    <a:pt x="0" y="1"/>
                  </a:lnTo>
                  <a:lnTo>
                    <a:pt x="0" y="331"/>
                  </a:lnTo>
                  <a:lnTo>
                    <a:pt x="5" y="329"/>
                  </a:lnTo>
                  <a:lnTo>
                    <a:pt x="5" y="0"/>
                  </a:lnTo>
                  <a:close/>
                </a:path>
              </a:pathLst>
            </a:custGeom>
            <a:solidFill>
              <a:srgbClr val="F5F5F5">
                <a:alpha val="100000"/>
              </a:srgbClr>
            </a:solidFill>
            <a:ln w="9525">
              <a:noFill/>
            </a:ln>
          </p:spPr>
          <p:txBody>
            <a:bodyPr/>
            <a:lstStyle/>
            <a:p>
              <a:endParaRPr lang="zh-CN" altLang="en-US"/>
            </a:p>
          </p:txBody>
        </p:sp>
        <p:sp>
          <p:nvSpPr>
            <p:cNvPr id="9256" name="未知"/>
            <p:cNvSpPr/>
            <p:nvPr/>
          </p:nvSpPr>
          <p:spPr>
            <a:xfrm>
              <a:off x="61" y="0"/>
              <a:ext cx="2" cy="110"/>
            </a:xfrm>
            <a:custGeom>
              <a:avLst/>
              <a:gdLst/>
              <a:ahLst/>
              <a:cxnLst/>
              <a:rect l="0" t="0" r="0" b="0"/>
              <a:pathLst>
                <a:path w="6" h="329">
                  <a:moveTo>
                    <a:pt x="6" y="0"/>
                  </a:moveTo>
                  <a:lnTo>
                    <a:pt x="0" y="0"/>
                  </a:lnTo>
                  <a:lnTo>
                    <a:pt x="0" y="329"/>
                  </a:lnTo>
                  <a:lnTo>
                    <a:pt x="6" y="328"/>
                  </a:lnTo>
                  <a:lnTo>
                    <a:pt x="6" y="0"/>
                  </a:lnTo>
                  <a:close/>
                </a:path>
              </a:pathLst>
            </a:custGeom>
            <a:solidFill>
              <a:srgbClr val="F3F3F3">
                <a:alpha val="100000"/>
              </a:srgbClr>
            </a:solidFill>
            <a:ln w="9525">
              <a:noFill/>
            </a:ln>
          </p:spPr>
          <p:txBody>
            <a:bodyPr/>
            <a:lstStyle/>
            <a:p>
              <a:endParaRPr lang="zh-CN" altLang="en-US"/>
            </a:p>
          </p:txBody>
        </p:sp>
        <p:sp>
          <p:nvSpPr>
            <p:cNvPr id="9257" name="未知"/>
            <p:cNvSpPr/>
            <p:nvPr/>
          </p:nvSpPr>
          <p:spPr>
            <a:xfrm>
              <a:off x="57" y="1"/>
              <a:ext cx="2" cy="112"/>
            </a:xfrm>
            <a:custGeom>
              <a:avLst/>
              <a:gdLst/>
              <a:ahLst/>
              <a:cxnLst/>
              <a:rect l="0" t="0" r="0" b="0"/>
              <a:pathLst>
                <a:path w="6" h="336">
                  <a:moveTo>
                    <a:pt x="6" y="0"/>
                  </a:moveTo>
                  <a:lnTo>
                    <a:pt x="0" y="2"/>
                  </a:lnTo>
                  <a:lnTo>
                    <a:pt x="0" y="336"/>
                  </a:lnTo>
                  <a:lnTo>
                    <a:pt x="6" y="330"/>
                  </a:lnTo>
                  <a:lnTo>
                    <a:pt x="6" y="0"/>
                  </a:lnTo>
                  <a:close/>
                </a:path>
              </a:pathLst>
            </a:custGeom>
            <a:solidFill>
              <a:srgbClr val="F7F7F7">
                <a:alpha val="100000"/>
              </a:srgbClr>
            </a:solidFill>
            <a:ln w="9525">
              <a:noFill/>
            </a:ln>
          </p:spPr>
          <p:txBody>
            <a:bodyPr/>
            <a:lstStyle/>
            <a:p>
              <a:endParaRPr lang="zh-CN" altLang="en-US"/>
            </a:p>
          </p:txBody>
        </p:sp>
        <p:sp>
          <p:nvSpPr>
            <p:cNvPr id="9258" name="未知"/>
            <p:cNvSpPr/>
            <p:nvPr/>
          </p:nvSpPr>
          <p:spPr>
            <a:xfrm>
              <a:off x="56" y="1"/>
              <a:ext cx="1" cy="113"/>
            </a:xfrm>
            <a:custGeom>
              <a:avLst/>
              <a:gdLst/>
              <a:ahLst/>
              <a:cxnLst/>
              <a:rect l="0" t="0" r="0" b="0"/>
              <a:pathLst>
                <a:path w="5" h="339">
                  <a:moveTo>
                    <a:pt x="5" y="0"/>
                  </a:moveTo>
                  <a:lnTo>
                    <a:pt x="0" y="1"/>
                  </a:lnTo>
                  <a:lnTo>
                    <a:pt x="0" y="339"/>
                  </a:lnTo>
                  <a:lnTo>
                    <a:pt x="5" y="334"/>
                  </a:lnTo>
                  <a:lnTo>
                    <a:pt x="5" y="0"/>
                  </a:lnTo>
                  <a:close/>
                </a:path>
              </a:pathLst>
            </a:custGeom>
            <a:solidFill>
              <a:srgbClr val="F8F8F8">
                <a:alpha val="100000"/>
              </a:srgbClr>
            </a:solidFill>
            <a:ln w="9525">
              <a:noFill/>
            </a:ln>
          </p:spPr>
          <p:txBody>
            <a:bodyPr/>
            <a:lstStyle/>
            <a:p>
              <a:endParaRPr lang="zh-CN" altLang="en-US"/>
            </a:p>
          </p:txBody>
        </p:sp>
        <p:sp>
          <p:nvSpPr>
            <p:cNvPr id="9259" name="未知"/>
            <p:cNvSpPr/>
            <p:nvPr/>
          </p:nvSpPr>
          <p:spPr>
            <a:xfrm>
              <a:off x="54" y="2"/>
              <a:ext cx="2" cy="115"/>
            </a:xfrm>
            <a:custGeom>
              <a:avLst/>
              <a:gdLst/>
              <a:ahLst/>
              <a:cxnLst/>
              <a:rect l="0" t="0" r="0" b="0"/>
              <a:pathLst>
                <a:path w="6" h="347">
                  <a:moveTo>
                    <a:pt x="6" y="0"/>
                  </a:moveTo>
                  <a:lnTo>
                    <a:pt x="0" y="1"/>
                  </a:lnTo>
                  <a:lnTo>
                    <a:pt x="0" y="347"/>
                  </a:lnTo>
                  <a:lnTo>
                    <a:pt x="6" y="338"/>
                  </a:lnTo>
                  <a:lnTo>
                    <a:pt x="6" y="0"/>
                  </a:lnTo>
                  <a:close/>
                </a:path>
              </a:pathLst>
            </a:custGeom>
            <a:solidFill>
              <a:srgbClr val="FAFAFA">
                <a:alpha val="100000"/>
              </a:srgbClr>
            </a:solidFill>
            <a:ln w="9525">
              <a:noFill/>
            </a:ln>
          </p:spPr>
          <p:txBody>
            <a:bodyPr/>
            <a:lstStyle/>
            <a:p>
              <a:endParaRPr lang="zh-CN" altLang="en-US"/>
            </a:p>
          </p:txBody>
        </p:sp>
        <p:sp>
          <p:nvSpPr>
            <p:cNvPr id="9260" name="未知"/>
            <p:cNvSpPr/>
            <p:nvPr/>
          </p:nvSpPr>
          <p:spPr>
            <a:xfrm>
              <a:off x="52" y="2"/>
              <a:ext cx="2" cy="119"/>
            </a:xfrm>
            <a:custGeom>
              <a:avLst/>
              <a:gdLst/>
              <a:ahLst/>
              <a:cxnLst/>
              <a:rect l="0" t="0" r="0" b="0"/>
              <a:pathLst>
                <a:path w="5" h="358">
                  <a:moveTo>
                    <a:pt x="5" y="0"/>
                  </a:moveTo>
                  <a:lnTo>
                    <a:pt x="0" y="2"/>
                  </a:lnTo>
                  <a:lnTo>
                    <a:pt x="0" y="358"/>
                  </a:lnTo>
                  <a:lnTo>
                    <a:pt x="2" y="354"/>
                  </a:lnTo>
                  <a:lnTo>
                    <a:pt x="5" y="346"/>
                  </a:lnTo>
                  <a:lnTo>
                    <a:pt x="5" y="0"/>
                  </a:lnTo>
                  <a:close/>
                </a:path>
              </a:pathLst>
            </a:custGeom>
            <a:solidFill>
              <a:srgbClr val="FCFCFC">
                <a:alpha val="100000"/>
              </a:srgbClr>
            </a:solidFill>
            <a:ln w="9525">
              <a:noFill/>
            </a:ln>
          </p:spPr>
          <p:txBody>
            <a:bodyPr/>
            <a:lstStyle/>
            <a:p>
              <a:endParaRPr lang="zh-CN" altLang="en-US"/>
            </a:p>
          </p:txBody>
        </p:sp>
        <p:sp>
          <p:nvSpPr>
            <p:cNvPr id="9261" name="未知"/>
            <p:cNvSpPr/>
            <p:nvPr/>
          </p:nvSpPr>
          <p:spPr>
            <a:xfrm>
              <a:off x="63" y="0"/>
              <a:ext cx="2" cy="110"/>
            </a:xfrm>
            <a:custGeom>
              <a:avLst/>
              <a:gdLst/>
              <a:ahLst/>
              <a:cxnLst/>
              <a:rect l="0" t="0" r="0" b="0"/>
              <a:pathLst>
                <a:path w="5" h="329">
                  <a:moveTo>
                    <a:pt x="5" y="0"/>
                  </a:moveTo>
                  <a:lnTo>
                    <a:pt x="0" y="0"/>
                  </a:lnTo>
                  <a:lnTo>
                    <a:pt x="0" y="328"/>
                  </a:lnTo>
                  <a:lnTo>
                    <a:pt x="5" y="329"/>
                  </a:lnTo>
                  <a:lnTo>
                    <a:pt x="5" y="0"/>
                  </a:lnTo>
                  <a:close/>
                </a:path>
              </a:pathLst>
            </a:custGeom>
            <a:solidFill>
              <a:srgbClr val="F1F1F1">
                <a:alpha val="100000"/>
              </a:srgbClr>
            </a:solidFill>
            <a:ln w="9525">
              <a:noFill/>
            </a:ln>
          </p:spPr>
          <p:txBody>
            <a:bodyPr/>
            <a:lstStyle/>
            <a:p>
              <a:endParaRPr lang="zh-CN" altLang="en-US"/>
            </a:p>
          </p:txBody>
        </p:sp>
        <p:sp>
          <p:nvSpPr>
            <p:cNvPr id="9262" name="未知"/>
            <p:cNvSpPr/>
            <p:nvPr/>
          </p:nvSpPr>
          <p:spPr>
            <a:xfrm>
              <a:off x="4" y="93"/>
              <a:ext cx="2" cy="336"/>
            </a:xfrm>
            <a:custGeom>
              <a:avLst/>
              <a:gdLst/>
              <a:ahLst/>
              <a:cxnLst/>
              <a:rect l="0" t="0" r="0" b="0"/>
              <a:pathLst>
                <a:path w="6" h="1009">
                  <a:moveTo>
                    <a:pt x="6" y="0"/>
                  </a:moveTo>
                  <a:lnTo>
                    <a:pt x="1" y="47"/>
                  </a:lnTo>
                  <a:lnTo>
                    <a:pt x="0" y="98"/>
                  </a:lnTo>
                  <a:lnTo>
                    <a:pt x="0" y="1009"/>
                  </a:lnTo>
                  <a:lnTo>
                    <a:pt x="6" y="1009"/>
                  </a:lnTo>
                  <a:lnTo>
                    <a:pt x="6" y="858"/>
                  </a:lnTo>
                  <a:lnTo>
                    <a:pt x="4" y="858"/>
                  </a:lnTo>
                  <a:lnTo>
                    <a:pt x="6" y="858"/>
                  </a:lnTo>
                  <a:lnTo>
                    <a:pt x="6" y="795"/>
                  </a:lnTo>
                  <a:lnTo>
                    <a:pt x="4" y="795"/>
                  </a:lnTo>
                  <a:lnTo>
                    <a:pt x="6" y="795"/>
                  </a:lnTo>
                  <a:lnTo>
                    <a:pt x="6" y="729"/>
                  </a:lnTo>
                  <a:lnTo>
                    <a:pt x="4" y="729"/>
                  </a:lnTo>
                  <a:lnTo>
                    <a:pt x="6" y="729"/>
                  </a:lnTo>
                  <a:lnTo>
                    <a:pt x="6" y="660"/>
                  </a:lnTo>
                  <a:lnTo>
                    <a:pt x="3" y="660"/>
                  </a:lnTo>
                  <a:lnTo>
                    <a:pt x="6" y="660"/>
                  </a:lnTo>
                  <a:lnTo>
                    <a:pt x="6" y="589"/>
                  </a:lnTo>
                  <a:lnTo>
                    <a:pt x="6" y="519"/>
                  </a:lnTo>
                  <a:lnTo>
                    <a:pt x="3" y="519"/>
                  </a:lnTo>
                  <a:lnTo>
                    <a:pt x="6" y="519"/>
                  </a:lnTo>
                  <a:lnTo>
                    <a:pt x="6" y="455"/>
                  </a:lnTo>
                  <a:lnTo>
                    <a:pt x="3" y="455"/>
                  </a:lnTo>
                  <a:lnTo>
                    <a:pt x="6" y="455"/>
                  </a:lnTo>
                  <a:lnTo>
                    <a:pt x="6" y="389"/>
                  </a:lnTo>
                  <a:lnTo>
                    <a:pt x="3" y="389"/>
                  </a:lnTo>
                  <a:lnTo>
                    <a:pt x="6" y="389"/>
                  </a:lnTo>
                  <a:lnTo>
                    <a:pt x="6" y="308"/>
                  </a:lnTo>
                  <a:lnTo>
                    <a:pt x="3" y="308"/>
                  </a:lnTo>
                  <a:lnTo>
                    <a:pt x="6" y="308"/>
                  </a:lnTo>
                  <a:lnTo>
                    <a:pt x="6" y="0"/>
                  </a:lnTo>
                  <a:close/>
                </a:path>
              </a:pathLst>
            </a:custGeom>
            <a:solidFill>
              <a:srgbClr val="FFFFFF">
                <a:alpha val="100000"/>
              </a:srgbClr>
            </a:solidFill>
            <a:ln w="9525">
              <a:noFill/>
            </a:ln>
          </p:spPr>
          <p:txBody>
            <a:bodyPr/>
            <a:lstStyle/>
            <a:p>
              <a:endParaRPr lang="zh-CN" altLang="en-US"/>
            </a:p>
          </p:txBody>
        </p:sp>
        <p:sp>
          <p:nvSpPr>
            <p:cNvPr id="9263" name="未知"/>
            <p:cNvSpPr>
              <a:spLocks noEditPoints="1"/>
            </p:cNvSpPr>
            <p:nvPr/>
          </p:nvSpPr>
          <p:spPr>
            <a:xfrm>
              <a:off x="6" y="3"/>
              <a:ext cx="46" cy="2265"/>
            </a:xfrm>
            <a:custGeom>
              <a:avLst/>
              <a:gdLst/>
              <a:ahLst/>
              <a:cxnLst/>
              <a:rect l="0" t="0" r="0" b="0"/>
              <a:pathLst>
                <a:path w="138" h="6795">
                  <a:moveTo>
                    <a:pt x="126" y="427"/>
                  </a:moveTo>
                  <a:lnTo>
                    <a:pt x="126" y="405"/>
                  </a:lnTo>
                  <a:lnTo>
                    <a:pt x="128" y="387"/>
                  </a:lnTo>
                  <a:lnTo>
                    <a:pt x="131" y="370"/>
                  </a:lnTo>
                  <a:lnTo>
                    <a:pt x="138" y="356"/>
                  </a:lnTo>
                  <a:lnTo>
                    <a:pt x="138" y="0"/>
                  </a:lnTo>
                  <a:lnTo>
                    <a:pt x="123" y="5"/>
                  </a:lnTo>
                  <a:lnTo>
                    <a:pt x="111" y="13"/>
                  </a:lnTo>
                  <a:lnTo>
                    <a:pt x="99" y="22"/>
                  </a:lnTo>
                  <a:lnTo>
                    <a:pt x="88" y="35"/>
                  </a:lnTo>
                  <a:lnTo>
                    <a:pt x="76" y="48"/>
                  </a:lnTo>
                  <a:lnTo>
                    <a:pt x="66" y="66"/>
                  </a:lnTo>
                  <a:lnTo>
                    <a:pt x="56" y="83"/>
                  </a:lnTo>
                  <a:lnTo>
                    <a:pt x="47" y="104"/>
                  </a:lnTo>
                  <a:lnTo>
                    <a:pt x="29" y="141"/>
                  </a:lnTo>
                  <a:lnTo>
                    <a:pt x="16" y="182"/>
                  </a:lnTo>
                  <a:lnTo>
                    <a:pt x="10" y="202"/>
                  </a:lnTo>
                  <a:lnTo>
                    <a:pt x="6" y="224"/>
                  </a:lnTo>
                  <a:lnTo>
                    <a:pt x="0" y="270"/>
                  </a:lnTo>
                  <a:lnTo>
                    <a:pt x="0" y="578"/>
                  </a:lnTo>
                  <a:lnTo>
                    <a:pt x="104" y="578"/>
                  </a:lnTo>
                  <a:lnTo>
                    <a:pt x="0" y="578"/>
                  </a:lnTo>
                  <a:lnTo>
                    <a:pt x="0" y="659"/>
                  </a:lnTo>
                  <a:lnTo>
                    <a:pt x="74" y="659"/>
                  </a:lnTo>
                  <a:lnTo>
                    <a:pt x="0" y="659"/>
                  </a:lnTo>
                  <a:lnTo>
                    <a:pt x="0" y="725"/>
                  </a:lnTo>
                  <a:lnTo>
                    <a:pt x="74" y="725"/>
                  </a:lnTo>
                  <a:lnTo>
                    <a:pt x="0" y="725"/>
                  </a:lnTo>
                  <a:lnTo>
                    <a:pt x="0" y="789"/>
                  </a:lnTo>
                  <a:lnTo>
                    <a:pt x="74" y="789"/>
                  </a:lnTo>
                  <a:lnTo>
                    <a:pt x="0" y="789"/>
                  </a:lnTo>
                  <a:lnTo>
                    <a:pt x="0" y="859"/>
                  </a:lnTo>
                  <a:lnTo>
                    <a:pt x="77" y="859"/>
                  </a:lnTo>
                  <a:lnTo>
                    <a:pt x="0" y="859"/>
                  </a:lnTo>
                  <a:lnTo>
                    <a:pt x="0" y="930"/>
                  </a:lnTo>
                  <a:lnTo>
                    <a:pt x="96" y="930"/>
                  </a:lnTo>
                  <a:lnTo>
                    <a:pt x="0" y="930"/>
                  </a:lnTo>
                  <a:lnTo>
                    <a:pt x="0" y="999"/>
                  </a:lnTo>
                  <a:lnTo>
                    <a:pt x="76" y="999"/>
                  </a:lnTo>
                  <a:lnTo>
                    <a:pt x="0" y="999"/>
                  </a:lnTo>
                  <a:lnTo>
                    <a:pt x="0" y="1065"/>
                  </a:lnTo>
                  <a:lnTo>
                    <a:pt x="76" y="1065"/>
                  </a:lnTo>
                  <a:lnTo>
                    <a:pt x="0" y="1065"/>
                  </a:lnTo>
                  <a:lnTo>
                    <a:pt x="0" y="1128"/>
                  </a:lnTo>
                  <a:lnTo>
                    <a:pt x="76" y="1128"/>
                  </a:lnTo>
                  <a:lnTo>
                    <a:pt x="0" y="1128"/>
                  </a:lnTo>
                  <a:lnTo>
                    <a:pt x="0" y="1279"/>
                  </a:lnTo>
                  <a:lnTo>
                    <a:pt x="101" y="1279"/>
                  </a:lnTo>
                  <a:lnTo>
                    <a:pt x="0" y="1279"/>
                  </a:lnTo>
                  <a:lnTo>
                    <a:pt x="0" y="1350"/>
                  </a:lnTo>
                  <a:lnTo>
                    <a:pt x="76" y="1350"/>
                  </a:lnTo>
                  <a:lnTo>
                    <a:pt x="0" y="1350"/>
                  </a:lnTo>
                  <a:lnTo>
                    <a:pt x="0" y="1415"/>
                  </a:lnTo>
                  <a:lnTo>
                    <a:pt x="76" y="1415"/>
                  </a:lnTo>
                  <a:lnTo>
                    <a:pt x="0" y="1415"/>
                  </a:lnTo>
                  <a:lnTo>
                    <a:pt x="0" y="1479"/>
                  </a:lnTo>
                  <a:lnTo>
                    <a:pt x="76" y="1479"/>
                  </a:lnTo>
                  <a:lnTo>
                    <a:pt x="0" y="1479"/>
                  </a:lnTo>
                  <a:lnTo>
                    <a:pt x="0" y="1631"/>
                  </a:lnTo>
                  <a:lnTo>
                    <a:pt x="94" y="1631"/>
                  </a:lnTo>
                  <a:lnTo>
                    <a:pt x="0" y="1631"/>
                  </a:lnTo>
                  <a:lnTo>
                    <a:pt x="0" y="1707"/>
                  </a:lnTo>
                  <a:lnTo>
                    <a:pt x="76" y="1707"/>
                  </a:lnTo>
                  <a:lnTo>
                    <a:pt x="0" y="1707"/>
                  </a:lnTo>
                  <a:lnTo>
                    <a:pt x="0" y="1771"/>
                  </a:lnTo>
                  <a:lnTo>
                    <a:pt x="76" y="1771"/>
                  </a:lnTo>
                  <a:lnTo>
                    <a:pt x="0" y="1771"/>
                  </a:lnTo>
                  <a:lnTo>
                    <a:pt x="0" y="1835"/>
                  </a:lnTo>
                  <a:lnTo>
                    <a:pt x="76" y="1835"/>
                  </a:lnTo>
                  <a:lnTo>
                    <a:pt x="0" y="1835"/>
                  </a:lnTo>
                  <a:lnTo>
                    <a:pt x="0" y="1982"/>
                  </a:lnTo>
                  <a:lnTo>
                    <a:pt x="106" y="1982"/>
                  </a:lnTo>
                  <a:lnTo>
                    <a:pt x="0" y="1982"/>
                  </a:lnTo>
                  <a:lnTo>
                    <a:pt x="0" y="2049"/>
                  </a:lnTo>
                  <a:lnTo>
                    <a:pt x="76" y="2049"/>
                  </a:lnTo>
                  <a:lnTo>
                    <a:pt x="0" y="2049"/>
                  </a:lnTo>
                  <a:lnTo>
                    <a:pt x="0" y="2113"/>
                  </a:lnTo>
                  <a:lnTo>
                    <a:pt x="76" y="2113"/>
                  </a:lnTo>
                  <a:lnTo>
                    <a:pt x="0" y="2113"/>
                  </a:lnTo>
                  <a:lnTo>
                    <a:pt x="0" y="2178"/>
                  </a:lnTo>
                  <a:lnTo>
                    <a:pt x="76" y="2178"/>
                  </a:lnTo>
                  <a:lnTo>
                    <a:pt x="0" y="2178"/>
                  </a:lnTo>
                  <a:lnTo>
                    <a:pt x="0" y="2329"/>
                  </a:lnTo>
                  <a:lnTo>
                    <a:pt x="94" y="2329"/>
                  </a:lnTo>
                  <a:lnTo>
                    <a:pt x="0" y="2329"/>
                  </a:lnTo>
                  <a:lnTo>
                    <a:pt x="0" y="2406"/>
                  </a:lnTo>
                  <a:lnTo>
                    <a:pt x="76" y="2406"/>
                  </a:lnTo>
                  <a:lnTo>
                    <a:pt x="0" y="2406"/>
                  </a:lnTo>
                  <a:lnTo>
                    <a:pt x="0" y="2470"/>
                  </a:lnTo>
                  <a:lnTo>
                    <a:pt x="76" y="2470"/>
                  </a:lnTo>
                  <a:lnTo>
                    <a:pt x="0" y="2470"/>
                  </a:lnTo>
                  <a:lnTo>
                    <a:pt x="0" y="2535"/>
                  </a:lnTo>
                  <a:lnTo>
                    <a:pt x="76" y="2535"/>
                  </a:lnTo>
                  <a:lnTo>
                    <a:pt x="0" y="2535"/>
                  </a:lnTo>
                  <a:lnTo>
                    <a:pt x="0" y="2688"/>
                  </a:lnTo>
                  <a:lnTo>
                    <a:pt x="106" y="2688"/>
                  </a:lnTo>
                  <a:lnTo>
                    <a:pt x="0" y="2688"/>
                  </a:lnTo>
                  <a:lnTo>
                    <a:pt x="0" y="2751"/>
                  </a:lnTo>
                  <a:lnTo>
                    <a:pt x="76" y="2751"/>
                  </a:lnTo>
                  <a:lnTo>
                    <a:pt x="0" y="2751"/>
                  </a:lnTo>
                  <a:lnTo>
                    <a:pt x="0" y="2815"/>
                  </a:lnTo>
                  <a:lnTo>
                    <a:pt x="76" y="2815"/>
                  </a:lnTo>
                  <a:lnTo>
                    <a:pt x="0" y="2815"/>
                  </a:lnTo>
                  <a:lnTo>
                    <a:pt x="0" y="2880"/>
                  </a:lnTo>
                  <a:lnTo>
                    <a:pt x="76" y="2880"/>
                  </a:lnTo>
                  <a:lnTo>
                    <a:pt x="0" y="2880"/>
                  </a:lnTo>
                  <a:lnTo>
                    <a:pt x="0" y="3031"/>
                  </a:lnTo>
                  <a:lnTo>
                    <a:pt x="94" y="3031"/>
                  </a:lnTo>
                  <a:lnTo>
                    <a:pt x="0" y="3031"/>
                  </a:lnTo>
                  <a:lnTo>
                    <a:pt x="0" y="3108"/>
                  </a:lnTo>
                  <a:lnTo>
                    <a:pt x="76" y="3108"/>
                  </a:lnTo>
                  <a:lnTo>
                    <a:pt x="0" y="3108"/>
                  </a:lnTo>
                  <a:lnTo>
                    <a:pt x="0" y="3172"/>
                  </a:lnTo>
                  <a:lnTo>
                    <a:pt x="76" y="3172"/>
                  </a:lnTo>
                  <a:lnTo>
                    <a:pt x="0" y="3172"/>
                  </a:lnTo>
                  <a:lnTo>
                    <a:pt x="0" y="3236"/>
                  </a:lnTo>
                  <a:lnTo>
                    <a:pt x="76" y="3236"/>
                  </a:lnTo>
                  <a:lnTo>
                    <a:pt x="0" y="3236"/>
                  </a:lnTo>
                  <a:lnTo>
                    <a:pt x="0" y="3385"/>
                  </a:lnTo>
                  <a:lnTo>
                    <a:pt x="106" y="3385"/>
                  </a:lnTo>
                  <a:lnTo>
                    <a:pt x="0" y="3385"/>
                  </a:lnTo>
                  <a:lnTo>
                    <a:pt x="0" y="3453"/>
                  </a:lnTo>
                  <a:lnTo>
                    <a:pt x="76" y="3453"/>
                  </a:lnTo>
                  <a:lnTo>
                    <a:pt x="0" y="3453"/>
                  </a:lnTo>
                  <a:lnTo>
                    <a:pt x="0" y="3516"/>
                  </a:lnTo>
                  <a:lnTo>
                    <a:pt x="76" y="3516"/>
                  </a:lnTo>
                  <a:lnTo>
                    <a:pt x="0" y="3516"/>
                  </a:lnTo>
                  <a:lnTo>
                    <a:pt x="0" y="3581"/>
                  </a:lnTo>
                  <a:lnTo>
                    <a:pt x="76" y="3581"/>
                  </a:lnTo>
                  <a:lnTo>
                    <a:pt x="0" y="3581"/>
                  </a:lnTo>
                  <a:lnTo>
                    <a:pt x="0" y="3734"/>
                  </a:lnTo>
                  <a:lnTo>
                    <a:pt x="94" y="3734"/>
                  </a:lnTo>
                  <a:lnTo>
                    <a:pt x="0" y="3734"/>
                  </a:lnTo>
                  <a:lnTo>
                    <a:pt x="0" y="3810"/>
                  </a:lnTo>
                  <a:lnTo>
                    <a:pt x="76" y="3810"/>
                  </a:lnTo>
                  <a:lnTo>
                    <a:pt x="0" y="3810"/>
                  </a:lnTo>
                  <a:lnTo>
                    <a:pt x="0" y="3873"/>
                  </a:lnTo>
                  <a:lnTo>
                    <a:pt x="76" y="3873"/>
                  </a:lnTo>
                  <a:lnTo>
                    <a:pt x="0" y="3873"/>
                  </a:lnTo>
                  <a:lnTo>
                    <a:pt x="0" y="3937"/>
                  </a:lnTo>
                  <a:lnTo>
                    <a:pt x="76" y="3937"/>
                  </a:lnTo>
                  <a:lnTo>
                    <a:pt x="0" y="3937"/>
                  </a:lnTo>
                  <a:lnTo>
                    <a:pt x="0" y="4092"/>
                  </a:lnTo>
                  <a:lnTo>
                    <a:pt x="106" y="4092"/>
                  </a:lnTo>
                  <a:lnTo>
                    <a:pt x="0" y="4092"/>
                  </a:lnTo>
                  <a:lnTo>
                    <a:pt x="0" y="4153"/>
                  </a:lnTo>
                  <a:lnTo>
                    <a:pt x="76" y="4153"/>
                  </a:lnTo>
                  <a:lnTo>
                    <a:pt x="0" y="4153"/>
                  </a:lnTo>
                  <a:lnTo>
                    <a:pt x="0" y="4219"/>
                  </a:lnTo>
                  <a:lnTo>
                    <a:pt x="76" y="4219"/>
                  </a:lnTo>
                  <a:lnTo>
                    <a:pt x="0" y="4219"/>
                  </a:lnTo>
                  <a:lnTo>
                    <a:pt x="0" y="4283"/>
                  </a:lnTo>
                  <a:lnTo>
                    <a:pt x="76" y="4283"/>
                  </a:lnTo>
                  <a:lnTo>
                    <a:pt x="0" y="4283"/>
                  </a:lnTo>
                  <a:lnTo>
                    <a:pt x="0" y="4435"/>
                  </a:lnTo>
                  <a:lnTo>
                    <a:pt x="94" y="4435"/>
                  </a:lnTo>
                  <a:lnTo>
                    <a:pt x="0" y="4435"/>
                  </a:lnTo>
                  <a:lnTo>
                    <a:pt x="0" y="4510"/>
                  </a:lnTo>
                  <a:lnTo>
                    <a:pt x="76" y="4510"/>
                  </a:lnTo>
                  <a:lnTo>
                    <a:pt x="0" y="4510"/>
                  </a:lnTo>
                  <a:lnTo>
                    <a:pt x="0" y="4575"/>
                  </a:lnTo>
                  <a:lnTo>
                    <a:pt x="76" y="4575"/>
                  </a:lnTo>
                  <a:lnTo>
                    <a:pt x="0" y="4575"/>
                  </a:lnTo>
                  <a:lnTo>
                    <a:pt x="0" y="4639"/>
                  </a:lnTo>
                  <a:lnTo>
                    <a:pt x="76" y="4639"/>
                  </a:lnTo>
                  <a:lnTo>
                    <a:pt x="0" y="4639"/>
                  </a:lnTo>
                  <a:lnTo>
                    <a:pt x="0" y="4788"/>
                  </a:lnTo>
                  <a:lnTo>
                    <a:pt x="103" y="4788"/>
                  </a:lnTo>
                  <a:lnTo>
                    <a:pt x="0" y="4788"/>
                  </a:lnTo>
                  <a:lnTo>
                    <a:pt x="0" y="5137"/>
                  </a:lnTo>
                  <a:lnTo>
                    <a:pt x="99" y="5137"/>
                  </a:lnTo>
                  <a:lnTo>
                    <a:pt x="0" y="5137"/>
                  </a:lnTo>
                  <a:lnTo>
                    <a:pt x="0" y="5490"/>
                  </a:lnTo>
                  <a:lnTo>
                    <a:pt x="106" y="5490"/>
                  </a:lnTo>
                  <a:lnTo>
                    <a:pt x="0" y="5490"/>
                  </a:lnTo>
                  <a:lnTo>
                    <a:pt x="0" y="6570"/>
                  </a:lnTo>
                  <a:lnTo>
                    <a:pt x="5" y="6609"/>
                  </a:lnTo>
                  <a:lnTo>
                    <a:pt x="14" y="6649"/>
                  </a:lnTo>
                  <a:lnTo>
                    <a:pt x="25" y="6686"/>
                  </a:lnTo>
                  <a:lnTo>
                    <a:pt x="31" y="6703"/>
                  </a:lnTo>
                  <a:lnTo>
                    <a:pt x="40" y="6721"/>
                  </a:lnTo>
                  <a:lnTo>
                    <a:pt x="40" y="6719"/>
                  </a:lnTo>
                  <a:lnTo>
                    <a:pt x="40" y="6717"/>
                  </a:lnTo>
                  <a:lnTo>
                    <a:pt x="40" y="6715"/>
                  </a:lnTo>
                  <a:lnTo>
                    <a:pt x="38" y="6712"/>
                  </a:lnTo>
                  <a:lnTo>
                    <a:pt x="34" y="6695"/>
                  </a:lnTo>
                  <a:lnTo>
                    <a:pt x="34" y="6667"/>
                  </a:lnTo>
                  <a:lnTo>
                    <a:pt x="48" y="6669"/>
                  </a:lnTo>
                  <a:lnTo>
                    <a:pt x="50" y="6674"/>
                  </a:lnTo>
                  <a:lnTo>
                    <a:pt x="51" y="6682"/>
                  </a:lnTo>
                  <a:lnTo>
                    <a:pt x="53" y="6687"/>
                  </a:lnTo>
                  <a:lnTo>
                    <a:pt x="53" y="6691"/>
                  </a:lnTo>
                  <a:lnTo>
                    <a:pt x="53" y="6694"/>
                  </a:lnTo>
                  <a:lnTo>
                    <a:pt x="54" y="6695"/>
                  </a:lnTo>
                  <a:lnTo>
                    <a:pt x="56" y="6699"/>
                  </a:lnTo>
                  <a:lnTo>
                    <a:pt x="56" y="6702"/>
                  </a:lnTo>
                  <a:lnTo>
                    <a:pt x="56" y="6706"/>
                  </a:lnTo>
                  <a:lnTo>
                    <a:pt x="58" y="6711"/>
                  </a:lnTo>
                  <a:lnTo>
                    <a:pt x="59" y="6715"/>
                  </a:lnTo>
                  <a:lnTo>
                    <a:pt x="59" y="6719"/>
                  </a:lnTo>
                  <a:lnTo>
                    <a:pt x="59" y="6733"/>
                  </a:lnTo>
                  <a:lnTo>
                    <a:pt x="67" y="6735"/>
                  </a:lnTo>
                  <a:lnTo>
                    <a:pt x="67" y="6738"/>
                  </a:lnTo>
                  <a:lnTo>
                    <a:pt x="67" y="6745"/>
                  </a:lnTo>
                  <a:lnTo>
                    <a:pt x="81" y="6746"/>
                  </a:lnTo>
                  <a:lnTo>
                    <a:pt x="81" y="6749"/>
                  </a:lnTo>
                  <a:lnTo>
                    <a:pt x="81" y="6776"/>
                  </a:lnTo>
                  <a:lnTo>
                    <a:pt x="81" y="6778"/>
                  </a:lnTo>
                  <a:lnTo>
                    <a:pt x="77" y="6782"/>
                  </a:lnTo>
                  <a:lnTo>
                    <a:pt x="76" y="6786"/>
                  </a:lnTo>
                  <a:lnTo>
                    <a:pt x="76" y="6787"/>
                  </a:lnTo>
                  <a:lnTo>
                    <a:pt x="80" y="6793"/>
                  </a:lnTo>
                  <a:lnTo>
                    <a:pt x="138" y="6688"/>
                  </a:lnTo>
                  <a:lnTo>
                    <a:pt x="80" y="6793"/>
                  </a:lnTo>
                  <a:lnTo>
                    <a:pt x="81" y="6795"/>
                  </a:lnTo>
                  <a:lnTo>
                    <a:pt x="91" y="6777"/>
                  </a:lnTo>
                  <a:lnTo>
                    <a:pt x="101" y="6763"/>
                  </a:lnTo>
                  <a:lnTo>
                    <a:pt x="112" y="6751"/>
                  </a:lnTo>
                  <a:lnTo>
                    <a:pt x="124" y="6742"/>
                  </a:lnTo>
                  <a:lnTo>
                    <a:pt x="124" y="6741"/>
                  </a:lnTo>
                  <a:lnTo>
                    <a:pt x="124" y="6728"/>
                  </a:lnTo>
                  <a:lnTo>
                    <a:pt x="126" y="6722"/>
                  </a:lnTo>
                  <a:lnTo>
                    <a:pt x="127" y="6718"/>
                  </a:lnTo>
                  <a:lnTo>
                    <a:pt x="127" y="6715"/>
                  </a:lnTo>
                  <a:lnTo>
                    <a:pt x="127" y="6713"/>
                  </a:lnTo>
                  <a:lnTo>
                    <a:pt x="138" y="6714"/>
                  </a:lnTo>
                  <a:lnTo>
                    <a:pt x="138" y="497"/>
                  </a:lnTo>
                  <a:lnTo>
                    <a:pt x="131" y="481"/>
                  </a:lnTo>
                  <a:lnTo>
                    <a:pt x="128" y="464"/>
                  </a:lnTo>
                  <a:lnTo>
                    <a:pt x="126" y="446"/>
                  </a:lnTo>
                  <a:lnTo>
                    <a:pt x="126" y="427"/>
                  </a:lnTo>
                  <a:close/>
                  <a:moveTo>
                    <a:pt x="1" y="1198"/>
                  </a:moveTo>
                  <a:lnTo>
                    <a:pt x="78" y="1198"/>
                  </a:lnTo>
                  <a:lnTo>
                    <a:pt x="1" y="1198"/>
                  </a:lnTo>
                  <a:close/>
                  <a:moveTo>
                    <a:pt x="1" y="1550"/>
                  </a:moveTo>
                  <a:lnTo>
                    <a:pt x="78" y="1550"/>
                  </a:lnTo>
                  <a:lnTo>
                    <a:pt x="1" y="1550"/>
                  </a:lnTo>
                  <a:close/>
                  <a:moveTo>
                    <a:pt x="78" y="1906"/>
                  </a:moveTo>
                  <a:lnTo>
                    <a:pt x="1" y="1906"/>
                  </a:lnTo>
                  <a:lnTo>
                    <a:pt x="78" y="1906"/>
                  </a:lnTo>
                  <a:close/>
                  <a:moveTo>
                    <a:pt x="78" y="2248"/>
                  </a:moveTo>
                  <a:lnTo>
                    <a:pt x="1" y="2248"/>
                  </a:lnTo>
                  <a:lnTo>
                    <a:pt x="78" y="2248"/>
                  </a:lnTo>
                  <a:close/>
                  <a:moveTo>
                    <a:pt x="1" y="2604"/>
                  </a:moveTo>
                  <a:lnTo>
                    <a:pt x="78" y="2604"/>
                  </a:lnTo>
                  <a:lnTo>
                    <a:pt x="1" y="2604"/>
                  </a:lnTo>
                  <a:close/>
                  <a:moveTo>
                    <a:pt x="1" y="2949"/>
                  </a:moveTo>
                  <a:lnTo>
                    <a:pt x="78" y="2949"/>
                  </a:lnTo>
                  <a:lnTo>
                    <a:pt x="1" y="2949"/>
                  </a:lnTo>
                  <a:close/>
                  <a:moveTo>
                    <a:pt x="78" y="3306"/>
                  </a:moveTo>
                  <a:lnTo>
                    <a:pt x="1" y="3306"/>
                  </a:lnTo>
                  <a:lnTo>
                    <a:pt x="78" y="3306"/>
                  </a:lnTo>
                  <a:close/>
                  <a:moveTo>
                    <a:pt x="78" y="3651"/>
                  </a:moveTo>
                  <a:lnTo>
                    <a:pt x="1" y="3651"/>
                  </a:lnTo>
                  <a:lnTo>
                    <a:pt x="78" y="3651"/>
                  </a:lnTo>
                  <a:close/>
                  <a:moveTo>
                    <a:pt x="1" y="4008"/>
                  </a:moveTo>
                  <a:lnTo>
                    <a:pt x="78" y="4008"/>
                  </a:lnTo>
                  <a:lnTo>
                    <a:pt x="1" y="4008"/>
                  </a:lnTo>
                  <a:close/>
                  <a:moveTo>
                    <a:pt x="1" y="4354"/>
                  </a:moveTo>
                  <a:lnTo>
                    <a:pt x="78" y="4354"/>
                  </a:lnTo>
                  <a:lnTo>
                    <a:pt x="1" y="4354"/>
                  </a:lnTo>
                  <a:close/>
                  <a:moveTo>
                    <a:pt x="4" y="4921"/>
                  </a:moveTo>
                  <a:lnTo>
                    <a:pt x="81" y="4921"/>
                  </a:lnTo>
                  <a:lnTo>
                    <a:pt x="4" y="4921"/>
                  </a:lnTo>
                  <a:close/>
                  <a:moveTo>
                    <a:pt x="4" y="4984"/>
                  </a:moveTo>
                  <a:lnTo>
                    <a:pt x="81" y="4984"/>
                  </a:lnTo>
                  <a:lnTo>
                    <a:pt x="4" y="4984"/>
                  </a:lnTo>
                  <a:close/>
                  <a:moveTo>
                    <a:pt x="4" y="4855"/>
                  </a:moveTo>
                  <a:lnTo>
                    <a:pt x="81" y="4855"/>
                  </a:lnTo>
                  <a:lnTo>
                    <a:pt x="4" y="4855"/>
                  </a:lnTo>
                  <a:close/>
                  <a:moveTo>
                    <a:pt x="78" y="4709"/>
                  </a:moveTo>
                  <a:lnTo>
                    <a:pt x="1" y="4709"/>
                  </a:lnTo>
                  <a:lnTo>
                    <a:pt x="78" y="4709"/>
                  </a:lnTo>
                  <a:close/>
                  <a:moveTo>
                    <a:pt x="7" y="5055"/>
                  </a:moveTo>
                  <a:lnTo>
                    <a:pt x="84" y="5055"/>
                  </a:lnTo>
                  <a:lnTo>
                    <a:pt x="7" y="5055"/>
                  </a:lnTo>
                  <a:close/>
                  <a:moveTo>
                    <a:pt x="4" y="5212"/>
                  </a:moveTo>
                  <a:lnTo>
                    <a:pt x="81" y="5212"/>
                  </a:lnTo>
                  <a:lnTo>
                    <a:pt x="4" y="5212"/>
                  </a:lnTo>
                  <a:close/>
                  <a:moveTo>
                    <a:pt x="7" y="5411"/>
                  </a:moveTo>
                  <a:lnTo>
                    <a:pt x="84" y="5411"/>
                  </a:lnTo>
                  <a:lnTo>
                    <a:pt x="7" y="5411"/>
                  </a:lnTo>
                  <a:close/>
                  <a:moveTo>
                    <a:pt x="4" y="5340"/>
                  </a:moveTo>
                  <a:lnTo>
                    <a:pt x="81" y="5340"/>
                  </a:lnTo>
                  <a:lnTo>
                    <a:pt x="4" y="5340"/>
                  </a:lnTo>
                  <a:close/>
                  <a:moveTo>
                    <a:pt x="81" y="5277"/>
                  </a:moveTo>
                  <a:lnTo>
                    <a:pt x="4" y="5277"/>
                  </a:lnTo>
                  <a:lnTo>
                    <a:pt x="81" y="5277"/>
                  </a:lnTo>
                  <a:close/>
                </a:path>
              </a:pathLst>
            </a:custGeom>
            <a:solidFill>
              <a:srgbClr val="FFFFFF">
                <a:alpha val="100000"/>
              </a:srgbClr>
            </a:solidFill>
            <a:ln w="9525">
              <a:noFill/>
            </a:ln>
          </p:spPr>
          <p:txBody>
            <a:bodyPr/>
            <a:lstStyle/>
            <a:p>
              <a:endParaRPr lang="zh-CN" altLang="en-US"/>
            </a:p>
          </p:txBody>
        </p:sp>
        <p:sp>
          <p:nvSpPr>
            <p:cNvPr id="9264" name="未知"/>
            <p:cNvSpPr/>
            <p:nvPr/>
          </p:nvSpPr>
          <p:spPr>
            <a:xfrm>
              <a:off x="70" y="169"/>
              <a:ext cx="2" cy="1931"/>
            </a:xfrm>
            <a:custGeom>
              <a:avLst/>
              <a:gdLst/>
              <a:ahLst/>
              <a:cxnLst/>
              <a:rect l="0" t="0" r="0" b="0"/>
              <a:pathLst>
                <a:path w="6" h="5793">
                  <a:moveTo>
                    <a:pt x="2" y="0"/>
                  </a:moveTo>
                  <a:lnTo>
                    <a:pt x="2" y="4"/>
                  </a:lnTo>
                  <a:lnTo>
                    <a:pt x="2" y="7"/>
                  </a:lnTo>
                  <a:lnTo>
                    <a:pt x="0" y="8"/>
                  </a:lnTo>
                  <a:lnTo>
                    <a:pt x="0" y="5789"/>
                  </a:lnTo>
                  <a:lnTo>
                    <a:pt x="6" y="5793"/>
                  </a:lnTo>
                  <a:lnTo>
                    <a:pt x="6" y="0"/>
                  </a:lnTo>
                  <a:lnTo>
                    <a:pt x="2" y="0"/>
                  </a:lnTo>
                  <a:close/>
                </a:path>
              </a:pathLst>
            </a:custGeom>
            <a:solidFill>
              <a:srgbClr val="EAEAEA">
                <a:alpha val="100000"/>
              </a:srgbClr>
            </a:solidFill>
            <a:ln w="9525">
              <a:noFill/>
            </a:ln>
          </p:spPr>
          <p:txBody>
            <a:bodyPr/>
            <a:lstStyle/>
            <a:p>
              <a:endParaRPr lang="zh-CN" altLang="en-US"/>
            </a:p>
          </p:txBody>
        </p:sp>
        <p:sp>
          <p:nvSpPr>
            <p:cNvPr id="9265" name="未知"/>
            <p:cNvSpPr/>
            <p:nvPr/>
          </p:nvSpPr>
          <p:spPr>
            <a:xfrm>
              <a:off x="69" y="172"/>
              <a:ext cx="1" cy="1927"/>
            </a:xfrm>
            <a:custGeom>
              <a:avLst/>
              <a:gdLst/>
              <a:ahLst/>
              <a:cxnLst/>
              <a:rect l="0" t="0" r="0" b="0"/>
              <a:pathLst>
                <a:path w="3" h="5781">
                  <a:moveTo>
                    <a:pt x="0" y="0"/>
                  </a:moveTo>
                  <a:lnTo>
                    <a:pt x="0" y="2"/>
                  </a:lnTo>
                  <a:lnTo>
                    <a:pt x="0" y="89"/>
                  </a:lnTo>
                  <a:lnTo>
                    <a:pt x="0" y="5778"/>
                  </a:lnTo>
                  <a:lnTo>
                    <a:pt x="3" y="5781"/>
                  </a:lnTo>
                  <a:lnTo>
                    <a:pt x="3" y="0"/>
                  </a:lnTo>
                  <a:lnTo>
                    <a:pt x="0" y="0"/>
                  </a:lnTo>
                  <a:close/>
                </a:path>
              </a:pathLst>
            </a:custGeom>
            <a:solidFill>
              <a:srgbClr val="ECECEC">
                <a:alpha val="100000"/>
              </a:srgbClr>
            </a:solidFill>
            <a:ln w="9525">
              <a:noFill/>
            </a:ln>
          </p:spPr>
          <p:txBody>
            <a:bodyPr/>
            <a:lstStyle/>
            <a:p>
              <a:endParaRPr lang="zh-CN" altLang="en-US"/>
            </a:p>
          </p:txBody>
        </p:sp>
        <p:sp>
          <p:nvSpPr>
            <p:cNvPr id="9266" name="未知"/>
            <p:cNvSpPr/>
            <p:nvPr/>
          </p:nvSpPr>
          <p:spPr>
            <a:xfrm>
              <a:off x="72" y="167"/>
              <a:ext cx="2" cy="1935"/>
            </a:xfrm>
            <a:custGeom>
              <a:avLst/>
              <a:gdLst/>
              <a:ahLst/>
              <a:cxnLst/>
              <a:rect l="0" t="0" r="0" b="0"/>
              <a:pathLst>
                <a:path w="5" h="5803">
                  <a:moveTo>
                    <a:pt x="3" y="6"/>
                  </a:moveTo>
                  <a:lnTo>
                    <a:pt x="0" y="6"/>
                  </a:lnTo>
                  <a:lnTo>
                    <a:pt x="0" y="5799"/>
                  </a:lnTo>
                  <a:lnTo>
                    <a:pt x="5" y="5803"/>
                  </a:lnTo>
                  <a:lnTo>
                    <a:pt x="5" y="0"/>
                  </a:lnTo>
                  <a:lnTo>
                    <a:pt x="3" y="6"/>
                  </a:lnTo>
                  <a:close/>
                </a:path>
              </a:pathLst>
            </a:custGeom>
            <a:solidFill>
              <a:srgbClr val="E8E8E8">
                <a:alpha val="100000"/>
              </a:srgbClr>
            </a:solidFill>
            <a:ln w="9525">
              <a:noFill/>
            </a:ln>
          </p:spPr>
          <p:txBody>
            <a:bodyPr/>
            <a:lstStyle/>
            <a:p>
              <a:endParaRPr lang="zh-CN" altLang="en-US"/>
            </a:p>
          </p:txBody>
        </p:sp>
        <p:sp>
          <p:nvSpPr>
            <p:cNvPr id="9267" name="未知"/>
            <p:cNvSpPr/>
            <p:nvPr/>
          </p:nvSpPr>
          <p:spPr>
            <a:xfrm>
              <a:off x="52" y="168"/>
              <a:ext cx="2" cy="2073"/>
            </a:xfrm>
            <a:custGeom>
              <a:avLst/>
              <a:gdLst/>
              <a:ahLst/>
              <a:cxnLst/>
              <a:rect l="0" t="0" r="0" b="0"/>
              <a:pathLst>
                <a:path w="5" h="6217">
                  <a:moveTo>
                    <a:pt x="3" y="2"/>
                  </a:moveTo>
                  <a:lnTo>
                    <a:pt x="1" y="2"/>
                  </a:lnTo>
                  <a:lnTo>
                    <a:pt x="0" y="0"/>
                  </a:lnTo>
                  <a:lnTo>
                    <a:pt x="0" y="6217"/>
                  </a:lnTo>
                  <a:lnTo>
                    <a:pt x="1" y="6217"/>
                  </a:lnTo>
                  <a:lnTo>
                    <a:pt x="5" y="6212"/>
                  </a:lnTo>
                  <a:lnTo>
                    <a:pt x="5" y="5811"/>
                  </a:lnTo>
                  <a:lnTo>
                    <a:pt x="3" y="5811"/>
                  </a:lnTo>
                  <a:lnTo>
                    <a:pt x="3" y="5794"/>
                  </a:lnTo>
                  <a:lnTo>
                    <a:pt x="3" y="5706"/>
                  </a:lnTo>
                  <a:lnTo>
                    <a:pt x="3" y="141"/>
                  </a:lnTo>
                  <a:lnTo>
                    <a:pt x="3" y="2"/>
                  </a:lnTo>
                  <a:close/>
                </a:path>
              </a:pathLst>
            </a:custGeom>
            <a:solidFill>
              <a:srgbClr val="FCFCFC">
                <a:alpha val="100000"/>
              </a:srgbClr>
            </a:solidFill>
            <a:ln w="9525">
              <a:noFill/>
            </a:ln>
          </p:spPr>
          <p:txBody>
            <a:bodyPr/>
            <a:lstStyle/>
            <a:p>
              <a:endParaRPr lang="zh-CN" altLang="en-US"/>
            </a:p>
          </p:txBody>
        </p:sp>
        <p:sp>
          <p:nvSpPr>
            <p:cNvPr id="9268" name="未知"/>
            <p:cNvSpPr/>
            <p:nvPr/>
          </p:nvSpPr>
          <p:spPr>
            <a:xfrm>
              <a:off x="74" y="161"/>
              <a:ext cx="2" cy="1942"/>
            </a:xfrm>
            <a:custGeom>
              <a:avLst/>
              <a:gdLst/>
              <a:ahLst/>
              <a:cxnLst/>
              <a:rect l="0" t="0" r="0" b="0"/>
              <a:pathLst>
                <a:path w="6" h="5826">
                  <a:moveTo>
                    <a:pt x="6" y="0"/>
                  </a:moveTo>
                  <a:lnTo>
                    <a:pt x="4" y="4"/>
                  </a:lnTo>
                  <a:lnTo>
                    <a:pt x="3" y="6"/>
                  </a:lnTo>
                  <a:lnTo>
                    <a:pt x="3" y="9"/>
                  </a:lnTo>
                  <a:lnTo>
                    <a:pt x="0" y="19"/>
                  </a:lnTo>
                  <a:lnTo>
                    <a:pt x="0" y="5822"/>
                  </a:lnTo>
                  <a:lnTo>
                    <a:pt x="6" y="5826"/>
                  </a:lnTo>
                  <a:lnTo>
                    <a:pt x="6" y="0"/>
                  </a:lnTo>
                  <a:close/>
                </a:path>
              </a:pathLst>
            </a:custGeom>
            <a:solidFill>
              <a:srgbClr val="E6E6E6">
                <a:alpha val="100000"/>
              </a:srgbClr>
            </a:solidFill>
            <a:ln w="9525">
              <a:noFill/>
            </a:ln>
          </p:spPr>
          <p:txBody>
            <a:bodyPr/>
            <a:lstStyle/>
            <a:p>
              <a:endParaRPr lang="zh-CN" altLang="en-US"/>
            </a:p>
          </p:txBody>
        </p:sp>
        <p:sp>
          <p:nvSpPr>
            <p:cNvPr id="9269" name="未知"/>
            <p:cNvSpPr/>
            <p:nvPr/>
          </p:nvSpPr>
          <p:spPr>
            <a:xfrm>
              <a:off x="4" y="429"/>
              <a:ext cx="2" cy="117"/>
            </a:xfrm>
            <a:custGeom>
              <a:avLst/>
              <a:gdLst/>
              <a:ahLst/>
              <a:cxnLst/>
              <a:rect l="0" t="0" r="0" b="0"/>
              <a:pathLst>
                <a:path w="6" h="352">
                  <a:moveTo>
                    <a:pt x="6" y="0"/>
                  </a:moveTo>
                  <a:lnTo>
                    <a:pt x="0" y="0"/>
                  </a:lnTo>
                  <a:lnTo>
                    <a:pt x="0" y="352"/>
                  </a:lnTo>
                  <a:lnTo>
                    <a:pt x="6" y="352"/>
                  </a:lnTo>
                  <a:lnTo>
                    <a:pt x="6" y="200"/>
                  </a:lnTo>
                  <a:lnTo>
                    <a:pt x="4" y="200"/>
                  </a:lnTo>
                  <a:lnTo>
                    <a:pt x="6" y="200"/>
                  </a:lnTo>
                  <a:lnTo>
                    <a:pt x="6" y="136"/>
                  </a:lnTo>
                  <a:lnTo>
                    <a:pt x="4" y="136"/>
                  </a:lnTo>
                  <a:lnTo>
                    <a:pt x="6" y="136"/>
                  </a:lnTo>
                  <a:lnTo>
                    <a:pt x="6" y="71"/>
                  </a:lnTo>
                  <a:lnTo>
                    <a:pt x="4" y="71"/>
                  </a:lnTo>
                  <a:lnTo>
                    <a:pt x="6" y="71"/>
                  </a:lnTo>
                  <a:lnTo>
                    <a:pt x="6" y="0"/>
                  </a:lnTo>
                  <a:close/>
                </a:path>
              </a:pathLst>
            </a:custGeom>
            <a:solidFill>
              <a:srgbClr val="FFFFFF">
                <a:alpha val="100000"/>
              </a:srgbClr>
            </a:solidFill>
            <a:ln w="9525">
              <a:noFill/>
            </a:ln>
          </p:spPr>
          <p:txBody>
            <a:bodyPr/>
            <a:lstStyle/>
            <a:p>
              <a:endParaRPr lang="zh-CN" altLang="en-US"/>
            </a:p>
          </p:txBody>
        </p:sp>
        <p:sp>
          <p:nvSpPr>
            <p:cNvPr id="9270" name="未知"/>
            <p:cNvSpPr/>
            <p:nvPr/>
          </p:nvSpPr>
          <p:spPr>
            <a:xfrm>
              <a:off x="4" y="546"/>
              <a:ext cx="2" cy="233"/>
            </a:xfrm>
            <a:custGeom>
              <a:avLst/>
              <a:gdLst/>
              <a:ahLst/>
              <a:cxnLst/>
              <a:rect l="0" t="0" r="0" b="0"/>
              <a:pathLst>
                <a:path w="6" h="698">
                  <a:moveTo>
                    <a:pt x="6" y="0"/>
                  </a:moveTo>
                  <a:lnTo>
                    <a:pt x="0" y="0"/>
                  </a:lnTo>
                  <a:lnTo>
                    <a:pt x="0" y="698"/>
                  </a:lnTo>
                  <a:lnTo>
                    <a:pt x="6" y="698"/>
                  </a:lnTo>
                  <a:lnTo>
                    <a:pt x="6" y="547"/>
                  </a:lnTo>
                  <a:lnTo>
                    <a:pt x="4" y="547"/>
                  </a:lnTo>
                  <a:lnTo>
                    <a:pt x="6" y="547"/>
                  </a:lnTo>
                  <a:lnTo>
                    <a:pt x="6" y="482"/>
                  </a:lnTo>
                  <a:lnTo>
                    <a:pt x="4" y="482"/>
                  </a:lnTo>
                  <a:lnTo>
                    <a:pt x="6" y="482"/>
                  </a:lnTo>
                  <a:lnTo>
                    <a:pt x="6" y="418"/>
                  </a:lnTo>
                  <a:lnTo>
                    <a:pt x="4" y="418"/>
                  </a:lnTo>
                  <a:lnTo>
                    <a:pt x="6" y="418"/>
                  </a:lnTo>
                  <a:lnTo>
                    <a:pt x="6" y="351"/>
                  </a:lnTo>
                  <a:lnTo>
                    <a:pt x="4" y="351"/>
                  </a:lnTo>
                  <a:lnTo>
                    <a:pt x="6" y="351"/>
                  </a:lnTo>
                  <a:lnTo>
                    <a:pt x="6" y="204"/>
                  </a:lnTo>
                  <a:lnTo>
                    <a:pt x="4" y="204"/>
                  </a:lnTo>
                  <a:lnTo>
                    <a:pt x="6" y="204"/>
                  </a:lnTo>
                  <a:lnTo>
                    <a:pt x="6" y="140"/>
                  </a:lnTo>
                  <a:lnTo>
                    <a:pt x="4" y="140"/>
                  </a:lnTo>
                  <a:lnTo>
                    <a:pt x="6" y="140"/>
                  </a:lnTo>
                  <a:lnTo>
                    <a:pt x="6" y="76"/>
                  </a:lnTo>
                  <a:lnTo>
                    <a:pt x="4" y="76"/>
                  </a:lnTo>
                  <a:lnTo>
                    <a:pt x="6" y="76"/>
                  </a:lnTo>
                  <a:lnTo>
                    <a:pt x="6" y="0"/>
                  </a:lnTo>
                  <a:close/>
                </a:path>
              </a:pathLst>
            </a:custGeom>
            <a:solidFill>
              <a:srgbClr val="FFFFFF">
                <a:alpha val="100000"/>
              </a:srgbClr>
            </a:solidFill>
            <a:ln w="9525">
              <a:noFill/>
            </a:ln>
          </p:spPr>
          <p:txBody>
            <a:bodyPr/>
            <a:lstStyle/>
            <a:p>
              <a:endParaRPr lang="zh-CN" altLang="en-US"/>
            </a:p>
          </p:txBody>
        </p:sp>
        <p:sp>
          <p:nvSpPr>
            <p:cNvPr id="9271" name="未知"/>
            <p:cNvSpPr/>
            <p:nvPr/>
          </p:nvSpPr>
          <p:spPr>
            <a:xfrm>
              <a:off x="4" y="779"/>
              <a:ext cx="2" cy="234"/>
            </a:xfrm>
            <a:custGeom>
              <a:avLst/>
              <a:gdLst/>
              <a:ahLst/>
              <a:cxnLst/>
              <a:rect l="0" t="0" r="0" b="0"/>
              <a:pathLst>
                <a:path w="6" h="702">
                  <a:moveTo>
                    <a:pt x="6" y="77"/>
                  </a:moveTo>
                  <a:lnTo>
                    <a:pt x="6" y="0"/>
                  </a:lnTo>
                  <a:lnTo>
                    <a:pt x="0" y="0"/>
                  </a:lnTo>
                  <a:lnTo>
                    <a:pt x="0" y="702"/>
                  </a:lnTo>
                  <a:lnTo>
                    <a:pt x="6" y="702"/>
                  </a:lnTo>
                  <a:lnTo>
                    <a:pt x="6" y="551"/>
                  </a:lnTo>
                  <a:lnTo>
                    <a:pt x="4" y="551"/>
                  </a:lnTo>
                  <a:lnTo>
                    <a:pt x="6" y="551"/>
                  </a:lnTo>
                  <a:lnTo>
                    <a:pt x="6" y="486"/>
                  </a:lnTo>
                  <a:lnTo>
                    <a:pt x="4" y="486"/>
                  </a:lnTo>
                  <a:lnTo>
                    <a:pt x="6" y="486"/>
                  </a:lnTo>
                  <a:lnTo>
                    <a:pt x="6" y="422"/>
                  </a:lnTo>
                  <a:lnTo>
                    <a:pt x="4" y="422"/>
                  </a:lnTo>
                  <a:lnTo>
                    <a:pt x="6" y="422"/>
                  </a:lnTo>
                  <a:lnTo>
                    <a:pt x="6" y="359"/>
                  </a:lnTo>
                  <a:lnTo>
                    <a:pt x="4" y="359"/>
                  </a:lnTo>
                  <a:lnTo>
                    <a:pt x="6" y="359"/>
                  </a:lnTo>
                  <a:lnTo>
                    <a:pt x="6" y="206"/>
                  </a:lnTo>
                  <a:lnTo>
                    <a:pt x="4" y="206"/>
                  </a:lnTo>
                  <a:lnTo>
                    <a:pt x="6" y="206"/>
                  </a:lnTo>
                  <a:lnTo>
                    <a:pt x="6" y="141"/>
                  </a:lnTo>
                  <a:lnTo>
                    <a:pt x="4" y="141"/>
                  </a:lnTo>
                  <a:lnTo>
                    <a:pt x="6" y="141"/>
                  </a:lnTo>
                  <a:lnTo>
                    <a:pt x="6" y="77"/>
                  </a:lnTo>
                  <a:lnTo>
                    <a:pt x="4" y="77"/>
                  </a:lnTo>
                  <a:lnTo>
                    <a:pt x="6" y="77"/>
                  </a:lnTo>
                  <a:close/>
                </a:path>
              </a:pathLst>
            </a:custGeom>
            <a:solidFill>
              <a:srgbClr val="CCCCCC">
                <a:alpha val="100000"/>
              </a:srgbClr>
            </a:solidFill>
            <a:ln w="9525">
              <a:noFill/>
            </a:ln>
          </p:spPr>
          <p:txBody>
            <a:bodyPr/>
            <a:lstStyle/>
            <a:p>
              <a:endParaRPr lang="zh-CN" altLang="en-US"/>
            </a:p>
          </p:txBody>
        </p:sp>
        <p:sp>
          <p:nvSpPr>
            <p:cNvPr id="9272" name="未知"/>
            <p:cNvSpPr/>
            <p:nvPr/>
          </p:nvSpPr>
          <p:spPr>
            <a:xfrm>
              <a:off x="4" y="1013"/>
              <a:ext cx="2" cy="234"/>
            </a:xfrm>
            <a:custGeom>
              <a:avLst/>
              <a:gdLst/>
              <a:ahLst/>
              <a:cxnLst/>
              <a:rect l="0" t="0" r="0" b="0"/>
              <a:pathLst>
                <a:path w="6" h="703">
                  <a:moveTo>
                    <a:pt x="6" y="0"/>
                  </a:moveTo>
                  <a:lnTo>
                    <a:pt x="0" y="0"/>
                  </a:lnTo>
                  <a:lnTo>
                    <a:pt x="0" y="703"/>
                  </a:lnTo>
                  <a:lnTo>
                    <a:pt x="6" y="703"/>
                  </a:lnTo>
                  <a:lnTo>
                    <a:pt x="6" y="550"/>
                  </a:lnTo>
                  <a:lnTo>
                    <a:pt x="4" y="550"/>
                  </a:lnTo>
                  <a:lnTo>
                    <a:pt x="6" y="550"/>
                  </a:lnTo>
                  <a:lnTo>
                    <a:pt x="6" y="485"/>
                  </a:lnTo>
                  <a:lnTo>
                    <a:pt x="4" y="485"/>
                  </a:lnTo>
                  <a:lnTo>
                    <a:pt x="6" y="485"/>
                  </a:lnTo>
                  <a:lnTo>
                    <a:pt x="6" y="422"/>
                  </a:lnTo>
                  <a:lnTo>
                    <a:pt x="4" y="422"/>
                  </a:lnTo>
                  <a:lnTo>
                    <a:pt x="6" y="422"/>
                  </a:lnTo>
                  <a:lnTo>
                    <a:pt x="6" y="354"/>
                  </a:lnTo>
                  <a:lnTo>
                    <a:pt x="4" y="354"/>
                  </a:lnTo>
                  <a:lnTo>
                    <a:pt x="6" y="354"/>
                  </a:lnTo>
                  <a:lnTo>
                    <a:pt x="6" y="205"/>
                  </a:lnTo>
                  <a:lnTo>
                    <a:pt x="4" y="205"/>
                  </a:lnTo>
                  <a:lnTo>
                    <a:pt x="6" y="205"/>
                  </a:lnTo>
                  <a:lnTo>
                    <a:pt x="6" y="141"/>
                  </a:lnTo>
                  <a:lnTo>
                    <a:pt x="4" y="141"/>
                  </a:lnTo>
                  <a:lnTo>
                    <a:pt x="6" y="141"/>
                  </a:lnTo>
                  <a:lnTo>
                    <a:pt x="6" y="77"/>
                  </a:lnTo>
                  <a:lnTo>
                    <a:pt x="4" y="77"/>
                  </a:lnTo>
                  <a:lnTo>
                    <a:pt x="6" y="77"/>
                  </a:lnTo>
                  <a:lnTo>
                    <a:pt x="6" y="0"/>
                  </a:lnTo>
                  <a:close/>
                </a:path>
              </a:pathLst>
            </a:custGeom>
            <a:solidFill>
              <a:srgbClr val="FFFFFF">
                <a:alpha val="100000"/>
              </a:srgbClr>
            </a:solidFill>
            <a:ln w="9525">
              <a:noFill/>
            </a:ln>
          </p:spPr>
          <p:txBody>
            <a:bodyPr/>
            <a:lstStyle/>
            <a:p>
              <a:endParaRPr lang="zh-CN" altLang="en-US"/>
            </a:p>
          </p:txBody>
        </p:sp>
        <p:sp>
          <p:nvSpPr>
            <p:cNvPr id="9273" name="未知"/>
            <p:cNvSpPr/>
            <p:nvPr/>
          </p:nvSpPr>
          <p:spPr>
            <a:xfrm>
              <a:off x="4" y="1247"/>
              <a:ext cx="2" cy="234"/>
            </a:xfrm>
            <a:custGeom>
              <a:avLst/>
              <a:gdLst/>
              <a:ahLst/>
              <a:cxnLst/>
              <a:rect l="0" t="0" r="0" b="0"/>
              <a:pathLst>
                <a:path w="6" h="701">
                  <a:moveTo>
                    <a:pt x="6" y="76"/>
                  </a:moveTo>
                  <a:lnTo>
                    <a:pt x="6" y="0"/>
                  </a:lnTo>
                  <a:lnTo>
                    <a:pt x="0" y="0"/>
                  </a:lnTo>
                  <a:lnTo>
                    <a:pt x="0" y="701"/>
                  </a:lnTo>
                  <a:lnTo>
                    <a:pt x="6" y="701"/>
                  </a:lnTo>
                  <a:lnTo>
                    <a:pt x="6" y="549"/>
                  </a:lnTo>
                  <a:lnTo>
                    <a:pt x="4" y="549"/>
                  </a:lnTo>
                  <a:lnTo>
                    <a:pt x="6" y="549"/>
                  </a:lnTo>
                  <a:lnTo>
                    <a:pt x="6" y="485"/>
                  </a:lnTo>
                  <a:lnTo>
                    <a:pt x="4" y="485"/>
                  </a:lnTo>
                  <a:lnTo>
                    <a:pt x="6" y="485"/>
                  </a:lnTo>
                  <a:lnTo>
                    <a:pt x="6" y="419"/>
                  </a:lnTo>
                  <a:lnTo>
                    <a:pt x="4" y="419"/>
                  </a:lnTo>
                  <a:lnTo>
                    <a:pt x="6" y="419"/>
                  </a:lnTo>
                  <a:lnTo>
                    <a:pt x="6" y="358"/>
                  </a:lnTo>
                  <a:lnTo>
                    <a:pt x="4" y="358"/>
                  </a:lnTo>
                  <a:lnTo>
                    <a:pt x="6" y="358"/>
                  </a:lnTo>
                  <a:lnTo>
                    <a:pt x="6" y="203"/>
                  </a:lnTo>
                  <a:lnTo>
                    <a:pt x="4" y="203"/>
                  </a:lnTo>
                  <a:lnTo>
                    <a:pt x="6" y="203"/>
                  </a:lnTo>
                  <a:lnTo>
                    <a:pt x="6" y="139"/>
                  </a:lnTo>
                  <a:lnTo>
                    <a:pt x="4" y="139"/>
                  </a:lnTo>
                  <a:lnTo>
                    <a:pt x="6" y="139"/>
                  </a:lnTo>
                  <a:lnTo>
                    <a:pt x="6" y="76"/>
                  </a:lnTo>
                  <a:lnTo>
                    <a:pt x="4" y="76"/>
                  </a:lnTo>
                  <a:lnTo>
                    <a:pt x="6" y="76"/>
                  </a:lnTo>
                  <a:close/>
                </a:path>
              </a:pathLst>
            </a:custGeom>
            <a:solidFill>
              <a:srgbClr val="CCCCCC">
                <a:alpha val="100000"/>
              </a:srgbClr>
            </a:solidFill>
            <a:ln w="9525">
              <a:noFill/>
            </a:ln>
          </p:spPr>
          <p:txBody>
            <a:bodyPr/>
            <a:lstStyle/>
            <a:p>
              <a:endParaRPr lang="zh-CN" altLang="en-US"/>
            </a:p>
          </p:txBody>
        </p:sp>
        <p:sp>
          <p:nvSpPr>
            <p:cNvPr id="9274" name="未知"/>
            <p:cNvSpPr/>
            <p:nvPr/>
          </p:nvSpPr>
          <p:spPr>
            <a:xfrm>
              <a:off x="4" y="1481"/>
              <a:ext cx="2" cy="118"/>
            </a:xfrm>
            <a:custGeom>
              <a:avLst/>
              <a:gdLst/>
              <a:ahLst/>
              <a:cxnLst/>
              <a:rect l="0" t="0" r="0" b="0"/>
              <a:pathLst>
                <a:path w="6" h="353">
                  <a:moveTo>
                    <a:pt x="4" y="75"/>
                  </a:moveTo>
                  <a:lnTo>
                    <a:pt x="6" y="75"/>
                  </a:lnTo>
                  <a:lnTo>
                    <a:pt x="6" y="0"/>
                  </a:lnTo>
                  <a:lnTo>
                    <a:pt x="0" y="0"/>
                  </a:lnTo>
                  <a:lnTo>
                    <a:pt x="0" y="353"/>
                  </a:lnTo>
                  <a:lnTo>
                    <a:pt x="6" y="353"/>
                  </a:lnTo>
                  <a:lnTo>
                    <a:pt x="6" y="204"/>
                  </a:lnTo>
                  <a:lnTo>
                    <a:pt x="4" y="204"/>
                  </a:lnTo>
                  <a:lnTo>
                    <a:pt x="6" y="204"/>
                  </a:lnTo>
                  <a:lnTo>
                    <a:pt x="6" y="140"/>
                  </a:lnTo>
                  <a:lnTo>
                    <a:pt x="4" y="140"/>
                  </a:lnTo>
                  <a:lnTo>
                    <a:pt x="6" y="140"/>
                  </a:lnTo>
                  <a:lnTo>
                    <a:pt x="6" y="75"/>
                  </a:lnTo>
                  <a:lnTo>
                    <a:pt x="4" y="75"/>
                  </a:lnTo>
                  <a:close/>
                </a:path>
              </a:pathLst>
            </a:custGeom>
            <a:solidFill>
              <a:srgbClr val="FFFFFF">
                <a:alpha val="100000"/>
              </a:srgbClr>
            </a:solidFill>
            <a:ln w="9525">
              <a:noFill/>
            </a:ln>
          </p:spPr>
          <p:txBody>
            <a:bodyPr/>
            <a:lstStyle/>
            <a:p>
              <a:endParaRPr lang="zh-CN" altLang="en-US"/>
            </a:p>
          </p:txBody>
        </p:sp>
        <p:sp>
          <p:nvSpPr>
            <p:cNvPr id="9275" name="未知"/>
            <p:cNvSpPr/>
            <p:nvPr/>
          </p:nvSpPr>
          <p:spPr>
            <a:xfrm>
              <a:off x="4" y="1599"/>
              <a:ext cx="2" cy="594"/>
            </a:xfrm>
            <a:custGeom>
              <a:avLst/>
              <a:gdLst/>
              <a:ahLst/>
              <a:cxnLst/>
              <a:rect l="0" t="0" r="0" b="0"/>
              <a:pathLst>
                <a:path w="6" h="1782">
                  <a:moveTo>
                    <a:pt x="6" y="0"/>
                  </a:moveTo>
                  <a:lnTo>
                    <a:pt x="0" y="0"/>
                  </a:lnTo>
                  <a:lnTo>
                    <a:pt x="0" y="1684"/>
                  </a:lnTo>
                  <a:lnTo>
                    <a:pt x="1" y="1733"/>
                  </a:lnTo>
                  <a:lnTo>
                    <a:pt x="6" y="1782"/>
                  </a:lnTo>
                  <a:lnTo>
                    <a:pt x="6" y="702"/>
                  </a:lnTo>
                  <a:lnTo>
                    <a:pt x="4" y="702"/>
                  </a:lnTo>
                  <a:lnTo>
                    <a:pt x="6" y="702"/>
                  </a:lnTo>
                  <a:lnTo>
                    <a:pt x="6" y="349"/>
                  </a:lnTo>
                  <a:lnTo>
                    <a:pt x="6" y="0"/>
                  </a:lnTo>
                  <a:close/>
                </a:path>
              </a:pathLst>
            </a:custGeom>
            <a:solidFill>
              <a:srgbClr val="FFFFFF">
                <a:alpha val="100000"/>
              </a:srgbClr>
            </a:solidFill>
            <a:ln w="9525">
              <a:noFill/>
            </a:ln>
          </p:spPr>
          <p:txBody>
            <a:bodyPr/>
            <a:lstStyle/>
            <a:p>
              <a:endParaRPr lang="zh-CN" altLang="en-US"/>
            </a:p>
          </p:txBody>
        </p:sp>
        <p:sp>
          <p:nvSpPr>
            <p:cNvPr id="9276" name="未知"/>
            <p:cNvSpPr/>
            <p:nvPr/>
          </p:nvSpPr>
          <p:spPr>
            <a:xfrm>
              <a:off x="61" y="2106"/>
              <a:ext cx="2" cy="69"/>
            </a:xfrm>
            <a:custGeom>
              <a:avLst/>
              <a:gdLst/>
              <a:ahLst/>
              <a:cxnLst/>
              <a:rect l="0" t="0" r="0" b="0"/>
              <a:pathLst>
                <a:path w="6" h="206">
                  <a:moveTo>
                    <a:pt x="6" y="0"/>
                  </a:moveTo>
                  <a:lnTo>
                    <a:pt x="0" y="0"/>
                  </a:lnTo>
                  <a:lnTo>
                    <a:pt x="0" y="205"/>
                  </a:lnTo>
                  <a:lnTo>
                    <a:pt x="6" y="206"/>
                  </a:lnTo>
                  <a:lnTo>
                    <a:pt x="6" y="182"/>
                  </a:lnTo>
                  <a:lnTo>
                    <a:pt x="5" y="182"/>
                  </a:lnTo>
                  <a:lnTo>
                    <a:pt x="6" y="182"/>
                  </a:lnTo>
                  <a:lnTo>
                    <a:pt x="6" y="0"/>
                  </a:lnTo>
                  <a:close/>
                </a:path>
              </a:pathLst>
            </a:custGeom>
            <a:solidFill>
              <a:srgbClr val="F3F3F3">
                <a:alpha val="100000"/>
              </a:srgbClr>
            </a:solidFill>
            <a:ln w="9525">
              <a:noFill/>
            </a:ln>
          </p:spPr>
          <p:txBody>
            <a:bodyPr/>
            <a:lstStyle/>
            <a:p>
              <a:endParaRPr lang="zh-CN" altLang="en-US"/>
            </a:p>
          </p:txBody>
        </p:sp>
        <p:sp>
          <p:nvSpPr>
            <p:cNvPr id="9277" name="矩形 9276"/>
            <p:cNvSpPr/>
            <p:nvPr/>
          </p:nvSpPr>
          <p:spPr>
            <a:xfrm>
              <a:off x="59" y="2106"/>
              <a:ext cx="2" cy="68"/>
            </a:xfrm>
            <a:prstGeom prst="rect">
              <a:avLst/>
            </a:prstGeom>
            <a:solidFill>
              <a:srgbClr val="F4F4F4">
                <a:alpha val="100000"/>
              </a:srgbClr>
            </a:solidFill>
            <a:ln w="9525">
              <a:noFill/>
            </a:ln>
          </p:spPr>
          <p:txBody>
            <a:bodyPr/>
            <a:lstStyle/>
            <a:p>
              <a:endParaRPr lang="zh-CN" altLang="en-US"/>
            </a:p>
          </p:txBody>
        </p:sp>
        <p:sp>
          <p:nvSpPr>
            <p:cNvPr id="9278" name="未知"/>
            <p:cNvSpPr/>
            <p:nvPr/>
          </p:nvSpPr>
          <p:spPr>
            <a:xfrm>
              <a:off x="57" y="2106"/>
              <a:ext cx="2" cy="68"/>
            </a:xfrm>
            <a:custGeom>
              <a:avLst/>
              <a:gdLst/>
              <a:ahLst/>
              <a:cxnLst/>
              <a:rect l="0" t="0" r="0" b="0"/>
              <a:pathLst>
                <a:path w="6" h="206">
                  <a:moveTo>
                    <a:pt x="6" y="1"/>
                  </a:moveTo>
                  <a:lnTo>
                    <a:pt x="0" y="0"/>
                  </a:lnTo>
                  <a:lnTo>
                    <a:pt x="0" y="205"/>
                  </a:lnTo>
                  <a:lnTo>
                    <a:pt x="6" y="206"/>
                  </a:lnTo>
                  <a:lnTo>
                    <a:pt x="6" y="1"/>
                  </a:lnTo>
                  <a:close/>
                </a:path>
              </a:pathLst>
            </a:custGeom>
            <a:solidFill>
              <a:srgbClr val="F7F7F7">
                <a:alpha val="100000"/>
              </a:srgbClr>
            </a:solidFill>
            <a:ln w="9525">
              <a:noFill/>
            </a:ln>
          </p:spPr>
          <p:txBody>
            <a:bodyPr/>
            <a:lstStyle/>
            <a:p>
              <a:endParaRPr lang="zh-CN" altLang="en-US"/>
            </a:p>
          </p:txBody>
        </p:sp>
        <p:sp>
          <p:nvSpPr>
            <p:cNvPr id="9279" name="矩形 9278"/>
            <p:cNvSpPr/>
            <p:nvPr/>
          </p:nvSpPr>
          <p:spPr>
            <a:xfrm>
              <a:off x="56" y="2106"/>
              <a:ext cx="1" cy="68"/>
            </a:xfrm>
            <a:prstGeom prst="rect">
              <a:avLst/>
            </a:prstGeom>
            <a:solidFill>
              <a:srgbClr val="F8F8F8">
                <a:alpha val="100000"/>
              </a:srgbClr>
            </a:solidFill>
            <a:ln w="9525">
              <a:noFill/>
            </a:ln>
          </p:spPr>
          <p:txBody>
            <a:bodyPr/>
            <a:lstStyle/>
            <a:p>
              <a:endParaRPr lang="zh-CN" altLang="en-US"/>
            </a:p>
          </p:txBody>
        </p:sp>
        <p:sp>
          <p:nvSpPr>
            <p:cNvPr id="9280" name="未知"/>
            <p:cNvSpPr/>
            <p:nvPr/>
          </p:nvSpPr>
          <p:spPr>
            <a:xfrm>
              <a:off x="54" y="2105"/>
              <a:ext cx="2" cy="134"/>
            </a:xfrm>
            <a:custGeom>
              <a:avLst/>
              <a:gdLst/>
              <a:ahLst/>
              <a:cxnLst/>
              <a:rect l="0" t="0" r="0" b="0"/>
              <a:pathLst>
                <a:path w="6" h="401">
                  <a:moveTo>
                    <a:pt x="6" y="1"/>
                  </a:moveTo>
                  <a:lnTo>
                    <a:pt x="0" y="0"/>
                  </a:lnTo>
                  <a:lnTo>
                    <a:pt x="0" y="401"/>
                  </a:lnTo>
                  <a:lnTo>
                    <a:pt x="6" y="392"/>
                  </a:lnTo>
                  <a:lnTo>
                    <a:pt x="6" y="388"/>
                  </a:lnTo>
                  <a:lnTo>
                    <a:pt x="3" y="388"/>
                  </a:lnTo>
                  <a:lnTo>
                    <a:pt x="3" y="205"/>
                  </a:lnTo>
                  <a:lnTo>
                    <a:pt x="6" y="206"/>
                  </a:lnTo>
                  <a:lnTo>
                    <a:pt x="6" y="1"/>
                  </a:lnTo>
                  <a:close/>
                </a:path>
              </a:pathLst>
            </a:custGeom>
            <a:solidFill>
              <a:srgbClr val="FAFAFA">
                <a:alpha val="100000"/>
              </a:srgbClr>
            </a:solidFill>
            <a:ln w="9525">
              <a:noFill/>
            </a:ln>
          </p:spPr>
          <p:txBody>
            <a:bodyPr/>
            <a:lstStyle/>
            <a:p>
              <a:endParaRPr lang="zh-CN" altLang="en-US"/>
            </a:p>
          </p:txBody>
        </p:sp>
        <p:sp>
          <p:nvSpPr>
            <p:cNvPr id="9281" name="未知"/>
            <p:cNvSpPr/>
            <p:nvPr/>
          </p:nvSpPr>
          <p:spPr>
            <a:xfrm>
              <a:off x="83" y="2109"/>
              <a:ext cx="2" cy="44"/>
            </a:xfrm>
            <a:custGeom>
              <a:avLst/>
              <a:gdLst/>
              <a:ahLst/>
              <a:cxnLst/>
              <a:rect l="0" t="0" r="0" b="0"/>
              <a:pathLst>
                <a:path w="6" h="132">
                  <a:moveTo>
                    <a:pt x="6" y="6"/>
                  </a:moveTo>
                  <a:lnTo>
                    <a:pt x="5" y="5"/>
                  </a:lnTo>
                  <a:lnTo>
                    <a:pt x="3" y="3"/>
                  </a:lnTo>
                  <a:lnTo>
                    <a:pt x="2" y="2"/>
                  </a:lnTo>
                  <a:lnTo>
                    <a:pt x="0" y="0"/>
                  </a:lnTo>
                  <a:lnTo>
                    <a:pt x="0" y="132"/>
                  </a:lnTo>
                  <a:lnTo>
                    <a:pt x="6" y="126"/>
                  </a:lnTo>
                  <a:lnTo>
                    <a:pt x="6" y="6"/>
                  </a:lnTo>
                  <a:close/>
                </a:path>
              </a:pathLst>
            </a:custGeom>
            <a:solidFill>
              <a:srgbClr val="DCDCDC">
                <a:alpha val="100000"/>
              </a:srgbClr>
            </a:solidFill>
            <a:ln w="9525">
              <a:noFill/>
            </a:ln>
          </p:spPr>
          <p:txBody>
            <a:bodyPr/>
            <a:lstStyle/>
            <a:p>
              <a:endParaRPr lang="zh-CN" altLang="en-US"/>
            </a:p>
          </p:txBody>
        </p:sp>
        <p:sp>
          <p:nvSpPr>
            <p:cNvPr id="9282" name="未知"/>
            <p:cNvSpPr/>
            <p:nvPr/>
          </p:nvSpPr>
          <p:spPr>
            <a:xfrm>
              <a:off x="81" y="2108"/>
              <a:ext cx="2" cy="46"/>
            </a:xfrm>
            <a:custGeom>
              <a:avLst/>
              <a:gdLst/>
              <a:ahLst/>
              <a:cxnLst/>
              <a:rect l="0" t="0" r="0" b="0"/>
              <a:pathLst>
                <a:path w="6" h="139">
                  <a:moveTo>
                    <a:pt x="6" y="4"/>
                  </a:moveTo>
                  <a:lnTo>
                    <a:pt x="2" y="2"/>
                  </a:lnTo>
                  <a:lnTo>
                    <a:pt x="0" y="0"/>
                  </a:lnTo>
                  <a:lnTo>
                    <a:pt x="0" y="139"/>
                  </a:lnTo>
                  <a:lnTo>
                    <a:pt x="6" y="136"/>
                  </a:lnTo>
                  <a:lnTo>
                    <a:pt x="6" y="4"/>
                  </a:lnTo>
                  <a:close/>
                </a:path>
              </a:pathLst>
            </a:custGeom>
            <a:solidFill>
              <a:srgbClr val="DEDEDE">
                <a:alpha val="100000"/>
              </a:srgbClr>
            </a:solidFill>
            <a:ln w="9525">
              <a:noFill/>
            </a:ln>
          </p:spPr>
          <p:txBody>
            <a:bodyPr/>
            <a:lstStyle/>
            <a:p>
              <a:endParaRPr lang="zh-CN" altLang="en-US"/>
            </a:p>
          </p:txBody>
        </p:sp>
        <p:sp>
          <p:nvSpPr>
            <p:cNvPr id="9283" name="未知"/>
            <p:cNvSpPr/>
            <p:nvPr/>
          </p:nvSpPr>
          <p:spPr>
            <a:xfrm>
              <a:off x="79" y="2106"/>
              <a:ext cx="2" cy="49"/>
            </a:xfrm>
            <a:custGeom>
              <a:avLst/>
              <a:gdLst/>
              <a:ahLst/>
              <a:cxnLst/>
              <a:rect l="0" t="0" r="0" b="0"/>
              <a:pathLst>
                <a:path w="5" h="148">
                  <a:moveTo>
                    <a:pt x="5" y="5"/>
                  </a:moveTo>
                  <a:lnTo>
                    <a:pt x="0" y="0"/>
                  </a:lnTo>
                  <a:lnTo>
                    <a:pt x="0" y="148"/>
                  </a:lnTo>
                  <a:lnTo>
                    <a:pt x="5" y="144"/>
                  </a:lnTo>
                  <a:lnTo>
                    <a:pt x="5" y="5"/>
                  </a:lnTo>
                  <a:close/>
                </a:path>
              </a:pathLst>
            </a:custGeom>
            <a:solidFill>
              <a:srgbClr val="E0E0E0">
                <a:alpha val="100000"/>
              </a:srgbClr>
            </a:solidFill>
            <a:ln w="9525">
              <a:noFill/>
            </a:ln>
          </p:spPr>
          <p:txBody>
            <a:bodyPr/>
            <a:lstStyle/>
            <a:p>
              <a:endParaRPr lang="zh-CN" altLang="en-US"/>
            </a:p>
          </p:txBody>
        </p:sp>
        <p:sp>
          <p:nvSpPr>
            <p:cNvPr id="9284" name="未知"/>
            <p:cNvSpPr/>
            <p:nvPr/>
          </p:nvSpPr>
          <p:spPr>
            <a:xfrm>
              <a:off x="78" y="2105"/>
              <a:ext cx="1" cy="51"/>
            </a:xfrm>
            <a:custGeom>
              <a:avLst/>
              <a:gdLst/>
              <a:ahLst/>
              <a:cxnLst/>
              <a:rect l="0" t="0" r="0" b="0"/>
              <a:pathLst>
                <a:path w="5" h="155">
                  <a:moveTo>
                    <a:pt x="5" y="4"/>
                  </a:moveTo>
                  <a:lnTo>
                    <a:pt x="0" y="0"/>
                  </a:lnTo>
                  <a:lnTo>
                    <a:pt x="0" y="155"/>
                  </a:lnTo>
                  <a:lnTo>
                    <a:pt x="5" y="152"/>
                  </a:lnTo>
                  <a:lnTo>
                    <a:pt x="5" y="4"/>
                  </a:lnTo>
                  <a:close/>
                </a:path>
              </a:pathLst>
            </a:custGeom>
            <a:solidFill>
              <a:srgbClr val="E2E2E2">
                <a:alpha val="100000"/>
              </a:srgbClr>
            </a:solidFill>
            <a:ln w="9525">
              <a:noFill/>
            </a:ln>
          </p:spPr>
          <p:txBody>
            <a:bodyPr/>
            <a:lstStyle/>
            <a:p>
              <a:endParaRPr lang="zh-CN" altLang="en-US"/>
            </a:p>
          </p:txBody>
        </p:sp>
        <p:sp>
          <p:nvSpPr>
            <p:cNvPr id="9285" name="未知"/>
            <p:cNvSpPr/>
            <p:nvPr/>
          </p:nvSpPr>
          <p:spPr>
            <a:xfrm>
              <a:off x="76" y="2103"/>
              <a:ext cx="2" cy="55"/>
            </a:xfrm>
            <a:custGeom>
              <a:avLst/>
              <a:gdLst/>
              <a:ahLst/>
              <a:cxnLst/>
              <a:rect l="0" t="0" r="0" b="0"/>
              <a:pathLst>
                <a:path w="6" h="165">
                  <a:moveTo>
                    <a:pt x="6" y="5"/>
                  </a:moveTo>
                  <a:lnTo>
                    <a:pt x="0" y="0"/>
                  </a:lnTo>
                  <a:lnTo>
                    <a:pt x="0" y="165"/>
                  </a:lnTo>
                  <a:lnTo>
                    <a:pt x="6" y="160"/>
                  </a:lnTo>
                  <a:lnTo>
                    <a:pt x="6" y="5"/>
                  </a:lnTo>
                  <a:close/>
                </a:path>
              </a:pathLst>
            </a:custGeom>
            <a:solidFill>
              <a:srgbClr val="E4E4E4">
                <a:alpha val="100000"/>
              </a:srgbClr>
            </a:solidFill>
            <a:ln w="9525">
              <a:noFill/>
            </a:ln>
          </p:spPr>
          <p:txBody>
            <a:bodyPr/>
            <a:lstStyle/>
            <a:p>
              <a:endParaRPr lang="zh-CN" altLang="en-US"/>
            </a:p>
          </p:txBody>
        </p:sp>
        <p:sp>
          <p:nvSpPr>
            <p:cNvPr id="9286" name="未知"/>
            <p:cNvSpPr/>
            <p:nvPr/>
          </p:nvSpPr>
          <p:spPr>
            <a:xfrm>
              <a:off x="72" y="2100"/>
              <a:ext cx="2" cy="60"/>
            </a:xfrm>
            <a:custGeom>
              <a:avLst/>
              <a:gdLst/>
              <a:ahLst/>
              <a:cxnLst/>
              <a:rect l="0" t="0" r="0" b="0"/>
              <a:pathLst>
                <a:path w="5" h="179">
                  <a:moveTo>
                    <a:pt x="5" y="4"/>
                  </a:moveTo>
                  <a:lnTo>
                    <a:pt x="0" y="0"/>
                  </a:lnTo>
                  <a:lnTo>
                    <a:pt x="0" y="179"/>
                  </a:lnTo>
                  <a:lnTo>
                    <a:pt x="5" y="176"/>
                  </a:lnTo>
                  <a:lnTo>
                    <a:pt x="5" y="4"/>
                  </a:lnTo>
                  <a:close/>
                </a:path>
              </a:pathLst>
            </a:custGeom>
            <a:solidFill>
              <a:srgbClr val="E8E8E8">
                <a:alpha val="100000"/>
              </a:srgbClr>
            </a:solidFill>
            <a:ln w="9525">
              <a:noFill/>
            </a:ln>
          </p:spPr>
          <p:txBody>
            <a:bodyPr/>
            <a:lstStyle/>
            <a:p>
              <a:endParaRPr lang="zh-CN" altLang="en-US"/>
            </a:p>
          </p:txBody>
        </p:sp>
        <p:sp>
          <p:nvSpPr>
            <p:cNvPr id="9287" name="未知"/>
            <p:cNvSpPr/>
            <p:nvPr/>
          </p:nvSpPr>
          <p:spPr>
            <a:xfrm>
              <a:off x="70" y="2099"/>
              <a:ext cx="2" cy="63"/>
            </a:xfrm>
            <a:custGeom>
              <a:avLst/>
              <a:gdLst/>
              <a:ahLst/>
              <a:cxnLst/>
              <a:rect l="0" t="0" r="0" b="0"/>
              <a:pathLst>
                <a:path w="6" h="188">
                  <a:moveTo>
                    <a:pt x="6" y="4"/>
                  </a:moveTo>
                  <a:lnTo>
                    <a:pt x="0" y="0"/>
                  </a:lnTo>
                  <a:lnTo>
                    <a:pt x="0" y="188"/>
                  </a:lnTo>
                  <a:lnTo>
                    <a:pt x="6" y="183"/>
                  </a:lnTo>
                  <a:lnTo>
                    <a:pt x="6" y="4"/>
                  </a:lnTo>
                  <a:close/>
                </a:path>
              </a:pathLst>
            </a:custGeom>
            <a:solidFill>
              <a:srgbClr val="EAEAEA">
                <a:alpha val="100000"/>
              </a:srgbClr>
            </a:solidFill>
            <a:ln w="9525">
              <a:noFill/>
            </a:ln>
          </p:spPr>
          <p:txBody>
            <a:bodyPr/>
            <a:lstStyle/>
            <a:p>
              <a:endParaRPr lang="zh-CN" altLang="en-US"/>
            </a:p>
          </p:txBody>
        </p:sp>
        <p:sp>
          <p:nvSpPr>
            <p:cNvPr id="9288" name="未知"/>
            <p:cNvSpPr/>
            <p:nvPr/>
          </p:nvSpPr>
          <p:spPr>
            <a:xfrm>
              <a:off x="68" y="2098"/>
              <a:ext cx="2" cy="65"/>
            </a:xfrm>
            <a:custGeom>
              <a:avLst/>
              <a:gdLst/>
              <a:ahLst/>
              <a:cxnLst/>
              <a:rect l="0" t="0" r="0" b="0"/>
              <a:pathLst>
                <a:path w="5" h="194">
                  <a:moveTo>
                    <a:pt x="2" y="0"/>
                  </a:moveTo>
                  <a:lnTo>
                    <a:pt x="2" y="29"/>
                  </a:lnTo>
                  <a:lnTo>
                    <a:pt x="0" y="29"/>
                  </a:lnTo>
                  <a:lnTo>
                    <a:pt x="0" y="194"/>
                  </a:lnTo>
                  <a:lnTo>
                    <a:pt x="5" y="191"/>
                  </a:lnTo>
                  <a:lnTo>
                    <a:pt x="5" y="3"/>
                  </a:lnTo>
                  <a:lnTo>
                    <a:pt x="2" y="0"/>
                  </a:lnTo>
                  <a:close/>
                </a:path>
              </a:pathLst>
            </a:custGeom>
            <a:solidFill>
              <a:srgbClr val="ECECEC">
                <a:alpha val="100000"/>
              </a:srgbClr>
            </a:solidFill>
            <a:ln w="9525">
              <a:noFill/>
            </a:ln>
          </p:spPr>
          <p:txBody>
            <a:bodyPr/>
            <a:lstStyle/>
            <a:p>
              <a:endParaRPr lang="zh-CN" altLang="en-US"/>
            </a:p>
          </p:txBody>
        </p:sp>
        <p:sp>
          <p:nvSpPr>
            <p:cNvPr id="9289" name="未知"/>
            <p:cNvSpPr/>
            <p:nvPr/>
          </p:nvSpPr>
          <p:spPr>
            <a:xfrm>
              <a:off x="63" y="2106"/>
              <a:ext cx="2" cy="61"/>
            </a:xfrm>
            <a:custGeom>
              <a:avLst/>
              <a:gdLst/>
              <a:ahLst/>
              <a:cxnLst/>
              <a:rect l="0" t="0" r="0" b="0"/>
              <a:pathLst>
                <a:path w="5" h="182">
                  <a:moveTo>
                    <a:pt x="5" y="0"/>
                  </a:moveTo>
                  <a:lnTo>
                    <a:pt x="0" y="0"/>
                  </a:lnTo>
                  <a:lnTo>
                    <a:pt x="0" y="182"/>
                  </a:lnTo>
                  <a:lnTo>
                    <a:pt x="5" y="177"/>
                  </a:lnTo>
                  <a:lnTo>
                    <a:pt x="5" y="0"/>
                  </a:lnTo>
                  <a:close/>
                </a:path>
              </a:pathLst>
            </a:custGeom>
            <a:solidFill>
              <a:srgbClr val="F0F0F0">
                <a:alpha val="100000"/>
              </a:srgbClr>
            </a:solidFill>
            <a:ln w="9525">
              <a:noFill/>
            </a:ln>
          </p:spPr>
          <p:txBody>
            <a:bodyPr/>
            <a:lstStyle/>
            <a:p>
              <a:endParaRPr lang="zh-CN" altLang="en-US"/>
            </a:p>
          </p:txBody>
        </p:sp>
        <p:sp>
          <p:nvSpPr>
            <p:cNvPr id="9290" name="未知"/>
            <p:cNvSpPr/>
            <p:nvPr/>
          </p:nvSpPr>
          <p:spPr>
            <a:xfrm>
              <a:off x="65" y="2106"/>
              <a:ext cx="1" cy="59"/>
            </a:xfrm>
            <a:custGeom>
              <a:avLst/>
              <a:gdLst/>
              <a:ahLst/>
              <a:cxnLst/>
              <a:rect l="0" t="0" r="0" b="0"/>
              <a:pathLst>
                <a:path w="5" h="177">
                  <a:moveTo>
                    <a:pt x="5" y="3"/>
                  </a:moveTo>
                  <a:lnTo>
                    <a:pt x="0" y="0"/>
                  </a:lnTo>
                  <a:lnTo>
                    <a:pt x="0" y="177"/>
                  </a:lnTo>
                  <a:lnTo>
                    <a:pt x="5" y="174"/>
                  </a:lnTo>
                  <a:lnTo>
                    <a:pt x="5" y="3"/>
                  </a:lnTo>
                  <a:close/>
                </a:path>
              </a:pathLst>
            </a:custGeom>
            <a:solidFill>
              <a:srgbClr val="EFEFEF">
                <a:alpha val="100000"/>
              </a:srgbClr>
            </a:solidFill>
            <a:ln w="9525">
              <a:noFill/>
            </a:ln>
          </p:spPr>
          <p:txBody>
            <a:bodyPr/>
            <a:lstStyle/>
            <a:p>
              <a:endParaRPr lang="zh-CN" altLang="en-US"/>
            </a:p>
          </p:txBody>
        </p:sp>
        <p:sp>
          <p:nvSpPr>
            <p:cNvPr id="9291" name="未知"/>
            <p:cNvSpPr/>
            <p:nvPr/>
          </p:nvSpPr>
          <p:spPr>
            <a:xfrm>
              <a:off x="66" y="2107"/>
              <a:ext cx="2" cy="57"/>
            </a:xfrm>
            <a:custGeom>
              <a:avLst/>
              <a:gdLst/>
              <a:ahLst/>
              <a:cxnLst/>
              <a:rect l="0" t="0" r="0" b="0"/>
              <a:pathLst>
                <a:path w="6" h="171">
                  <a:moveTo>
                    <a:pt x="6" y="2"/>
                  </a:moveTo>
                  <a:lnTo>
                    <a:pt x="0" y="0"/>
                  </a:lnTo>
                  <a:lnTo>
                    <a:pt x="0" y="171"/>
                  </a:lnTo>
                  <a:lnTo>
                    <a:pt x="6" y="167"/>
                  </a:lnTo>
                  <a:lnTo>
                    <a:pt x="6" y="2"/>
                  </a:lnTo>
                  <a:close/>
                </a:path>
              </a:pathLst>
            </a:custGeom>
            <a:solidFill>
              <a:srgbClr val="EDEDED">
                <a:alpha val="100000"/>
              </a:srgbClr>
            </a:solidFill>
            <a:ln w="9525">
              <a:noFill/>
            </a:ln>
          </p:spPr>
          <p:txBody>
            <a:bodyPr/>
            <a:lstStyle/>
            <a:p>
              <a:endParaRPr lang="zh-CN" altLang="en-US"/>
            </a:p>
          </p:txBody>
        </p:sp>
        <p:sp>
          <p:nvSpPr>
            <p:cNvPr id="9292" name="未知"/>
            <p:cNvSpPr/>
            <p:nvPr/>
          </p:nvSpPr>
          <p:spPr>
            <a:xfrm>
              <a:off x="85" y="2111"/>
              <a:ext cx="2" cy="40"/>
            </a:xfrm>
            <a:custGeom>
              <a:avLst/>
              <a:gdLst/>
              <a:ahLst/>
              <a:cxnLst/>
              <a:rect l="0" t="0" r="0" b="0"/>
              <a:pathLst>
                <a:path w="6" h="120">
                  <a:moveTo>
                    <a:pt x="6" y="6"/>
                  </a:moveTo>
                  <a:lnTo>
                    <a:pt x="0" y="0"/>
                  </a:lnTo>
                  <a:lnTo>
                    <a:pt x="0" y="120"/>
                  </a:lnTo>
                  <a:lnTo>
                    <a:pt x="6" y="116"/>
                  </a:lnTo>
                  <a:lnTo>
                    <a:pt x="6" y="6"/>
                  </a:lnTo>
                  <a:close/>
                </a:path>
              </a:pathLst>
            </a:custGeom>
            <a:solidFill>
              <a:srgbClr val="DADADA">
                <a:alpha val="100000"/>
              </a:srgbClr>
            </a:solidFill>
            <a:ln w="9525">
              <a:noFill/>
            </a:ln>
          </p:spPr>
          <p:txBody>
            <a:bodyPr/>
            <a:lstStyle/>
            <a:p>
              <a:endParaRPr lang="zh-CN" altLang="en-US"/>
            </a:p>
          </p:txBody>
        </p:sp>
        <p:sp>
          <p:nvSpPr>
            <p:cNvPr id="9293" name="未知"/>
            <p:cNvSpPr/>
            <p:nvPr/>
          </p:nvSpPr>
          <p:spPr>
            <a:xfrm>
              <a:off x="74" y="2102"/>
              <a:ext cx="2" cy="57"/>
            </a:xfrm>
            <a:custGeom>
              <a:avLst/>
              <a:gdLst/>
              <a:ahLst/>
              <a:cxnLst/>
              <a:rect l="0" t="0" r="0" b="0"/>
              <a:pathLst>
                <a:path w="6" h="172">
                  <a:moveTo>
                    <a:pt x="6" y="4"/>
                  </a:moveTo>
                  <a:lnTo>
                    <a:pt x="0" y="0"/>
                  </a:lnTo>
                  <a:lnTo>
                    <a:pt x="0" y="172"/>
                  </a:lnTo>
                  <a:lnTo>
                    <a:pt x="6" y="169"/>
                  </a:lnTo>
                  <a:lnTo>
                    <a:pt x="6" y="4"/>
                  </a:lnTo>
                  <a:close/>
                </a:path>
              </a:pathLst>
            </a:custGeom>
            <a:solidFill>
              <a:srgbClr val="E6E6E6">
                <a:alpha val="100000"/>
              </a:srgbClr>
            </a:solidFill>
            <a:ln w="9525">
              <a:noFill/>
            </a:ln>
          </p:spPr>
          <p:txBody>
            <a:bodyPr/>
            <a:lstStyle/>
            <a:p>
              <a:endParaRPr lang="zh-CN" altLang="en-US"/>
            </a:p>
          </p:txBody>
        </p:sp>
        <p:sp>
          <p:nvSpPr>
            <p:cNvPr id="9294" name="未知"/>
            <p:cNvSpPr/>
            <p:nvPr/>
          </p:nvSpPr>
          <p:spPr>
            <a:xfrm>
              <a:off x="85" y="2150"/>
              <a:ext cx="2" cy="112"/>
            </a:xfrm>
            <a:custGeom>
              <a:avLst/>
              <a:gdLst/>
              <a:ahLst/>
              <a:cxnLst/>
              <a:rect l="0" t="0" r="0" b="0"/>
              <a:pathLst>
                <a:path w="6" h="337">
                  <a:moveTo>
                    <a:pt x="6" y="0"/>
                  </a:moveTo>
                  <a:lnTo>
                    <a:pt x="0" y="4"/>
                  </a:lnTo>
                  <a:lnTo>
                    <a:pt x="0" y="327"/>
                  </a:lnTo>
                  <a:lnTo>
                    <a:pt x="6" y="337"/>
                  </a:lnTo>
                  <a:lnTo>
                    <a:pt x="6" y="0"/>
                  </a:lnTo>
                  <a:close/>
                </a:path>
              </a:pathLst>
            </a:custGeom>
            <a:solidFill>
              <a:srgbClr val="DADADA">
                <a:alpha val="100000"/>
              </a:srgbClr>
            </a:solidFill>
            <a:ln w="9525">
              <a:noFill/>
            </a:ln>
          </p:spPr>
          <p:txBody>
            <a:bodyPr/>
            <a:lstStyle/>
            <a:p>
              <a:endParaRPr lang="zh-CN" altLang="en-US"/>
            </a:p>
          </p:txBody>
        </p:sp>
        <p:sp>
          <p:nvSpPr>
            <p:cNvPr id="9295" name="未知"/>
            <p:cNvSpPr/>
            <p:nvPr/>
          </p:nvSpPr>
          <p:spPr>
            <a:xfrm>
              <a:off x="83" y="2151"/>
              <a:ext cx="2" cy="108"/>
            </a:xfrm>
            <a:custGeom>
              <a:avLst/>
              <a:gdLst/>
              <a:ahLst/>
              <a:cxnLst/>
              <a:rect l="0" t="0" r="0" b="0"/>
              <a:pathLst>
                <a:path w="6" h="323">
                  <a:moveTo>
                    <a:pt x="6" y="0"/>
                  </a:moveTo>
                  <a:lnTo>
                    <a:pt x="0" y="6"/>
                  </a:lnTo>
                  <a:lnTo>
                    <a:pt x="0" y="314"/>
                  </a:lnTo>
                  <a:lnTo>
                    <a:pt x="6" y="323"/>
                  </a:lnTo>
                  <a:lnTo>
                    <a:pt x="6" y="0"/>
                  </a:lnTo>
                  <a:close/>
                </a:path>
              </a:pathLst>
            </a:custGeom>
            <a:solidFill>
              <a:srgbClr val="DDDDDD">
                <a:alpha val="100000"/>
              </a:srgbClr>
            </a:solidFill>
            <a:ln w="9525">
              <a:noFill/>
            </a:ln>
          </p:spPr>
          <p:txBody>
            <a:bodyPr/>
            <a:lstStyle/>
            <a:p>
              <a:endParaRPr lang="zh-CN" altLang="en-US"/>
            </a:p>
          </p:txBody>
        </p:sp>
        <p:sp>
          <p:nvSpPr>
            <p:cNvPr id="9296" name="未知"/>
            <p:cNvSpPr/>
            <p:nvPr/>
          </p:nvSpPr>
          <p:spPr>
            <a:xfrm>
              <a:off x="81" y="2153"/>
              <a:ext cx="2" cy="103"/>
            </a:xfrm>
            <a:custGeom>
              <a:avLst/>
              <a:gdLst/>
              <a:ahLst/>
              <a:cxnLst/>
              <a:rect l="0" t="0" r="0" b="0"/>
              <a:pathLst>
                <a:path w="6" h="308">
                  <a:moveTo>
                    <a:pt x="6" y="0"/>
                  </a:moveTo>
                  <a:lnTo>
                    <a:pt x="0" y="3"/>
                  </a:lnTo>
                  <a:lnTo>
                    <a:pt x="0" y="295"/>
                  </a:lnTo>
                  <a:lnTo>
                    <a:pt x="1" y="295"/>
                  </a:lnTo>
                  <a:lnTo>
                    <a:pt x="1" y="298"/>
                  </a:lnTo>
                  <a:lnTo>
                    <a:pt x="1" y="300"/>
                  </a:lnTo>
                  <a:lnTo>
                    <a:pt x="6" y="308"/>
                  </a:lnTo>
                  <a:lnTo>
                    <a:pt x="6" y="0"/>
                  </a:lnTo>
                  <a:close/>
                </a:path>
              </a:pathLst>
            </a:custGeom>
            <a:solidFill>
              <a:srgbClr val="DEDEDE">
                <a:alpha val="100000"/>
              </a:srgbClr>
            </a:solidFill>
            <a:ln w="9525">
              <a:noFill/>
            </a:ln>
          </p:spPr>
          <p:txBody>
            <a:bodyPr/>
            <a:lstStyle/>
            <a:p>
              <a:endParaRPr lang="zh-CN" altLang="en-US"/>
            </a:p>
          </p:txBody>
        </p:sp>
        <p:sp>
          <p:nvSpPr>
            <p:cNvPr id="9297" name="未知"/>
            <p:cNvSpPr/>
            <p:nvPr/>
          </p:nvSpPr>
          <p:spPr>
            <a:xfrm>
              <a:off x="79" y="2154"/>
              <a:ext cx="2" cy="97"/>
            </a:xfrm>
            <a:custGeom>
              <a:avLst/>
              <a:gdLst/>
              <a:ahLst/>
              <a:cxnLst/>
              <a:rect l="0" t="0" r="0" b="0"/>
              <a:pathLst>
                <a:path w="5" h="292">
                  <a:moveTo>
                    <a:pt x="5" y="0"/>
                  </a:moveTo>
                  <a:lnTo>
                    <a:pt x="0" y="4"/>
                  </a:lnTo>
                  <a:lnTo>
                    <a:pt x="0" y="287"/>
                  </a:lnTo>
                  <a:lnTo>
                    <a:pt x="1" y="290"/>
                  </a:lnTo>
                  <a:lnTo>
                    <a:pt x="5" y="292"/>
                  </a:lnTo>
                  <a:lnTo>
                    <a:pt x="5" y="0"/>
                  </a:lnTo>
                  <a:close/>
                </a:path>
              </a:pathLst>
            </a:custGeom>
            <a:solidFill>
              <a:srgbClr val="E0E0E0">
                <a:alpha val="100000"/>
              </a:srgbClr>
            </a:solidFill>
            <a:ln w="9525">
              <a:noFill/>
            </a:ln>
          </p:spPr>
          <p:txBody>
            <a:bodyPr/>
            <a:lstStyle/>
            <a:p>
              <a:endParaRPr lang="zh-CN" altLang="en-US"/>
            </a:p>
          </p:txBody>
        </p:sp>
        <p:sp>
          <p:nvSpPr>
            <p:cNvPr id="9298" name="未知"/>
            <p:cNvSpPr/>
            <p:nvPr/>
          </p:nvSpPr>
          <p:spPr>
            <a:xfrm>
              <a:off x="78" y="2155"/>
              <a:ext cx="1" cy="95"/>
            </a:xfrm>
            <a:custGeom>
              <a:avLst/>
              <a:gdLst/>
              <a:ahLst/>
              <a:cxnLst/>
              <a:rect l="0" t="0" r="0" b="0"/>
              <a:pathLst>
                <a:path w="5" h="283">
                  <a:moveTo>
                    <a:pt x="5" y="0"/>
                  </a:moveTo>
                  <a:lnTo>
                    <a:pt x="0" y="3"/>
                  </a:lnTo>
                  <a:lnTo>
                    <a:pt x="0" y="275"/>
                  </a:lnTo>
                  <a:lnTo>
                    <a:pt x="5" y="283"/>
                  </a:lnTo>
                  <a:lnTo>
                    <a:pt x="5" y="0"/>
                  </a:lnTo>
                  <a:close/>
                </a:path>
              </a:pathLst>
            </a:custGeom>
            <a:solidFill>
              <a:srgbClr val="E2E2E2">
                <a:alpha val="100000"/>
              </a:srgbClr>
            </a:solidFill>
            <a:ln w="9525">
              <a:noFill/>
            </a:ln>
          </p:spPr>
          <p:txBody>
            <a:bodyPr/>
            <a:lstStyle/>
            <a:p>
              <a:endParaRPr lang="zh-CN" altLang="en-US"/>
            </a:p>
          </p:txBody>
        </p:sp>
        <p:sp>
          <p:nvSpPr>
            <p:cNvPr id="9299" name="未知"/>
            <p:cNvSpPr/>
            <p:nvPr/>
          </p:nvSpPr>
          <p:spPr>
            <a:xfrm>
              <a:off x="76" y="2156"/>
              <a:ext cx="2" cy="91"/>
            </a:xfrm>
            <a:custGeom>
              <a:avLst/>
              <a:gdLst/>
              <a:ahLst/>
              <a:cxnLst/>
              <a:rect l="0" t="0" r="0" b="0"/>
              <a:pathLst>
                <a:path w="6" h="272">
                  <a:moveTo>
                    <a:pt x="6" y="0"/>
                  </a:moveTo>
                  <a:lnTo>
                    <a:pt x="0" y="5"/>
                  </a:lnTo>
                  <a:lnTo>
                    <a:pt x="0" y="262"/>
                  </a:lnTo>
                  <a:lnTo>
                    <a:pt x="6" y="272"/>
                  </a:lnTo>
                  <a:lnTo>
                    <a:pt x="6" y="0"/>
                  </a:lnTo>
                  <a:close/>
                </a:path>
              </a:pathLst>
            </a:custGeom>
            <a:solidFill>
              <a:srgbClr val="E4E4E4">
                <a:alpha val="100000"/>
              </a:srgbClr>
            </a:solidFill>
            <a:ln w="9525">
              <a:noFill/>
            </a:ln>
          </p:spPr>
          <p:txBody>
            <a:bodyPr/>
            <a:lstStyle/>
            <a:p>
              <a:endParaRPr lang="zh-CN" altLang="en-US"/>
            </a:p>
          </p:txBody>
        </p:sp>
        <p:sp>
          <p:nvSpPr>
            <p:cNvPr id="9300" name="未知"/>
            <p:cNvSpPr/>
            <p:nvPr/>
          </p:nvSpPr>
          <p:spPr>
            <a:xfrm>
              <a:off x="70" y="2160"/>
              <a:ext cx="2" cy="78"/>
            </a:xfrm>
            <a:custGeom>
              <a:avLst/>
              <a:gdLst/>
              <a:ahLst/>
              <a:cxnLst/>
              <a:rect l="0" t="0" r="0" b="0"/>
              <a:pathLst>
                <a:path w="6" h="233">
                  <a:moveTo>
                    <a:pt x="6" y="0"/>
                  </a:moveTo>
                  <a:lnTo>
                    <a:pt x="0" y="5"/>
                  </a:lnTo>
                  <a:lnTo>
                    <a:pt x="0" y="49"/>
                  </a:lnTo>
                  <a:lnTo>
                    <a:pt x="2" y="49"/>
                  </a:lnTo>
                  <a:lnTo>
                    <a:pt x="2" y="225"/>
                  </a:lnTo>
                  <a:lnTo>
                    <a:pt x="6" y="233"/>
                  </a:lnTo>
                  <a:lnTo>
                    <a:pt x="6" y="0"/>
                  </a:lnTo>
                  <a:close/>
                </a:path>
              </a:pathLst>
            </a:custGeom>
            <a:solidFill>
              <a:srgbClr val="EAEAEA">
                <a:alpha val="100000"/>
              </a:srgbClr>
            </a:solidFill>
            <a:ln w="9525">
              <a:noFill/>
            </a:ln>
          </p:spPr>
          <p:txBody>
            <a:bodyPr/>
            <a:lstStyle/>
            <a:p>
              <a:endParaRPr lang="zh-CN" altLang="en-US"/>
            </a:p>
          </p:txBody>
        </p:sp>
        <p:sp>
          <p:nvSpPr>
            <p:cNvPr id="9301" name="未知"/>
            <p:cNvSpPr/>
            <p:nvPr/>
          </p:nvSpPr>
          <p:spPr>
            <a:xfrm>
              <a:off x="66" y="2163"/>
              <a:ext cx="2" cy="13"/>
            </a:xfrm>
            <a:custGeom>
              <a:avLst/>
              <a:gdLst/>
              <a:ahLst/>
              <a:cxnLst/>
              <a:rect l="0" t="0" r="0" b="0"/>
              <a:pathLst>
                <a:path w="6" h="40">
                  <a:moveTo>
                    <a:pt x="6" y="0"/>
                  </a:moveTo>
                  <a:lnTo>
                    <a:pt x="0" y="4"/>
                  </a:lnTo>
                  <a:lnTo>
                    <a:pt x="0" y="39"/>
                  </a:lnTo>
                  <a:lnTo>
                    <a:pt x="6" y="40"/>
                  </a:lnTo>
                  <a:lnTo>
                    <a:pt x="6" y="0"/>
                  </a:lnTo>
                  <a:close/>
                </a:path>
              </a:pathLst>
            </a:custGeom>
            <a:solidFill>
              <a:srgbClr val="EDEDED">
                <a:alpha val="100000"/>
              </a:srgbClr>
            </a:solidFill>
            <a:ln w="9525">
              <a:noFill/>
            </a:ln>
          </p:spPr>
          <p:txBody>
            <a:bodyPr/>
            <a:lstStyle/>
            <a:p>
              <a:endParaRPr lang="zh-CN" altLang="en-US"/>
            </a:p>
          </p:txBody>
        </p:sp>
        <p:sp>
          <p:nvSpPr>
            <p:cNvPr id="9302" name="未知"/>
            <p:cNvSpPr/>
            <p:nvPr/>
          </p:nvSpPr>
          <p:spPr>
            <a:xfrm>
              <a:off x="65" y="2164"/>
              <a:ext cx="1" cy="12"/>
            </a:xfrm>
            <a:custGeom>
              <a:avLst/>
              <a:gdLst/>
              <a:ahLst/>
              <a:cxnLst/>
              <a:rect l="0" t="0" r="0" b="0"/>
              <a:pathLst>
                <a:path w="5" h="35">
                  <a:moveTo>
                    <a:pt x="5" y="0"/>
                  </a:moveTo>
                  <a:lnTo>
                    <a:pt x="0" y="3"/>
                  </a:lnTo>
                  <a:lnTo>
                    <a:pt x="0" y="33"/>
                  </a:lnTo>
                  <a:lnTo>
                    <a:pt x="3" y="33"/>
                  </a:lnTo>
                  <a:lnTo>
                    <a:pt x="3" y="11"/>
                  </a:lnTo>
                  <a:lnTo>
                    <a:pt x="3" y="33"/>
                  </a:lnTo>
                  <a:lnTo>
                    <a:pt x="5" y="35"/>
                  </a:lnTo>
                  <a:lnTo>
                    <a:pt x="5" y="0"/>
                  </a:lnTo>
                  <a:close/>
                </a:path>
              </a:pathLst>
            </a:custGeom>
            <a:solidFill>
              <a:srgbClr val="EFEFEF">
                <a:alpha val="100000"/>
              </a:srgbClr>
            </a:solidFill>
            <a:ln w="9525">
              <a:noFill/>
            </a:ln>
          </p:spPr>
          <p:txBody>
            <a:bodyPr/>
            <a:lstStyle/>
            <a:p>
              <a:endParaRPr lang="zh-CN" altLang="en-US"/>
            </a:p>
          </p:txBody>
        </p:sp>
        <p:sp>
          <p:nvSpPr>
            <p:cNvPr id="9303" name="未知"/>
            <p:cNvSpPr/>
            <p:nvPr/>
          </p:nvSpPr>
          <p:spPr>
            <a:xfrm>
              <a:off x="68" y="2162"/>
              <a:ext cx="2" cy="14"/>
            </a:xfrm>
            <a:custGeom>
              <a:avLst/>
              <a:gdLst/>
              <a:ahLst/>
              <a:cxnLst/>
              <a:rect l="0" t="0" r="0" b="0"/>
              <a:pathLst>
                <a:path w="5" h="44">
                  <a:moveTo>
                    <a:pt x="5" y="44"/>
                  </a:moveTo>
                  <a:lnTo>
                    <a:pt x="5" y="0"/>
                  </a:lnTo>
                  <a:lnTo>
                    <a:pt x="0" y="3"/>
                  </a:lnTo>
                  <a:lnTo>
                    <a:pt x="0" y="43"/>
                  </a:lnTo>
                  <a:lnTo>
                    <a:pt x="5" y="44"/>
                  </a:lnTo>
                  <a:close/>
                </a:path>
              </a:pathLst>
            </a:custGeom>
            <a:solidFill>
              <a:srgbClr val="ECECEC">
                <a:alpha val="100000"/>
              </a:srgbClr>
            </a:solidFill>
            <a:ln w="9525">
              <a:noFill/>
            </a:ln>
          </p:spPr>
          <p:txBody>
            <a:bodyPr/>
            <a:lstStyle/>
            <a:p>
              <a:endParaRPr lang="zh-CN" altLang="en-US"/>
            </a:p>
          </p:txBody>
        </p:sp>
        <p:sp>
          <p:nvSpPr>
            <p:cNvPr id="9304" name="未知"/>
            <p:cNvSpPr/>
            <p:nvPr/>
          </p:nvSpPr>
          <p:spPr>
            <a:xfrm>
              <a:off x="63" y="2165"/>
              <a:ext cx="2" cy="10"/>
            </a:xfrm>
            <a:custGeom>
              <a:avLst/>
              <a:gdLst/>
              <a:ahLst/>
              <a:cxnLst/>
              <a:rect l="0" t="0" r="0" b="0"/>
              <a:pathLst>
                <a:path w="5" h="30">
                  <a:moveTo>
                    <a:pt x="5" y="30"/>
                  </a:moveTo>
                  <a:lnTo>
                    <a:pt x="5" y="0"/>
                  </a:lnTo>
                  <a:lnTo>
                    <a:pt x="0" y="5"/>
                  </a:lnTo>
                  <a:lnTo>
                    <a:pt x="0" y="29"/>
                  </a:lnTo>
                  <a:lnTo>
                    <a:pt x="5" y="30"/>
                  </a:lnTo>
                  <a:close/>
                </a:path>
              </a:pathLst>
            </a:custGeom>
            <a:solidFill>
              <a:srgbClr val="F2F2F2">
                <a:alpha val="100000"/>
              </a:srgbClr>
            </a:solidFill>
            <a:ln w="9525">
              <a:noFill/>
            </a:ln>
          </p:spPr>
          <p:txBody>
            <a:bodyPr/>
            <a:lstStyle/>
            <a:p>
              <a:endParaRPr lang="zh-CN" altLang="en-US"/>
            </a:p>
          </p:txBody>
        </p:sp>
        <p:sp>
          <p:nvSpPr>
            <p:cNvPr id="9305" name="未知"/>
            <p:cNvSpPr/>
            <p:nvPr/>
          </p:nvSpPr>
          <p:spPr>
            <a:xfrm>
              <a:off x="74" y="2158"/>
              <a:ext cx="2" cy="86"/>
            </a:xfrm>
            <a:custGeom>
              <a:avLst/>
              <a:gdLst/>
              <a:ahLst/>
              <a:cxnLst/>
              <a:rect l="0" t="0" r="0" b="0"/>
              <a:pathLst>
                <a:path w="6" h="257">
                  <a:moveTo>
                    <a:pt x="6" y="0"/>
                  </a:moveTo>
                  <a:lnTo>
                    <a:pt x="0" y="3"/>
                  </a:lnTo>
                  <a:lnTo>
                    <a:pt x="0" y="247"/>
                  </a:lnTo>
                  <a:lnTo>
                    <a:pt x="6" y="257"/>
                  </a:lnTo>
                  <a:lnTo>
                    <a:pt x="6" y="0"/>
                  </a:lnTo>
                  <a:close/>
                </a:path>
              </a:pathLst>
            </a:custGeom>
            <a:solidFill>
              <a:srgbClr val="E6E6E6">
                <a:alpha val="100000"/>
              </a:srgbClr>
            </a:solidFill>
            <a:ln w="9525">
              <a:noFill/>
            </a:ln>
          </p:spPr>
          <p:txBody>
            <a:bodyPr/>
            <a:lstStyle/>
            <a:p>
              <a:endParaRPr lang="zh-CN" altLang="en-US"/>
            </a:p>
          </p:txBody>
        </p:sp>
        <p:sp>
          <p:nvSpPr>
            <p:cNvPr id="9306" name="未知"/>
            <p:cNvSpPr/>
            <p:nvPr/>
          </p:nvSpPr>
          <p:spPr>
            <a:xfrm>
              <a:off x="72" y="2159"/>
              <a:ext cx="2" cy="81"/>
            </a:xfrm>
            <a:custGeom>
              <a:avLst/>
              <a:gdLst/>
              <a:ahLst/>
              <a:cxnLst/>
              <a:rect l="0" t="0" r="0" b="0"/>
              <a:pathLst>
                <a:path w="5" h="244">
                  <a:moveTo>
                    <a:pt x="5" y="0"/>
                  </a:moveTo>
                  <a:lnTo>
                    <a:pt x="0" y="3"/>
                  </a:lnTo>
                  <a:lnTo>
                    <a:pt x="0" y="236"/>
                  </a:lnTo>
                  <a:lnTo>
                    <a:pt x="5" y="244"/>
                  </a:lnTo>
                  <a:lnTo>
                    <a:pt x="5" y="0"/>
                  </a:lnTo>
                  <a:close/>
                </a:path>
              </a:pathLst>
            </a:custGeom>
            <a:solidFill>
              <a:srgbClr val="E8E8E8">
                <a:alpha val="100000"/>
              </a:srgbClr>
            </a:solidFill>
            <a:ln w="9525">
              <a:noFill/>
            </a:ln>
          </p:spPr>
          <p:txBody>
            <a:bodyPr/>
            <a:lstStyle/>
            <a:p>
              <a:endParaRPr lang="zh-CN" altLang="en-US"/>
            </a:p>
          </p:txBody>
        </p:sp>
        <p:sp>
          <p:nvSpPr>
            <p:cNvPr id="9307" name="未知"/>
            <p:cNvSpPr/>
            <p:nvPr/>
          </p:nvSpPr>
          <p:spPr>
            <a:xfrm>
              <a:off x="56" y="2235"/>
              <a:ext cx="1" cy="1"/>
            </a:xfrm>
            <a:custGeom>
              <a:avLst/>
              <a:gdLst/>
              <a:ahLst/>
              <a:cxnLst/>
              <a:rect l="0" t="0" r="0" b="0"/>
              <a:pathLst>
                <a:path w="2" h="4">
                  <a:moveTo>
                    <a:pt x="0" y="0"/>
                  </a:moveTo>
                  <a:lnTo>
                    <a:pt x="0" y="4"/>
                  </a:lnTo>
                  <a:lnTo>
                    <a:pt x="2" y="0"/>
                  </a:lnTo>
                  <a:lnTo>
                    <a:pt x="0" y="0"/>
                  </a:lnTo>
                  <a:close/>
                </a:path>
              </a:pathLst>
            </a:custGeom>
            <a:solidFill>
              <a:srgbClr val="F9F9F9">
                <a:alpha val="100000"/>
              </a:srgbClr>
            </a:solidFill>
            <a:ln w="9525">
              <a:noFill/>
            </a:ln>
          </p:spPr>
          <p:txBody>
            <a:bodyPr/>
            <a:lstStyle/>
            <a:p>
              <a:endParaRPr lang="zh-CN" altLang="en-US"/>
            </a:p>
          </p:txBody>
        </p:sp>
        <p:sp>
          <p:nvSpPr>
            <p:cNvPr id="9308" name="未知"/>
            <p:cNvSpPr/>
            <p:nvPr/>
          </p:nvSpPr>
          <p:spPr>
            <a:xfrm>
              <a:off x="48" y="110"/>
              <a:ext cx="29" cy="59"/>
            </a:xfrm>
            <a:custGeom>
              <a:avLst/>
              <a:gdLst/>
              <a:ahLst/>
              <a:cxnLst/>
              <a:rect l="0" t="0" r="0" b="0"/>
              <a:pathLst>
                <a:path w="88" h="179">
                  <a:moveTo>
                    <a:pt x="32" y="154"/>
                  </a:moveTo>
                  <a:lnTo>
                    <a:pt x="32" y="126"/>
                  </a:lnTo>
                  <a:lnTo>
                    <a:pt x="45" y="128"/>
                  </a:lnTo>
                  <a:lnTo>
                    <a:pt x="45" y="140"/>
                  </a:lnTo>
                  <a:lnTo>
                    <a:pt x="45" y="158"/>
                  </a:lnTo>
                  <a:lnTo>
                    <a:pt x="45" y="160"/>
                  </a:lnTo>
                  <a:lnTo>
                    <a:pt x="46" y="163"/>
                  </a:lnTo>
                  <a:lnTo>
                    <a:pt x="48" y="163"/>
                  </a:lnTo>
                  <a:lnTo>
                    <a:pt x="48" y="164"/>
                  </a:lnTo>
                  <a:lnTo>
                    <a:pt x="50" y="158"/>
                  </a:lnTo>
                  <a:lnTo>
                    <a:pt x="54" y="149"/>
                  </a:lnTo>
                  <a:lnTo>
                    <a:pt x="54" y="148"/>
                  </a:lnTo>
                  <a:lnTo>
                    <a:pt x="68" y="151"/>
                  </a:lnTo>
                  <a:lnTo>
                    <a:pt x="68" y="154"/>
                  </a:lnTo>
                  <a:lnTo>
                    <a:pt x="68" y="163"/>
                  </a:lnTo>
                  <a:lnTo>
                    <a:pt x="68" y="166"/>
                  </a:lnTo>
                  <a:lnTo>
                    <a:pt x="68" y="176"/>
                  </a:lnTo>
                  <a:lnTo>
                    <a:pt x="68" y="179"/>
                  </a:lnTo>
                  <a:lnTo>
                    <a:pt x="75" y="179"/>
                  </a:lnTo>
                  <a:lnTo>
                    <a:pt x="77" y="170"/>
                  </a:lnTo>
                  <a:lnTo>
                    <a:pt x="80" y="162"/>
                  </a:lnTo>
                  <a:lnTo>
                    <a:pt x="84" y="145"/>
                  </a:lnTo>
                  <a:lnTo>
                    <a:pt x="85" y="135"/>
                  </a:lnTo>
                  <a:lnTo>
                    <a:pt x="87" y="126"/>
                  </a:lnTo>
                  <a:lnTo>
                    <a:pt x="88" y="106"/>
                  </a:lnTo>
                  <a:lnTo>
                    <a:pt x="87" y="83"/>
                  </a:lnTo>
                  <a:lnTo>
                    <a:pt x="84" y="64"/>
                  </a:lnTo>
                  <a:lnTo>
                    <a:pt x="80" y="46"/>
                  </a:lnTo>
                  <a:lnTo>
                    <a:pt x="75" y="31"/>
                  </a:lnTo>
                  <a:lnTo>
                    <a:pt x="71" y="23"/>
                  </a:lnTo>
                  <a:lnTo>
                    <a:pt x="68" y="17"/>
                  </a:lnTo>
                  <a:lnTo>
                    <a:pt x="61" y="8"/>
                  </a:lnTo>
                  <a:lnTo>
                    <a:pt x="53" y="1"/>
                  </a:lnTo>
                  <a:lnTo>
                    <a:pt x="45" y="0"/>
                  </a:lnTo>
                  <a:lnTo>
                    <a:pt x="36" y="1"/>
                  </a:lnTo>
                  <a:lnTo>
                    <a:pt x="28" y="8"/>
                  </a:lnTo>
                  <a:lnTo>
                    <a:pt x="20" y="17"/>
                  </a:lnTo>
                  <a:lnTo>
                    <a:pt x="14" y="31"/>
                  </a:lnTo>
                  <a:lnTo>
                    <a:pt x="7" y="46"/>
                  </a:lnTo>
                  <a:lnTo>
                    <a:pt x="3" y="64"/>
                  </a:lnTo>
                  <a:lnTo>
                    <a:pt x="0" y="83"/>
                  </a:lnTo>
                  <a:lnTo>
                    <a:pt x="0" y="106"/>
                  </a:lnTo>
                  <a:lnTo>
                    <a:pt x="0" y="125"/>
                  </a:lnTo>
                  <a:lnTo>
                    <a:pt x="3" y="144"/>
                  </a:lnTo>
                  <a:lnTo>
                    <a:pt x="7" y="161"/>
                  </a:lnTo>
                  <a:lnTo>
                    <a:pt x="13" y="178"/>
                  </a:lnTo>
                  <a:lnTo>
                    <a:pt x="15" y="178"/>
                  </a:lnTo>
                  <a:lnTo>
                    <a:pt x="32" y="179"/>
                  </a:lnTo>
                  <a:lnTo>
                    <a:pt x="32" y="154"/>
                  </a:lnTo>
                  <a:close/>
                </a:path>
              </a:pathLst>
            </a:custGeom>
            <a:solidFill>
              <a:srgbClr val="FFFFFF">
                <a:alpha val="100000"/>
              </a:srgbClr>
            </a:solidFill>
            <a:ln w="9525">
              <a:noFill/>
            </a:ln>
          </p:spPr>
          <p:txBody>
            <a:bodyPr/>
            <a:lstStyle/>
            <a:p>
              <a:endParaRPr lang="zh-CN" altLang="en-US"/>
            </a:p>
          </p:txBody>
        </p:sp>
        <p:sp>
          <p:nvSpPr>
            <p:cNvPr id="9309" name="未知"/>
            <p:cNvSpPr/>
            <p:nvPr/>
          </p:nvSpPr>
          <p:spPr>
            <a:xfrm>
              <a:off x="68" y="173"/>
              <a:ext cx="1" cy="50"/>
            </a:xfrm>
            <a:custGeom>
              <a:avLst/>
              <a:gdLst/>
              <a:ahLst/>
              <a:cxnLst/>
              <a:rect l="0" t="0" r="0" b="0"/>
              <a:pathLst>
                <a:path w="2" h="152">
                  <a:moveTo>
                    <a:pt x="1" y="3"/>
                  </a:moveTo>
                  <a:lnTo>
                    <a:pt x="0" y="3"/>
                  </a:lnTo>
                  <a:lnTo>
                    <a:pt x="0" y="152"/>
                  </a:lnTo>
                  <a:lnTo>
                    <a:pt x="2" y="87"/>
                  </a:lnTo>
                  <a:lnTo>
                    <a:pt x="2" y="0"/>
                  </a:lnTo>
                  <a:lnTo>
                    <a:pt x="1" y="1"/>
                  </a:lnTo>
                  <a:lnTo>
                    <a:pt x="1" y="3"/>
                  </a:lnTo>
                  <a:close/>
                </a:path>
              </a:pathLst>
            </a:custGeom>
            <a:solidFill>
              <a:srgbClr val="ECECEC">
                <a:alpha val="100000"/>
              </a:srgbClr>
            </a:solidFill>
            <a:ln w="9525">
              <a:noFill/>
            </a:ln>
          </p:spPr>
          <p:txBody>
            <a:bodyPr/>
            <a:lstStyle/>
            <a:p>
              <a:endParaRPr lang="zh-CN" altLang="en-US"/>
            </a:p>
          </p:txBody>
        </p:sp>
        <p:sp>
          <p:nvSpPr>
            <p:cNvPr id="9310" name="未知"/>
            <p:cNvSpPr/>
            <p:nvPr/>
          </p:nvSpPr>
          <p:spPr>
            <a:xfrm>
              <a:off x="66" y="174"/>
              <a:ext cx="2" cy="82"/>
            </a:xfrm>
            <a:custGeom>
              <a:avLst/>
              <a:gdLst/>
              <a:ahLst/>
              <a:cxnLst/>
              <a:rect l="0" t="0" r="0" b="0"/>
              <a:pathLst>
                <a:path w="6" h="246">
                  <a:moveTo>
                    <a:pt x="6" y="0"/>
                  </a:moveTo>
                  <a:lnTo>
                    <a:pt x="0" y="1"/>
                  </a:lnTo>
                  <a:lnTo>
                    <a:pt x="0" y="246"/>
                  </a:lnTo>
                  <a:lnTo>
                    <a:pt x="4" y="246"/>
                  </a:lnTo>
                  <a:lnTo>
                    <a:pt x="6" y="149"/>
                  </a:lnTo>
                  <a:lnTo>
                    <a:pt x="6" y="0"/>
                  </a:lnTo>
                  <a:close/>
                </a:path>
              </a:pathLst>
            </a:custGeom>
            <a:solidFill>
              <a:srgbClr val="EDEDED">
                <a:alpha val="100000"/>
              </a:srgbClr>
            </a:solidFill>
            <a:ln w="9525">
              <a:noFill/>
            </a:ln>
          </p:spPr>
          <p:txBody>
            <a:bodyPr/>
            <a:lstStyle/>
            <a:p>
              <a:endParaRPr lang="zh-CN" altLang="en-US"/>
            </a:p>
          </p:txBody>
        </p:sp>
        <p:sp>
          <p:nvSpPr>
            <p:cNvPr id="9311" name="未知"/>
            <p:cNvSpPr/>
            <p:nvPr/>
          </p:nvSpPr>
          <p:spPr>
            <a:xfrm>
              <a:off x="65" y="174"/>
              <a:ext cx="1" cy="82"/>
            </a:xfrm>
            <a:custGeom>
              <a:avLst/>
              <a:gdLst/>
              <a:ahLst/>
              <a:cxnLst/>
              <a:rect l="0" t="0" r="0" b="0"/>
              <a:pathLst>
                <a:path w="4" h="245">
                  <a:moveTo>
                    <a:pt x="4" y="0"/>
                  </a:moveTo>
                  <a:lnTo>
                    <a:pt x="0" y="1"/>
                  </a:lnTo>
                  <a:lnTo>
                    <a:pt x="0" y="217"/>
                  </a:lnTo>
                  <a:lnTo>
                    <a:pt x="0" y="226"/>
                  </a:lnTo>
                  <a:lnTo>
                    <a:pt x="3" y="226"/>
                  </a:lnTo>
                  <a:lnTo>
                    <a:pt x="3" y="230"/>
                  </a:lnTo>
                  <a:lnTo>
                    <a:pt x="3" y="243"/>
                  </a:lnTo>
                  <a:lnTo>
                    <a:pt x="4" y="245"/>
                  </a:lnTo>
                  <a:lnTo>
                    <a:pt x="4" y="0"/>
                  </a:lnTo>
                  <a:close/>
                </a:path>
              </a:pathLst>
            </a:custGeom>
            <a:solidFill>
              <a:srgbClr val="EFEFEF">
                <a:alpha val="100000"/>
              </a:srgbClr>
            </a:solidFill>
            <a:ln w="9525">
              <a:noFill/>
            </a:ln>
          </p:spPr>
          <p:txBody>
            <a:bodyPr/>
            <a:lstStyle/>
            <a:p>
              <a:endParaRPr lang="zh-CN" altLang="en-US"/>
            </a:p>
          </p:txBody>
        </p:sp>
        <p:sp>
          <p:nvSpPr>
            <p:cNvPr id="9312" name="未知"/>
            <p:cNvSpPr/>
            <p:nvPr/>
          </p:nvSpPr>
          <p:spPr>
            <a:xfrm>
              <a:off x="57" y="169"/>
              <a:ext cx="2" cy="80"/>
            </a:xfrm>
            <a:custGeom>
              <a:avLst/>
              <a:gdLst/>
              <a:ahLst/>
              <a:cxnLst/>
              <a:rect l="0" t="0" r="0" b="0"/>
              <a:pathLst>
                <a:path w="4" h="239">
                  <a:moveTo>
                    <a:pt x="4" y="0"/>
                  </a:moveTo>
                  <a:lnTo>
                    <a:pt x="0" y="0"/>
                  </a:lnTo>
                  <a:lnTo>
                    <a:pt x="0" y="239"/>
                  </a:lnTo>
                  <a:lnTo>
                    <a:pt x="4" y="239"/>
                  </a:lnTo>
                  <a:lnTo>
                    <a:pt x="4" y="89"/>
                  </a:lnTo>
                  <a:lnTo>
                    <a:pt x="4" y="68"/>
                  </a:lnTo>
                  <a:lnTo>
                    <a:pt x="4" y="55"/>
                  </a:lnTo>
                  <a:lnTo>
                    <a:pt x="4" y="0"/>
                  </a:lnTo>
                  <a:close/>
                </a:path>
              </a:pathLst>
            </a:custGeom>
            <a:solidFill>
              <a:srgbClr val="F7F7F7">
                <a:alpha val="100000"/>
              </a:srgbClr>
            </a:solidFill>
            <a:ln w="9525">
              <a:noFill/>
            </a:ln>
          </p:spPr>
          <p:txBody>
            <a:bodyPr/>
            <a:lstStyle/>
            <a:p>
              <a:endParaRPr lang="zh-CN" altLang="en-US"/>
            </a:p>
          </p:txBody>
        </p:sp>
        <p:sp>
          <p:nvSpPr>
            <p:cNvPr id="9313" name="未知"/>
            <p:cNvSpPr/>
            <p:nvPr/>
          </p:nvSpPr>
          <p:spPr>
            <a:xfrm>
              <a:off x="56" y="169"/>
              <a:ext cx="1" cy="80"/>
            </a:xfrm>
            <a:custGeom>
              <a:avLst/>
              <a:gdLst/>
              <a:ahLst/>
              <a:cxnLst/>
              <a:rect l="0" t="0" r="0" b="0"/>
              <a:pathLst>
                <a:path w="5" h="239">
                  <a:moveTo>
                    <a:pt x="5" y="0"/>
                  </a:moveTo>
                  <a:lnTo>
                    <a:pt x="0" y="0"/>
                  </a:lnTo>
                  <a:lnTo>
                    <a:pt x="0" y="239"/>
                  </a:lnTo>
                  <a:lnTo>
                    <a:pt x="4" y="239"/>
                  </a:lnTo>
                  <a:lnTo>
                    <a:pt x="4" y="238"/>
                  </a:lnTo>
                  <a:lnTo>
                    <a:pt x="5" y="239"/>
                  </a:lnTo>
                  <a:lnTo>
                    <a:pt x="5" y="0"/>
                  </a:lnTo>
                  <a:close/>
                </a:path>
              </a:pathLst>
            </a:custGeom>
            <a:solidFill>
              <a:srgbClr val="F8F8F8">
                <a:alpha val="100000"/>
              </a:srgbClr>
            </a:solidFill>
            <a:ln w="9525">
              <a:noFill/>
            </a:ln>
          </p:spPr>
          <p:txBody>
            <a:bodyPr/>
            <a:lstStyle/>
            <a:p>
              <a:endParaRPr lang="zh-CN" altLang="en-US"/>
            </a:p>
          </p:txBody>
        </p:sp>
        <p:sp>
          <p:nvSpPr>
            <p:cNvPr id="9314" name="未知"/>
            <p:cNvSpPr/>
            <p:nvPr/>
          </p:nvSpPr>
          <p:spPr>
            <a:xfrm>
              <a:off x="53" y="169"/>
              <a:ext cx="3" cy="88"/>
            </a:xfrm>
            <a:custGeom>
              <a:avLst/>
              <a:gdLst/>
              <a:ahLst/>
              <a:cxnLst/>
              <a:rect l="0" t="0" r="0" b="0"/>
              <a:pathLst>
                <a:path w="8" h="263">
                  <a:moveTo>
                    <a:pt x="8" y="1"/>
                  </a:moveTo>
                  <a:lnTo>
                    <a:pt x="0" y="0"/>
                  </a:lnTo>
                  <a:lnTo>
                    <a:pt x="0" y="139"/>
                  </a:lnTo>
                  <a:lnTo>
                    <a:pt x="3" y="263"/>
                  </a:lnTo>
                  <a:lnTo>
                    <a:pt x="3" y="241"/>
                  </a:lnTo>
                  <a:lnTo>
                    <a:pt x="3" y="239"/>
                  </a:lnTo>
                  <a:lnTo>
                    <a:pt x="8" y="240"/>
                  </a:lnTo>
                  <a:lnTo>
                    <a:pt x="8" y="1"/>
                  </a:lnTo>
                  <a:close/>
                </a:path>
              </a:pathLst>
            </a:custGeom>
            <a:solidFill>
              <a:srgbClr val="FBFBFB">
                <a:alpha val="100000"/>
              </a:srgbClr>
            </a:solidFill>
            <a:ln w="9525">
              <a:noFill/>
            </a:ln>
          </p:spPr>
          <p:txBody>
            <a:bodyPr/>
            <a:lstStyle/>
            <a:p>
              <a:endParaRPr lang="zh-CN" altLang="en-US"/>
            </a:p>
          </p:txBody>
        </p:sp>
        <p:sp>
          <p:nvSpPr>
            <p:cNvPr id="9315" name="未知"/>
            <p:cNvSpPr/>
            <p:nvPr/>
          </p:nvSpPr>
          <p:spPr>
            <a:xfrm>
              <a:off x="53" y="202"/>
              <a:ext cx="16" cy="1904"/>
            </a:xfrm>
            <a:custGeom>
              <a:avLst/>
              <a:gdLst/>
              <a:ahLst/>
              <a:cxnLst/>
              <a:rect l="0" t="0" r="0" b="0"/>
              <a:pathLst>
                <a:path w="48" h="5713">
                  <a:moveTo>
                    <a:pt x="44" y="162"/>
                  </a:moveTo>
                  <a:lnTo>
                    <a:pt x="47" y="162"/>
                  </a:lnTo>
                  <a:lnTo>
                    <a:pt x="47" y="165"/>
                  </a:lnTo>
                  <a:lnTo>
                    <a:pt x="47" y="182"/>
                  </a:lnTo>
                  <a:lnTo>
                    <a:pt x="47" y="184"/>
                  </a:lnTo>
                  <a:lnTo>
                    <a:pt x="39" y="186"/>
                  </a:lnTo>
                  <a:lnTo>
                    <a:pt x="39" y="188"/>
                  </a:lnTo>
                  <a:lnTo>
                    <a:pt x="39" y="191"/>
                  </a:lnTo>
                  <a:lnTo>
                    <a:pt x="39" y="194"/>
                  </a:lnTo>
                  <a:lnTo>
                    <a:pt x="39" y="197"/>
                  </a:lnTo>
                  <a:lnTo>
                    <a:pt x="36" y="199"/>
                  </a:lnTo>
                  <a:lnTo>
                    <a:pt x="36" y="204"/>
                  </a:lnTo>
                  <a:lnTo>
                    <a:pt x="30" y="205"/>
                  </a:lnTo>
                  <a:lnTo>
                    <a:pt x="30" y="258"/>
                  </a:lnTo>
                  <a:lnTo>
                    <a:pt x="30" y="293"/>
                  </a:lnTo>
                  <a:lnTo>
                    <a:pt x="30" y="294"/>
                  </a:lnTo>
                  <a:lnTo>
                    <a:pt x="17" y="293"/>
                  </a:lnTo>
                  <a:lnTo>
                    <a:pt x="17" y="191"/>
                  </a:lnTo>
                  <a:lnTo>
                    <a:pt x="3" y="193"/>
                  </a:lnTo>
                  <a:lnTo>
                    <a:pt x="3" y="188"/>
                  </a:lnTo>
                  <a:lnTo>
                    <a:pt x="3" y="169"/>
                  </a:lnTo>
                  <a:lnTo>
                    <a:pt x="3" y="167"/>
                  </a:lnTo>
                  <a:lnTo>
                    <a:pt x="3" y="165"/>
                  </a:lnTo>
                  <a:lnTo>
                    <a:pt x="0" y="41"/>
                  </a:lnTo>
                  <a:lnTo>
                    <a:pt x="0" y="5606"/>
                  </a:lnTo>
                  <a:lnTo>
                    <a:pt x="0" y="5694"/>
                  </a:lnTo>
                  <a:lnTo>
                    <a:pt x="0" y="5711"/>
                  </a:lnTo>
                  <a:lnTo>
                    <a:pt x="35" y="5713"/>
                  </a:lnTo>
                  <a:lnTo>
                    <a:pt x="35" y="5681"/>
                  </a:lnTo>
                  <a:lnTo>
                    <a:pt x="19" y="5670"/>
                  </a:lnTo>
                  <a:lnTo>
                    <a:pt x="19" y="5687"/>
                  </a:lnTo>
                  <a:lnTo>
                    <a:pt x="19" y="5670"/>
                  </a:lnTo>
                  <a:lnTo>
                    <a:pt x="8" y="5664"/>
                  </a:lnTo>
                  <a:lnTo>
                    <a:pt x="19" y="5670"/>
                  </a:lnTo>
                  <a:lnTo>
                    <a:pt x="19" y="4914"/>
                  </a:lnTo>
                  <a:lnTo>
                    <a:pt x="15" y="4898"/>
                  </a:lnTo>
                  <a:lnTo>
                    <a:pt x="19" y="4914"/>
                  </a:lnTo>
                  <a:lnTo>
                    <a:pt x="19" y="4238"/>
                  </a:lnTo>
                  <a:lnTo>
                    <a:pt x="19" y="4914"/>
                  </a:lnTo>
                  <a:lnTo>
                    <a:pt x="21" y="4940"/>
                  </a:lnTo>
                  <a:lnTo>
                    <a:pt x="24" y="5054"/>
                  </a:lnTo>
                  <a:lnTo>
                    <a:pt x="26" y="5109"/>
                  </a:lnTo>
                  <a:lnTo>
                    <a:pt x="30" y="5166"/>
                  </a:lnTo>
                  <a:lnTo>
                    <a:pt x="31" y="5173"/>
                  </a:lnTo>
                  <a:lnTo>
                    <a:pt x="31" y="5119"/>
                  </a:lnTo>
                  <a:lnTo>
                    <a:pt x="30" y="4957"/>
                  </a:lnTo>
                  <a:lnTo>
                    <a:pt x="30" y="4815"/>
                  </a:lnTo>
                  <a:lnTo>
                    <a:pt x="29" y="4833"/>
                  </a:lnTo>
                  <a:lnTo>
                    <a:pt x="27" y="4869"/>
                  </a:lnTo>
                  <a:lnTo>
                    <a:pt x="29" y="4833"/>
                  </a:lnTo>
                  <a:lnTo>
                    <a:pt x="30" y="4815"/>
                  </a:lnTo>
                  <a:lnTo>
                    <a:pt x="27" y="4244"/>
                  </a:lnTo>
                  <a:lnTo>
                    <a:pt x="30" y="4815"/>
                  </a:lnTo>
                  <a:lnTo>
                    <a:pt x="33" y="4664"/>
                  </a:lnTo>
                  <a:lnTo>
                    <a:pt x="33" y="4436"/>
                  </a:lnTo>
                  <a:lnTo>
                    <a:pt x="35" y="4233"/>
                  </a:lnTo>
                  <a:lnTo>
                    <a:pt x="33" y="4436"/>
                  </a:lnTo>
                  <a:lnTo>
                    <a:pt x="33" y="4664"/>
                  </a:lnTo>
                  <a:lnTo>
                    <a:pt x="30" y="4815"/>
                  </a:lnTo>
                  <a:lnTo>
                    <a:pt x="30" y="4957"/>
                  </a:lnTo>
                  <a:lnTo>
                    <a:pt x="31" y="5119"/>
                  </a:lnTo>
                  <a:lnTo>
                    <a:pt x="32" y="5182"/>
                  </a:lnTo>
                  <a:lnTo>
                    <a:pt x="33" y="5238"/>
                  </a:lnTo>
                  <a:lnTo>
                    <a:pt x="34" y="5296"/>
                  </a:lnTo>
                  <a:lnTo>
                    <a:pt x="33" y="5345"/>
                  </a:lnTo>
                  <a:lnTo>
                    <a:pt x="35" y="5681"/>
                  </a:lnTo>
                  <a:lnTo>
                    <a:pt x="48" y="5689"/>
                  </a:lnTo>
                  <a:lnTo>
                    <a:pt x="48" y="0"/>
                  </a:lnTo>
                  <a:lnTo>
                    <a:pt x="44" y="162"/>
                  </a:lnTo>
                  <a:close/>
                </a:path>
              </a:pathLst>
            </a:custGeom>
            <a:solidFill>
              <a:srgbClr val="FFFFFF">
                <a:alpha val="100000"/>
              </a:srgbClr>
            </a:solidFill>
            <a:ln w="9525">
              <a:noFill/>
            </a:ln>
          </p:spPr>
          <p:txBody>
            <a:bodyPr/>
            <a:lstStyle/>
            <a:p>
              <a:endParaRPr lang="zh-CN" altLang="en-US"/>
            </a:p>
          </p:txBody>
        </p:sp>
        <p:sp>
          <p:nvSpPr>
            <p:cNvPr id="9316" name="未知"/>
            <p:cNvSpPr/>
            <p:nvPr/>
          </p:nvSpPr>
          <p:spPr>
            <a:xfrm>
              <a:off x="59" y="1840"/>
              <a:ext cx="6" cy="255"/>
            </a:xfrm>
            <a:custGeom>
              <a:avLst/>
              <a:gdLst/>
              <a:ahLst/>
              <a:cxnLst/>
              <a:rect l="0" t="0" r="0" b="0"/>
              <a:pathLst>
                <a:path w="16" h="767">
                  <a:moveTo>
                    <a:pt x="2" y="26"/>
                  </a:moveTo>
                  <a:lnTo>
                    <a:pt x="0" y="0"/>
                  </a:lnTo>
                  <a:lnTo>
                    <a:pt x="0" y="756"/>
                  </a:lnTo>
                  <a:lnTo>
                    <a:pt x="16" y="767"/>
                  </a:lnTo>
                  <a:lnTo>
                    <a:pt x="14" y="431"/>
                  </a:lnTo>
                  <a:lnTo>
                    <a:pt x="11" y="475"/>
                  </a:lnTo>
                  <a:lnTo>
                    <a:pt x="14" y="431"/>
                  </a:lnTo>
                  <a:lnTo>
                    <a:pt x="12" y="259"/>
                  </a:lnTo>
                  <a:lnTo>
                    <a:pt x="11" y="252"/>
                  </a:lnTo>
                  <a:lnTo>
                    <a:pt x="7" y="195"/>
                  </a:lnTo>
                  <a:lnTo>
                    <a:pt x="5" y="140"/>
                  </a:lnTo>
                  <a:lnTo>
                    <a:pt x="2" y="26"/>
                  </a:lnTo>
                  <a:close/>
                </a:path>
              </a:pathLst>
            </a:custGeom>
            <a:solidFill>
              <a:srgbClr val="FFFFFF">
                <a:alpha val="100000"/>
              </a:srgbClr>
            </a:solidFill>
            <a:ln w="9525">
              <a:noFill/>
            </a:ln>
          </p:spPr>
          <p:txBody>
            <a:bodyPr/>
            <a:lstStyle/>
            <a:p>
              <a:endParaRPr lang="zh-CN" altLang="en-US"/>
            </a:p>
          </p:txBody>
        </p:sp>
        <p:sp>
          <p:nvSpPr>
            <p:cNvPr id="9317" name="未知"/>
            <p:cNvSpPr/>
            <p:nvPr/>
          </p:nvSpPr>
          <p:spPr>
            <a:xfrm>
              <a:off x="63" y="1908"/>
              <a:ext cx="1" cy="21"/>
            </a:xfrm>
            <a:custGeom>
              <a:avLst/>
              <a:gdLst/>
              <a:ahLst/>
              <a:cxnLst/>
              <a:rect l="0" t="0" r="0" b="0"/>
              <a:pathLst>
                <a:path w="1" h="63">
                  <a:moveTo>
                    <a:pt x="1" y="63"/>
                  </a:moveTo>
                  <a:lnTo>
                    <a:pt x="0" y="0"/>
                  </a:lnTo>
                  <a:lnTo>
                    <a:pt x="0" y="54"/>
                  </a:lnTo>
                  <a:lnTo>
                    <a:pt x="1" y="63"/>
                  </a:lnTo>
                  <a:close/>
                </a:path>
              </a:pathLst>
            </a:custGeom>
            <a:solidFill>
              <a:srgbClr val="FFFFFF">
                <a:alpha val="100000"/>
              </a:srgbClr>
            </a:solidFill>
            <a:ln w="9525">
              <a:noFill/>
            </a:ln>
          </p:spPr>
          <p:txBody>
            <a:bodyPr/>
            <a:lstStyle/>
            <a:p>
              <a:endParaRPr lang="zh-CN" altLang="en-US"/>
            </a:p>
          </p:txBody>
        </p:sp>
        <p:sp>
          <p:nvSpPr>
            <p:cNvPr id="9318" name="未知"/>
            <p:cNvSpPr/>
            <p:nvPr/>
          </p:nvSpPr>
          <p:spPr>
            <a:xfrm>
              <a:off x="63" y="1926"/>
              <a:ext cx="1" cy="57"/>
            </a:xfrm>
            <a:custGeom>
              <a:avLst/>
              <a:gdLst/>
              <a:ahLst/>
              <a:cxnLst/>
              <a:rect l="0" t="0" r="0" b="0"/>
              <a:pathLst>
                <a:path w="3" h="172">
                  <a:moveTo>
                    <a:pt x="1" y="9"/>
                  </a:moveTo>
                  <a:lnTo>
                    <a:pt x="0" y="0"/>
                  </a:lnTo>
                  <a:lnTo>
                    <a:pt x="2" y="172"/>
                  </a:lnTo>
                  <a:lnTo>
                    <a:pt x="3" y="123"/>
                  </a:lnTo>
                  <a:lnTo>
                    <a:pt x="2" y="65"/>
                  </a:lnTo>
                  <a:lnTo>
                    <a:pt x="1" y="9"/>
                  </a:lnTo>
                  <a:close/>
                </a:path>
              </a:pathLst>
            </a:custGeom>
            <a:solidFill>
              <a:srgbClr val="FFFFFF">
                <a:alpha val="100000"/>
              </a:srgbClr>
            </a:solidFill>
            <a:ln w="9525">
              <a:noFill/>
            </a:ln>
          </p:spPr>
          <p:txBody>
            <a:bodyPr/>
            <a:lstStyle/>
            <a:p>
              <a:endParaRPr lang="zh-CN" altLang="en-US"/>
            </a:p>
          </p:txBody>
        </p:sp>
        <p:sp>
          <p:nvSpPr>
            <p:cNvPr id="9319" name="未知"/>
            <p:cNvSpPr/>
            <p:nvPr/>
          </p:nvSpPr>
          <p:spPr>
            <a:xfrm>
              <a:off x="65" y="2095"/>
              <a:ext cx="4" cy="13"/>
            </a:xfrm>
            <a:custGeom>
              <a:avLst/>
              <a:gdLst/>
              <a:ahLst/>
              <a:cxnLst/>
              <a:rect l="0" t="0" r="0" b="0"/>
              <a:pathLst>
                <a:path w="13" h="37">
                  <a:moveTo>
                    <a:pt x="13" y="37"/>
                  </a:moveTo>
                  <a:lnTo>
                    <a:pt x="13" y="8"/>
                  </a:lnTo>
                  <a:lnTo>
                    <a:pt x="0" y="0"/>
                  </a:lnTo>
                  <a:lnTo>
                    <a:pt x="0" y="32"/>
                  </a:lnTo>
                  <a:lnTo>
                    <a:pt x="13" y="37"/>
                  </a:lnTo>
                  <a:close/>
                </a:path>
              </a:pathLst>
            </a:custGeom>
            <a:solidFill>
              <a:srgbClr val="FFFFFF">
                <a:alpha val="100000"/>
              </a:srgbClr>
            </a:solidFill>
            <a:ln w="9525">
              <a:noFill/>
            </a:ln>
          </p:spPr>
          <p:txBody>
            <a:bodyPr/>
            <a:lstStyle/>
            <a:p>
              <a:endParaRPr lang="zh-CN" altLang="en-US"/>
            </a:p>
          </p:txBody>
        </p:sp>
        <p:sp>
          <p:nvSpPr>
            <p:cNvPr id="9320" name="未知"/>
            <p:cNvSpPr/>
            <p:nvPr/>
          </p:nvSpPr>
          <p:spPr>
            <a:xfrm>
              <a:off x="91" y="2268"/>
              <a:ext cx="1" cy="2"/>
            </a:xfrm>
            <a:custGeom>
              <a:avLst/>
              <a:gdLst/>
              <a:ahLst/>
              <a:cxnLst/>
              <a:rect l="0" t="0" r="0" b="0"/>
              <a:pathLst>
                <a:path w="2" h="7">
                  <a:moveTo>
                    <a:pt x="0" y="0"/>
                  </a:moveTo>
                  <a:lnTo>
                    <a:pt x="0" y="7"/>
                  </a:lnTo>
                  <a:lnTo>
                    <a:pt x="2" y="4"/>
                  </a:lnTo>
                  <a:lnTo>
                    <a:pt x="0" y="0"/>
                  </a:lnTo>
                  <a:close/>
                </a:path>
              </a:pathLst>
            </a:custGeom>
            <a:solidFill>
              <a:srgbClr val="D6D6D6">
                <a:alpha val="100000"/>
              </a:srgbClr>
            </a:solidFill>
            <a:ln w="9525">
              <a:noFill/>
            </a:ln>
          </p:spPr>
          <p:txBody>
            <a:bodyPr/>
            <a:lstStyle/>
            <a:p>
              <a:endParaRPr lang="zh-CN" altLang="en-US"/>
            </a:p>
          </p:txBody>
        </p:sp>
        <p:sp>
          <p:nvSpPr>
            <p:cNvPr id="9321" name="未知"/>
            <p:cNvSpPr/>
            <p:nvPr/>
          </p:nvSpPr>
          <p:spPr>
            <a:xfrm>
              <a:off x="89" y="2265"/>
              <a:ext cx="2" cy="5"/>
            </a:xfrm>
            <a:custGeom>
              <a:avLst/>
              <a:gdLst/>
              <a:ahLst/>
              <a:cxnLst/>
              <a:rect l="0" t="0" r="0" b="0"/>
              <a:pathLst>
                <a:path w="6" h="17">
                  <a:moveTo>
                    <a:pt x="6" y="17"/>
                  </a:moveTo>
                  <a:lnTo>
                    <a:pt x="6" y="10"/>
                  </a:lnTo>
                  <a:lnTo>
                    <a:pt x="0" y="0"/>
                  </a:lnTo>
                  <a:lnTo>
                    <a:pt x="0" y="8"/>
                  </a:lnTo>
                  <a:lnTo>
                    <a:pt x="2" y="12"/>
                  </a:lnTo>
                  <a:lnTo>
                    <a:pt x="3" y="14"/>
                  </a:lnTo>
                  <a:lnTo>
                    <a:pt x="5" y="17"/>
                  </a:lnTo>
                  <a:lnTo>
                    <a:pt x="6" y="17"/>
                  </a:lnTo>
                  <a:close/>
                </a:path>
              </a:pathLst>
            </a:custGeom>
            <a:solidFill>
              <a:srgbClr val="D8D8D8">
                <a:alpha val="100000"/>
              </a:srgbClr>
            </a:solidFill>
            <a:ln w="9525">
              <a:noFill/>
            </a:ln>
          </p:spPr>
          <p:txBody>
            <a:bodyPr/>
            <a:lstStyle/>
            <a:p>
              <a:endParaRPr lang="zh-CN" altLang="en-US"/>
            </a:p>
          </p:txBody>
        </p:sp>
        <p:sp>
          <p:nvSpPr>
            <p:cNvPr id="9322" name="未知"/>
            <p:cNvSpPr/>
            <p:nvPr/>
          </p:nvSpPr>
          <p:spPr>
            <a:xfrm>
              <a:off x="87" y="2262"/>
              <a:ext cx="2" cy="5"/>
            </a:xfrm>
            <a:custGeom>
              <a:avLst/>
              <a:gdLst/>
              <a:ahLst/>
              <a:cxnLst/>
              <a:rect l="0" t="0" r="0" b="0"/>
              <a:pathLst>
                <a:path w="5" h="16">
                  <a:moveTo>
                    <a:pt x="5" y="16"/>
                  </a:moveTo>
                  <a:lnTo>
                    <a:pt x="5" y="8"/>
                  </a:lnTo>
                  <a:lnTo>
                    <a:pt x="0" y="0"/>
                  </a:lnTo>
                  <a:lnTo>
                    <a:pt x="0" y="7"/>
                  </a:lnTo>
                  <a:lnTo>
                    <a:pt x="2" y="11"/>
                  </a:lnTo>
                  <a:lnTo>
                    <a:pt x="3" y="13"/>
                  </a:lnTo>
                  <a:lnTo>
                    <a:pt x="5" y="16"/>
                  </a:lnTo>
                  <a:close/>
                </a:path>
              </a:pathLst>
            </a:custGeom>
            <a:solidFill>
              <a:srgbClr val="DADADA">
                <a:alpha val="100000"/>
              </a:srgbClr>
            </a:solidFill>
            <a:ln w="9525">
              <a:noFill/>
            </a:ln>
          </p:spPr>
          <p:txBody>
            <a:bodyPr/>
            <a:lstStyle/>
            <a:p>
              <a:endParaRPr lang="zh-CN" altLang="en-US"/>
            </a:p>
          </p:txBody>
        </p:sp>
        <p:sp>
          <p:nvSpPr>
            <p:cNvPr id="9323" name="未知"/>
            <p:cNvSpPr/>
            <p:nvPr/>
          </p:nvSpPr>
          <p:spPr>
            <a:xfrm>
              <a:off x="83" y="2256"/>
              <a:ext cx="2" cy="5"/>
            </a:xfrm>
            <a:custGeom>
              <a:avLst/>
              <a:gdLst/>
              <a:ahLst/>
              <a:cxnLst/>
              <a:rect l="0" t="0" r="0" b="0"/>
              <a:pathLst>
                <a:path w="6" h="17">
                  <a:moveTo>
                    <a:pt x="0" y="0"/>
                  </a:moveTo>
                  <a:lnTo>
                    <a:pt x="0" y="9"/>
                  </a:lnTo>
                  <a:lnTo>
                    <a:pt x="6" y="17"/>
                  </a:lnTo>
                  <a:lnTo>
                    <a:pt x="6" y="9"/>
                  </a:lnTo>
                  <a:lnTo>
                    <a:pt x="0" y="0"/>
                  </a:lnTo>
                  <a:close/>
                </a:path>
              </a:pathLst>
            </a:custGeom>
            <a:solidFill>
              <a:srgbClr val="DDDDDD">
                <a:alpha val="100000"/>
              </a:srgbClr>
            </a:solidFill>
            <a:ln w="9525">
              <a:noFill/>
            </a:ln>
          </p:spPr>
          <p:txBody>
            <a:bodyPr/>
            <a:lstStyle/>
            <a:p>
              <a:endParaRPr lang="zh-CN" altLang="en-US"/>
            </a:p>
          </p:txBody>
        </p:sp>
        <p:sp>
          <p:nvSpPr>
            <p:cNvPr id="9324" name="未知"/>
            <p:cNvSpPr/>
            <p:nvPr/>
          </p:nvSpPr>
          <p:spPr>
            <a:xfrm>
              <a:off x="81" y="2253"/>
              <a:ext cx="2" cy="6"/>
            </a:xfrm>
            <a:custGeom>
              <a:avLst/>
              <a:gdLst/>
              <a:ahLst/>
              <a:cxnLst/>
              <a:rect l="0" t="0" r="0" b="0"/>
              <a:pathLst>
                <a:path w="5" h="17">
                  <a:moveTo>
                    <a:pt x="5" y="17"/>
                  </a:moveTo>
                  <a:lnTo>
                    <a:pt x="5" y="8"/>
                  </a:lnTo>
                  <a:lnTo>
                    <a:pt x="0" y="0"/>
                  </a:lnTo>
                  <a:lnTo>
                    <a:pt x="0" y="3"/>
                  </a:lnTo>
                  <a:lnTo>
                    <a:pt x="0" y="7"/>
                  </a:lnTo>
                  <a:lnTo>
                    <a:pt x="0" y="12"/>
                  </a:lnTo>
                  <a:lnTo>
                    <a:pt x="5" y="17"/>
                  </a:lnTo>
                  <a:close/>
                </a:path>
              </a:pathLst>
            </a:custGeom>
            <a:solidFill>
              <a:srgbClr val="CCCCCC">
                <a:alpha val="100000"/>
              </a:srgbClr>
            </a:solidFill>
            <a:ln w="9525">
              <a:noFill/>
            </a:ln>
          </p:spPr>
          <p:txBody>
            <a:bodyPr/>
            <a:lstStyle/>
            <a:p>
              <a:endParaRPr lang="zh-CN" altLang="en-US"/>
            </a:p>
          </p:txBody>
        </p:sp>
        <p:sp>
          <p:nvSpPr>
            <p:cNvPr id="9325" name="未知"/>
            <p:cNvSpPr/>
            <p:nvPr/>
          </p:nvSpPr>
          <p:spPr>
            <a:xfrm>
              <a:off x="85" y="2259"/>
              <a:ext cx="2" cy="5"/>
            </a:xfrm>
            <a:custGeom>
              <a:avLst/>
              <a:gdLst/>
              <a:ahLst/>
              <a:cxnLst/>
              <a:rect l="0" t="0" r="0" b="0"/>
              <a:pathLst>
                <a:path w="6" h="17">
                  <a:moveTo>
                    <a:pt x="6" y="17"/>
                  </a:moveTo>
                  <a:lnTo>
                    <a:pt x="6" y="10"/>
                  </a:lnTo>
                  <a:lnTo>
                    <a:pt x="0" y="0"/>
                  </a:lnTo>
                  <a:lnTo>
                    <a:pt x="0" y="8"/>
                  </a:lnTo>
                  <a:lnTo>
                    <a:pt x="6" y="17"/>
                  </a:lnTo>
                  <a:close/>
                </a:path>
              </a:pathLst>
            </a:custGeom>
            <a:solidFill>
              <a:srgbClr val="DBDBDB">
                <a:alpha val="100000"/>
              </a:srgbClr>
            </a:solidFill>
            <a:ln w="9525">
              <a:noFill/>
            </a:ln>
          </p:spPr>
          <p:txBody>
            <a:bodyPr/>
            <a:lstStyle/>
            <a:p>
              <a:endParaRPr lang="zh-CN" altLang="en-US"/>
            </a:p>
          </p:txBody>
        </p:sp>
        <p:sp>
          <p:nvSpPr>
            <p:cNvPr id="9326" name="未知"/>
            <p:cNvSpPr/>
            <p:nvPr/>
          </p:nvSpPr>
          <p:spPr>
            <a:xfrm>
              <a:off x="19" y="2250"/>
              <a:ext cx="84" cy="409"/>
            </a:xfrm>
            <a:custGeom>
              <a:avLst/>
              <a:gdLst/>
              <a:ahLst/>
              <a:cxnLst/>
              <a:rect l="0" t="0" r="0" b="0"/>
              <a:pathLst>
                <a:path w="253" h="1226">
                  <a:moveTo>
                    <a:pt x="215" y="65"/>
                  </a:moveTo>
                  <a:lnTo>
                    <a:pt x="214" y="61"/>
                  </a:lnTo>
                  <a:lnTo>
                    <a:pt x="207" y="49"/>
                  </a:lnTo>
                  <a:lnTo>
                    <a:pt x="201" y="39"/>
                  </a:lnTo>
                  <a:lnTo>
                    <a:pt x="194" y="29"/>
                  </a:lnTo>
                  <a:lnTo>
                    <a:pt x="187" y="21"/>
                  </a:lnTo>
                  <a:lnTo>
                    <a:pt x="187" y="24"/>
                  </a:lnTo>
                  <a:lnTo>
                    <a:pt x="187" y="26"/>
                  </a:lnTo>
                  <a:lnTo>
                    <a:pt x="175" y="29"/>
                  </a:lnTo>
                  <a:lnTo>
                    <a:pt x="176" y="30"/>
                  </a:lnTo>
                  <a:lnTo>
                    <a:pt x="180" y="36"/>
                  </a:lnTo>
                  <a:lnTo>
                    <a:pt x="176" y="30"/>
                  </a:lnTo>
                  <a:lnTo>
                    <a:pt x="171" y="29"/>
                  </a:lnTo>
                  <a:lnTo>
                    <a:pt x="161" y="27"/>
                  </a:lnTo>
                  <a:lnTo>
                    <a:pt x="172" y="45"/>
                  </a:lnTo>
                  <a:lnTo>
                    <a:pt x="186" y="59"/>
                  </a:lnTo>
                  <a:lnTo>
                    <a:pt x="172" y="45"/>
                  </a:lnTo>
                  <a:lnTo>
                    <a:pt x="161" y="27"/>
                  </a:lnTo>
                  <a:lnTo>
                    <a:pt x="148" y="22"/>
                  </a:lnTo>
                  <a:lnTo>
                    <a:pt x="121" y="22"/>
                  </a:lnTo>
                  <a:lnTo>
                    <a:pt x="148" y="22"/>
                  </a:lnTo>
                  <a:lnTo>
                    <a:pt x="143" y="18"/>
                  </a:lnTo>
                  <a:lnTo>
                    <a:pt x="141" y="15"/>
                  </a:lnTo>
                  <a:lnTo>
                    <a:pt x="130" y="4"/>
                  </a:lnTo>
                  <a:lnTo>
                    <a:pt x="123" y="10"/>
                  </a:lnTo>
                  <a:lnTo>
                    <a:pt x="117" y="21"/>
                  </a:lnTo>
                  <a:lnTo>
                    <a:pt x="105" y="26"/>
                  </a:lnTo>
                  <a:lnTo>
                    <a:pt x="103" y="26"/>
                  </a:lnTo>
                  <a:lnTo>
                    <a:pt x="85" y="29"/>
                  </a:lnTo>
                  <a:lnTo>
                    <a:pt x="85" y="24"/>
                  </a:lnTo>
                  <a:lnTo>
                    <a:pt x="85" y="17"/>
                  </a:lnTo>
                  <a:lnTo>
                    <a:pt x="85" y="16"/>
                  </a:lnTo>
                  <a:lnTo>
                    <a:pt x="85" y="9"/>
                  </a:lnTo>
                  <a:lnTo>
                    <a:pt x="85" y="0"/>
                  </a:lnTo>
                  <a:lnTo>
                    <a:pt x="73" y="9"/>
                  </a:lnTo>
                  <a:lnTo>
                    <a:pt x="62" y="21"/>
                  </a:lnTo>
                  <a:lnTo>
                    <a:pt x="52" y="35"/>
                  </a:lnTo>
                  <a:lnTo>
                    <a:pt x="42" y="53"/>
                  </a:lnTo>
                  <a:lnTo>
                    <a:pt x="37" y="65"/>
                  </a:lnTo>
                  <a:lnTo>
                    <a:pt x="24" y="99"/>
                  </a:lnTo>
                  <a:lnTo>
                    <a:pt x="13" y="134"/>
                  </a:lnTo>
                  <a:lnTo>
                    <a:pt x="6" y="173"/>
                  </a:lnTo>
                  <a:lnTo>
                    <a:pt x="1" y="213"/>
                  </a:lnTo>
                  <a:lnTo>
                    <a:pt x="0" y="256"/>
                  </a:lnTo>
                  <a:lnTo>
                    <a:pt x="0" y="957"/>
                  </a:lnTo>
                  <a:lnTo>
                    <a:pt x="0" y="983"/>
                  </a:lnTo>
                  <a:lnTo>
                    <a:pt x="2" y="1010"/>
                  </a:lnTo>
                  <a:lnTo>
                    <a:pt x="4" y="1035"/>
                  </a:lnTo>
                  <a:lnTo>
                    <a:pt x="9" y="1060"/>
                  </a:lnTo>
                  <a:lnTo>
                    <a:pt x="13" y="1083"/>
                  </a:lnTo>
                  <a:lnTo>
                    <a:pt x="20" y="1105"/>
                  </a:lnTo>
                  <a:lnTo>
                    <a:pt x="27" y="1126"/>
                  </a:lnTo>
                  <a:lnTo>
                    <a:pt x="37" y="1147"/>
                  </a:lnTo>
                  <a:lnTo>
                    <a:pt x="46" y="1164"/>
                  </a:lnTo>
                  <a:lnTo>
                    <a:pt x="56" y="1181"/>
                  </a:lnTo>
                  <a:lnTo>
                    <a:pt x="66" y="1194"/>
                  </a:lnTo>
                  <a:lnTo>
                    <a:pt x="77" y="1206"/>
                  </a:lnTo>
                  <a:lnTo>
                    <a:pt x="88" y="1214"/>
                  </a:lnTo>
                  <a:lnTo>
                    <a:pt x="101" y="1221"/>
                  </a:lnTo>
                  <a:lnTo>
                    <a:pt x="113" y="1224"/>
                  </a:lnTo>
                  <a:lnTo>
                    <a:pt x="126" y="1226"/>
                  </a:lnTo>
                  <a:lnTo>
                    <a:pt x="138" y="1224"/>
                  </a:lnTo>
                  <a:lnTo>
                    <a:pt x="144" y="1222"/>
                  </a:lnTo>
                  <a:lnTo>
                    <a:pt x="144" y="1221"/>
                  </a:lnTo>
                  <a:lnTo>
                    <a:pt x="145" y="1221"/>
                  </a:lnTo>
                  <a:lnTo>
                    <a:pt x="147" y="1221"/>
                  </a:lnTo>
                  <a:lnTo>
                    <a:pt x="151" y="1221"/>
                  </a:lnTo>
                  <a:lnTo>
                    <a:pt x="156" y="1217"/>
                  </a:lnTo>
                  <a:lnTo>
                    <a:pt x="162" y="1214"/>
                  </a:lnTo>
                  <a:lnTo>
                    <a:pt x="174" y="1206"/>
                  </a:lnTo>
                  <a:lnTo>
                    <a:pt x="184" y="1194"/>
                  </a:lnTo>
                  <a:lnTo>
                    <a:pt x="186" y="1190"/>
                  </a:lnTo>
                  <a:lnTo>
                    <a:pt x="187" y="1188"/>
                  </a:lnTo>
                  <a:lnTo>
                    <a:pt x="189" y="1187"/>
                  </a:lnTo>
                  <a:lnTo>
                    <a:pt x="196" y="1181"/>
                  </a:lnTo>
                  <a:lnTo>
                    <a:pt x="200" y="1173"/>
                  </a:lnTo>
                  <a:lnTo>
                    <a:pt x="205" y="1164"/>
                  </a:lnTo>
                  <a:lnTo>
                    <a:pt x="215" y="1147"/>
                  </a:lnTo>
                  <a:lnTo>
                    <a:pt x="223" y="1126"/>
                  </a:lnTo>
                  <a:lnTo>
                    <a:pt x="231" y="1105"/>
                  </a:lnTo>
                  <a:lnTo>
                    <a:pt x="237" y="1083"/>
                  </a:lnTo>
                  <a:lnTo>
                    <a:pt x="243" y="1060"/>
                  </a:lnTo>
                  <a:lnTo>
                    <a:pt x="247" y="1035"/>
                  </a:lnTo>
                  <a:lnTo>
                    <a:pt x="247" y="1028"/>
                  </a:lnTo>
                  <a:lnTo>
                    <a:pt x="248" y="1022"/>
                  </a:lnTo>
                  <a:lnTo>
                    <a:pt x="250" y="1010"/>
                  </a:lnTo>
                  <a:lnTo>
                    <a:pt x="252" y="983"/>
                  </a:lnTo>
                  <a:lnTo>
                    <a:pt x="253" y="957"/>
                  </a:lnTo>
                  <a:lnTo>
                    <a:pt x="253" y="256"/>
                  </a:lnTo>
                  <a:lnTo>
                    <a:pt x="252" y="228"/>
                  </a:lnTo>
                  <a:lnTo>
                    <a:pt x="250" y="202"/>
                  </a:lnTo>
                  <a:lnTo>
                    <a:pt x="247" y="176"/>
                  </a:lnTo>
                  <a:lnTo>
                    <a:pt x="243" y="151"/>
                  </a:lnTo>
                  <a:lnTo>
                    <a:pt x="231" y="106"/>
                  </a:lnTo>
                  <a:lnTo>
                    <a:pt x="223" y="85"/>
                  </a:lnTo>
                  <a:lnTo>
                    <a:pt x="215" y="65"/>
                  </a:lnTo>
                  <a:close/>
                </a:path>
              </a:pathLst>
            </a:custGeom>
            <a:solidFill>
              <a:srgbClr val="FF0000">
                <a:alpha val="100000"/>
              </a:srgbClr>
            </a:solidFill>
            <a:ln w="9525">
              <a:noFill/>
            </a:ln>
          </p:spPr>
          <p:txBody>
            <a:bodyPr/>
            <a:lstStyle/>
            <a:p>
              <a:endParaRPr lang="zh-CN" altLang="en-US"/>
            </a:p>
          </p:txBody>
        </p:sp>
        <p:sp>
          <p:nvSpPr>
            <p:cNvPr id="9327" name="未知"/>
            <p:cNvSpPr/>
            <p:nvPr/>
          </p:nvSpPr>
          <p:spPr>
            <a:xfrm>
              <a:off x="61" y="2174"/>
              <a:ext cx="5" cy="61"/>
            </a:xfrm>
            <a:custGeom>
              <a:avLst/>
              <a:gdLst/>
              <a:ahLst/>
              <a:cxnLst/>
              <a:rect l="0" t="0" r="0" b="0"/>
              <a:pathLst>
                <a:path w="14" h="181">
                  <a:moveTo>
                    <a:pt x="14" y="2"/>
                  </a:moveTo>
                  <a:lnTo>
                    <a:pt x="0" y="0"/>
                  </a:lnTo>
                  <a:lnTo>
                    <a:pt x="0" y="181"/>
                  </a:lnTo>
                  <a:lnTo>
                    <a:pt x="9" y="181"/>
                  </a:lnTo>
                  <a:lnTo>
                    <a:pt x="11" y="181"/>
                  </a:lnTo>
                  <a:lnTo>
                    <a:pt x="14" y="2"/>
                  </a:lnTo>
                  <a:close/>
                </a:path>
              </a:pathLst>
            </a:custGeom>
            <a:solidFill>
              <a:srgbClr val="FFFFFF">
                <a:alpha val="100000"/>
              </a:srgbClr>
            </a:solidFill>
            <a:ln w="9525">
              <a:noFill/>
            </a:ln>
          </p:spPr>
          <p:txBody>
            <a:bodyPr/>
            <a:lstStyle/>
            <a:p>
              <a:endParaRPr lang="zh-CN" altLang="en-US"/>
            </a:p>
          </p:txBody>
        </p:sp>
        <p:sp>
          <p:nvSpPr>
            <p:cNvPr id="9328" name="未知"/>
            <p:cNvSpPr/>
            <p:nvPr/>
          </p:nvSpPr>
          <p:spPr>
            <a:xfrm>
              <a:off x="55" y="2174"/>
              <a:ext cx="6" cy="61"/>
            </a:xfrm>
            <a:custGeom>
              <a:avLst/>
              <a:gdLst/>
              <a:ahLst/>
              <a:cxnLst/>
              <a:rect l="0" t="0" r="0" b="0"/>
              <a:pathLst>
                <a:path w="19" h="183">
                  <a:moveTo>
                    <a:pt x="19" y="2"/>
                  </a:moveTo>
                  <a:lnTo>
                    <a:pt x="0" y="0"/>
                  </a:lnTo>
                  <a:lnTo>
                    <a:pt x="0" y="183"/>
                  </a:lnTo>
                  <a:lnTo>
                    <a:pt x="3" y="183"/>
                  </a:lnTo>
                  <a:lnTo>
                    <a:pt x="5" y="183"/>
                  </a:lnTo>
                  <a:lnTo>
                    <a:pt x="7" y="183"/>
                  </a:lnTo>
                  <a:lnTo>
                    <a:pt x="9" y="163"/>
                  </a:lnTo>
                  <a:lnTo>
                    <a:pt x="7" y="183"/>
                  </a:lnTo>
                  <a:lnTo>
                    <a:pt x="13" y="183"/>
                  </a:lnTo>
                  <a:lnTo>
                    <a:pt x="13" y="169"/>
                  </a:lnTo>
                  <a:lnTo>
                    <a:pt x="13" y="183"/>
                  </a:lnTo>
                  <a:lnTo>
                    <a:pt x="19" y="183"/>
                  </a:lnTo>
                  <a:lnTo>
                    <a:pt x="19" y="2"/>
                  </a:lnTo>
                  <a:close/>
                </a:path>
              </a:pathLst>
            </a:custGeom>
            <a:solidFill>
              <a:srgbClr val="FFFFFF">
                <a:alpha val="100000"/>
              </a:srgbClr>
            </a:solidFill>
            <a:ln w="9525">
              <a:noFill/>
            </a:ln>
          </p:spPr>
          <p:txBody>
            <a:bodyPr/>
            <a:lstStyle/>
            <a:p>
              <a:endParaRPr lang="zh-CN" altLang="en-US"/>
            </a:p>
          </p:txBody>
        </p:sp>
        <p:sp>
          <p:nvSpPr>
            <p:cNvPr id="9329" name="未知"/>
            <p:cNvSpPr/>
            <p:nvPr/>
          </p:nvSpPr>
          <p:spPr>
            <a:xfrm>
              <a:off x="65" y="2175"/>
              <a:ext cx="6" cy="60"/>
            </a:xfrm>
            <a:custGeom>
              <a:avLst/>
              <a:gdLst/>
              <a:ahLst/>
              <a:cxnLst/>
              <a:rect l="0" t="0" r="0" b="0"/>
              <a:pathLst>
                <a:path w="18" h="180">
                  <a:moveTo>
                    <a:pt x="18" y="4"/>
                  </a:moveTo>
                  <a:lnTo>
                    <a:pt x="3" y="0"/>
                  </a:lnTo>
                  <a:lnTo>
                    <a:pt x="0" y="179"/>
                  </a:lnTo>
                  <a:lnTo>
                    <a:pt x="18" y="180"/>
                  </a:lnTo>
                  <a:lnTo>
                    <a:pt x="18" y="4"/>
                  </a:lnTo>
                  <a:close/>
                </a:path>
              </a:pathLst>
            </a:custGeom>
            <a:solidFill>
              <a:srgbClr val="FFFFFF">
                <a:alpha val="100000"/>
              </a:srgbClr>
            </a:solidFill>
            <a:ln w="9525">
              <a:noFill/>
            </a:ln>
          </p:spPr>
          <p:txBody>
            <a:bodyPr/>
            <a:lstStyle/>
            <a:p>
              <a:endParaRPr lang="zh-CN" altLang="en-US"/>
            </a:p>
          </p:txBody>
        </p:sp>
        <p:sp>
          <p:nvSpPr>
            <p:cNvPr id="9330" name="未知"/>
            <p:cNvSpPr/>
            <p:nvPr/>
          </p:nvSpPr>
          <p:spPr>
            <a:xfrm>
              <a:off x="76" y="2244"/>
              <a:ext cx="2" cy="6"/>
            </a:xfrm>
            <a:custGeom>
              <a:avLst/>
              <a:gdLst/>
              <a:ahLst/>
              <a:cxnLst/>
              <a:rect l="0" t="0" r="0" b="0"/>
              <a:pathLst>
                <a:path w="6" h="18">
                  <a:moveTo>
                    <a:pt x="6" y="10"/>
                  </a:moveTo>
                  <a:lnTo>
                    <a:pt x="0" y="0"/>
                  </a:lnTo>
                  <a:lnTo>
                    <a:pt x="0" y="16"/>
                  </a:lnTo>
                  <a:lnTo>
                    <a:pt x="3" y="17"/>
                  </a:lnTo>
                  <a:lnTo>
                    <a:pt x="6" y="18"/>
                  </a:lnTo>
                  <a:lnTo>
                    <a:pt x="6" y="10"/>
                  </a:lnTo>
                  <a:close/>
                </a:path>
              </a:pathLst>
            </a:custGeom>
            <a:solidFill>
              <a:srgbClr val="E4E4E4">
                <a:alpha val="100000"/>
              </a:srgbClr>
            </a:solidFill>
            <a:ln w="9525">
              <a:noFill/>
            </a:ln>
          </p:spPr>
          <p:txBody>
            <a:bodyPr/>
            <a:lstStyle/>
            <a:p>
              <a:endParaRPr lang="zh-CN" altLang="en-US"/>
            </a:p>
          </p:txBody>
        </p:sp>
        <p:sp>
          <p:nvSpPr>
            <p:cNvPr id="9331" name="未知"/>
            <p:cNvSpPr/>
            <p:nvPr/>
          </p:nvSpPr>
          <p:spPr>
            <a:xfrm>
              <a:off x="79" y="2250"/>
              <a:ext cx="1" cy="1"/>
            </a:xfrm>
            <a:custGeom>
              <a:avLst/>
              <a:gdLst/>
              <a:ahLst/>
              <a:cxnLst/>
              <a:rect l="0" t="0" r="0" b="0"/>
              <a:pathLst>
                <a:path w="1" h="3">
                  <a:moveTo>
                    <a:pt x="0" y="0"/>
                  </a:moveTo>
                  <a:lnTo>
                    <a:pt x="0" y="3"/>
                  </a:lnTo>
                  <a:lnTo>
                    <a:pt x="1" y="3"/>
                  </a:lnTo>
                  <a:lnTo>
                    <a:pt x="0" y="0"/>
                  </a:lnTo>
                  <a:close/>
                </a:path>
              </a:pathLst>
            </a:custGeom>
            <a:solidFill>
              <a:srgbClr val="E1E1E1">
                <a:alpha val="100000"/>
              </a:srgbClr>
            </a:solidFill>
            <a:ln w="9525">
              <a:noFill/>
            </a:ln>
          </p:spPr>
          <p:txBody>
            <a:bodyPr/>
            <a:lstStyle/>
            <a:p>
              <a:endParaRPr lang="zh-CN" altLang="en-US"/>
            </a:p>
          </p:txBody>
        </p:sp>
        <p:sp>
          <p:nvSpPr>
            <p:cNvPr id="9332" name="未知"/>
            <p:cNvSpPr/>
            <p:nvPr/>
          </p:nvSpPr>
          <p:spPr>
            <a:xfrm>
              <a:off x="78" y="2247"/>
              <a:ext cx="1" cy="4"/>
            </a:xfrm>
            <a:custGeom>
              <a:avLst/>
              <a:gdLst/>
              <a:ahLst/>
              <a:cxnLst/>
              <a:rect l="0" t="0" r="0" b="0"/>
              <a:pathLst>
                <a:path w="5" h="11">
                  <a:moveTo>
                    <a:pt x="5" y="11"/>
                  </a:moveTo>
                  <a:lnTo>
                    <a:pt x="5" y="8"/>
                  </a:lnTo>
                  <a:lnTo>
                    <a:pt x="0" y="0"/>
                  </a:lnTo>
                  <a:lnTo>
                    <a:pt x="0" y="8"/>
                  </a:lnTo>
                  <a:lnTo>
                    <a:pt x="5" y="11"/>
                  </a:lnTo>
                  <a:close/>
                </a:path>
              </a:pathLst>
            </a:custGeom>
            <a:solidFill>
              <a:srgbClr val="E3E3E3">
                <a:alpha val="100000"/>
              </a:srgbClr>
            </a:solidFill>
            <a:ln w="9525">
              <a:noFill/>
            </a:ln>
          </p:spPr>
          <p:txBody>
            <a:bodyPr/>
            <a:lstStyle/>
            <a:p>
              <a:endParaRPr lang="zh-CN" altLang="en-US"/>
            </a:p>
          </p:txBody>
        </p:sp>
        <p:sp>
          <p:nvSpPr>
            <p:cNvPr id="9333" name="未知"/>
            <p:cNvSpPr/>
            <p:nvPr/>
          </p:nvSpPr>
          <p:spPr>
            <a:xfrm>
              <a:off x="74" y="2240"/>
              <a:ext cx="2" cy="9"/>
            </a:xfrm>
            <a:custGeom>
              <a:avLst/>
              <a:gdLst/>
              <a:ahLst/>
              <a:cxnLst/>
              <a:rect l="0" t="0" r="0" b="0"/>
              <a:pathLst>
                <a:path w="6" h="26">
                  <a:moveTo>
                    <a:pt x="6" y="26"/>
                  </a:moveTo>
                  <a:lnTo>
                    <a:pt x="6" y="10"/>
                  </a:lnTo>
                  <a:lnTo>
                    <a:pt x="0" y="0"/>
                  </a:lnTo>
                  <a:lnTo>
                    <a:pt x="0" y="19"/>
                  </a:lnTo>
                  <a:lnTo>
                    <a:pt x="2" y="22"/>
                  </a:lnTo>
                  <a:lnTo>
                    <a:pt x="4" y="24"/>
                  </a:lnTo>
                  <a:lnTo>
                    <a:pt x="4" y="25"/>
                  </a:lnTo>
                  <a:lnTo>
                    <a:pt x="6" y="26"/>
                  </a:lnTo>
                  <a:close/>
                </a:path>
              </a:pathLst>
            </a:custGeom>
            <a:solidFill>
              <a:srgbClr val="E7E7E7">
                <a:alpha val="100000"/>
              </a:srgbClr>
            </a:solidFill>
            <a:ln w="9525">
              <a:noFill/>
            </a:ln>
          </p:spPr>
          <p:txBody>
            <a:bodyPr/>
            <a:lstStyle/>
            <a:p>
              <a:endParaRPr lang="zh-CN" altLang="en-US"/>
            </a:p>
          </p:txBody>
        </p:sp>
        <p:sp>
          <p:nvSpPr>
            <p:cNvPr id="9334" name="未知"/>
            <p:cNvSpPr/>
            <p:nvPr/>
          </p:nvSpPr>
          <p:spPr>
            <a:xfrm>
              <a:off x="72" y="2238"/>
              <a:ext cx="2" cy="9"/>
            </a:xfrm>
            <a:custGeom>
              <a:avLst/>
              <a:gdLst/>
              <a:ahLst/>
              <a:cxnLst/>
              <a:rect l="0" t="0" r="0" b="0"/>
              <a:pathLst>
                <a:path w="5" h="27">
                  <a:moveTo>
                    <a:pt x="5" y="8"/>
                  </a:moveTo>
                  <a:lnTo>
                    <a:pt x="0" y="0"/>
                  </a:lnTo>
                  <a:lnTo>
                    <a:pt x="0" y="15"/>
                  </a:lnTo>
                  <a:lnTo>
                    <a:pt x="4" y="16"/>
                  </a:lnTo>
                  <a:lnTo>
                    <a:pt x="4" y="19"/>
                  </a:lnTo>
                  <a:lnTo>
                    <a:pt x="4" y="24"/>
                  </a:lnTo>
                  <a:lnTo>
                    <a:pt x="4" y="26"/>
                  </a:lnTo>
                  <a:lnTo>
                    <a:pt x="5" y="27"/>
                  </a:lnTo>
                  <a:lnTo>
                    <a:pt x="5" y="8"/>
                  </a:lnTo>
                  <a:close/>
                </a:path>
              </a:pathLst>
            </a:custGeom>
            <a:solidFill>
              <a:srgbClr val="E8E8E8">
                <a:alpha val="100000"/>
              </a:srgbClr>
            </a:solidFill>
            <a:ln w="9525">
              <a:noFill/>
            </a:ln>
          </p:spPr>
          <p:txBody>
            <a:bodyPr/>
            <a:lstStyle/>
            <a:p>
              <a:endParaRPr lang="zh-CN" altLang="en-US"/>
            </a:p>
          </p:txBody>
        </p:sp>
        <p:sp>
          <p:nvSpPr>
            <p:cNvPr id="9335" name="未知"/>
            <p:cNvSpPr/>
            <p:nvPr/>
          </p:nvSpPr>
          <p:spPr>
            <a:xfrm>
              <a:off x="70" y="2235"/>
              <a:ext cx="2" cy="8"/>
            </a:xfrm>
            <a:custGeom>
              <a:avLst/>
              <a:gdLst/>
              <a:ahLst/>
              <a:cxnLst/>
              <a:rect l="0" t="0" r="0" b="0"/>
              <a:pathLst>
                <a:path w="6" h="23">
                  <a:moveTo>
                    <a:pt x="6" y="8"/>
                  </a:moveTo>
                  <a:lnTo>
                    <a:pt x="2" y="0"/>
                  </a:lnTo>
                  <a:lnTo>
                    <a:pt x="0" y="0"/>
                  </a:lnTo>
                  <a:lnTo>
                    <a:pt x="0" y="22"/>
                  </a:lnTo>
                  <a:lnTo>
                    <a:pt x="1" y="22"/>
                  </a:lnTo>
                  <a:lnTo>
                    <a:pt x="6" y="23"/>
                  </a:lnTo>
                  <a:lnTo>
                    <a:pt x="6" y="8"/>
                  </a:lnTo>
                  <a:close/>
                </a:path>
              </a:pathLst>
            </a:custGeom>
            <a:solidFill>
              <a:srgbClr val="E9E9E9">
                <a:alpha val="100000"/>
              </a:srgbClr>
            </a:solidFill>
            <a:ln w="9525">
              <a:noFill/>
            </a:ln>
          </p:spPr>
          <p:txBody>
            <a:bodyPr/>
            <a:lstStyle/>
            <a:p>
              <a:endParaRPr lang="zh-CN" altLang="en-US"/>
            </a:p>
          </p:txBody>
        </p:sp>
        <p:sp>
          <p:nvSpPr>
            <p:cNvPr id="9336" name="未知"/>
            <p:cNvSpPr/>
            <p:nvPr/>
          </p:nvSpPr>
          <p:spPr>
            <a:xfrm>
              <a:off x="66" y="2235"/>
              <a:ext cx="2" cy="7"/>
            </a:xfrm>
            <a:custGeom>
              <a:avLst/>
              <a:gdLst/>
              <a:ahLst/>
              <a:cxnLst/>
              <a:rect l="0" t="0" r="0" b="0"/>
              <a:pathLst>
                <a:path w="6" h="22">
                  <a:moveTo>
                    <a:pt x="6" y="0"/>
                  </a:moveTo>
                  <a:lnTo>
                    <a:pt x="0" y="0"/>
                  </a:lnTo>
                  <a:lnTo>
                    <a:pt x="0" y="21"/>
                  </a:lnTo>
                  <a:lnTo>
                    <a:pt x="1" y="21"/>
                  </a:lnTo>
                  <a:lnTo>
                    <a:pt x="6" y="22"/>
                  </a:lnTo>
                  <a:lnTo>
                    <a:pt x="6" y="0"/>
                  </a:lnTo>
                  <a:close/>
                </a:path>
              </a:pathLst>
            </a:custGeom>
            <a:solidFill>
              <a:srgbClr val="EDEDED">
                <a:alpha val="100000"/>
              </a:srgbClr>
            </a:solidFill>
            <a:ln w="9525">
              <a:noFill/>
            </a:ln>
          </p:spPr>
          <p:txBody>
            <a:bodyPr/>
            <a:lstStyle/>
            <a:p>
              <a:endParaRPr lang="zh-CN" altLang="en-US"/>
            </a:p>
          </p:txBody>
        </p:sp>
        <p:sp>
          <p:nvSpPr>
            <p:cNvPr id="9337" name="未知"/>
            <p:cNvSpPr/>
            <p:nvPr/>
          </p:nvSpPr>
          <p:spPr>
            <a:xfrm>
              <a:off x="65" y="2235"/>
              <a:ext cx="1" cy="7"/>
            </a:xfrm>
            <a:custGeom>
              <a:avLst/>
              <a:gdLst/>
              <a:ahLst/>
              <a:cxnLst/>
              <a:rect l="0" t="0" r="0" b="0"/>
              <a:pathLst>
                <a:path w="5" h="22">
                  <a:moveTo>
                    <a:pt x="5" y="1"/>
                  </a:moveTo>
                  <a:lnTo>
                    <a:pt x="0" y="0"/>
                  </a:lnTo>
                  <a:lnTo>
                    <a:pt x="0" y="17"/>
                  </a:lnTo>
                  <a:lnTo>
                    <a:pt x="2" y="22"/>
                  </a:lnTo>
                  <a:lnTo>
                    <a:pt x="5" y="22"/>
                  </a:lnTo>
                  <a:lnTo>
                    <a:pt x="5" y="1"/>
                  </a:lnTo>
                  <a:close/>
                </a:path>
              </a:pathLst>
            </a:custGeom>
            <a:solidFill>
              <a:srgbClr val="EFEFEF">
                <a:alpha val="100000"/>
              </a:srgbClr>
            </a:solidFill>
            <a:ln w="9525">
              <a:noFill/>
            </a:ln>
          </p:spPr>
          <p:txBody>
            <a:bodyPr/>
            <a:lstStyle/>
            <a:p>
              <a:endParaRPr lang="zh-CN" altLang="en-US"/>
            </a:p>
          </p:txBody>
        </p:sp>
        <p:sp>
          <p:nvSpPr>
            <p:cNvPr id="9338" name="未知"/>
            <p:cNvSpPr/>
            <p:nvPr/>
          </p:nvSpPr>
          <p:spPr>
            <a:xfrm>
              <a:off x="65" y="2235"/>
              <a:ext cx="1" cy="5"/>
            </a:xfrm>
            <a:custGeom>
              <a:avLst/>
              <a:gdLst/>
              <a:ahLst/>
              <a:cxnLst/>
              <a:rect l="0" t="0" r="0" b="0"/>
              <a:pathLst>
                <a:path h="17">
                  <a:moveTo>
                    <a:pt x="0" y="17"/>
                  </a:moveTo>
                  <a:lnTo>
                    <a:pt x="0" y="0"/>
                  </a:lnTo>
                  <a:lnTo>
                    <a:pt x="0" y="14"/>
                  </a:lnTo>
                  <a:lnTo>
                    <a:pt x="0" y="17"/>
                  </a:lnTo>
                  <a:close/>
                </a:path>
              </a:pathLst>
            </a:custGeom>
            <a:solidFill>
              <a:srgbClr val="CCCCCC">
                <a:alpha val="100000"/>
              </a:srgbClr>
            </a:solidFill>
            <a:ln w="9525">
              <a:noFill/>
            </a:ln>
          </p:spPr>
          <p:txBody>
            <a:bodyPr/>
            <a:lstStyle/>
            <a:p>
              <a:endParaRPr lang="zh-CN" altLang="en-US"/>
            </a:p>
          </p:txBody>
        </p:sp>
        <p:sp>
          <p:nvSpPr>
            <p:cNvPr id="9339" name="矩形 9338"/>
            <p:cNvSpPr/>
            <p:nvPr/>
          </p:nvSpPr>
          <p:spPr>
            <a:xfrm>
              <a:off x="68" y="2235"/>
              <a:ext cx="2" cy="7"/>
            </a:xfrm>
            <a:prstGeom prst="rect">
              <a:avLst/>
            </a:prstGeom>
            <a:solidFill>
              <a:srgbClr val="ECECEC">
                <a:alpha val="100000"/>
              </a:srgbClr>
            </a:solidFill>
            <a:ln w="9525">
              <a:noFill/>
            </a:ln>
          </p:spPr>
          <p:txBody>
            <a:bodyPr/>
            <a:lstStyle/>
            <a:p>
              <a:endParaRPr lang="zh-CN" altLang="en-US"/>
            </a:p>
          </p:txBody>
        </p:sp>
        <p:sp>
          <p:nvSpPr>
            <p:cNvPr id="9340" name="未知"/>
            <p:cNvSpPr/>
            <p:nvPr/>
          </p:nvSpPr>
          <p:spPr>
            <a:xfrm>
              <a:off x="64" y="2235"/>
              <a:ext cx="1" cy="4"/>
            </a:xfrm>
            <a:custGeom>
              <a:avLst/>
              <a:gdLst/>
              <a:ahLst/>
              <a:cxnLst/>
              <a:rect l="0" t="0" r="0" b="0"/>
              <a:pathLst>
                <a:path w="2" h="14">
                  <a:moveTo>
                    <a:pt x="2" y="14"/>
                  </a:moveTo>
                  <a:lnTo>
                    <a:pt x="2" y="0"/>
                  </a:lnTo>
                  <a:lnTo>
                    <a:pt x="0" y="0"/>
                  </a:lnTo>
                  <a:lnTo>
                    <a:pt x="2" y="14"/>
                  </a:lnTo>
                  <a:close/>
                </a:path>
              </a:pathLst>
            </a:custGeom>
            <a:solidFill>
              <a:srgbClr val="F0F0F0">
                <a:alpha val="100000"/>
              </a:srgbClr>
            </a:solidFill>
            <a:ln w="9525">
              <a:noFill/>
            </a:ln>
          </p:spPr>
          <p:txBody>
            <a:bodyPr/>
            <a:lstStyle/>
            <a:p>
              <a:endParaRPr lang="zh-CN" altLang="en-US"/>
            </a:p>
          </p:txBody>
        </p:sp>
        <p:sp>
          <p:nvSpPr>
            <p:cNvPr id="9341" name="未知"/>
            <p:cNvSpPr/>
            <p:nvPr/>
          </p:nvSpPr>
          <p:spPr>
            <a:xfrm>
              <a:off x="65" y="2240"/>
              <a:ext cx="1" cy="2"/>
            </a:xfrm>
            <a:custGeom>
              <a:avLst/>
              <a:gdLst/>
              <a:ahLst/>
              <a:cxnLst/>
              <a:rect l="0" t="0" r="0" b="0"/>
              <a:pathLst>
                <a:path w="2" h="5">
                  <a:moveTo>
                    <a:pt x="0" y="0"/>
                  </a:moveTo>
                  <a:lnTo>
                    <a:pt x="0" y="5"/>
                  </a:lnTo>
                  <a:lnTo>
                    <a:pt x="2" y="5"/>
                  </a:lnTo>
                  <a:lnTo>
                    <a:pt x="0" y="0"/>
                  </a:lnTo>
                  <a:close/>
                </a:path>
              </a:pathLst>
            </a:custGeom>
            <a:solidFill>
              <a:srgbClr val="F0F0F0">
                <a:alpha val="100000"/>
              </a:srgbClr>
            </a:solidFill>
            <a:ln w="9525">
              <a:noFill/>
            </a:ln>
          </p:spPr>
          <p:txBody>
            <a:bodyPr/>
            <a:lstStyle/>
            <a:p>
              <a:endParaRPr lang="zh-CN" altLang="en-US"/>
            </a:p>
          </p:txBody>
        </p:sp>
        <p:sp>
          <p:nvSpPr>
            <p:cNvPr id="9342" name="未知"/>
            <p:cNvSpPr/>
            <p:nvPr/>
          </p:nvSpPr>
          <p:spPr>
            <a:xfrm>
              <a:off x="63" y="2235"/>
              <a:ext cx="2" cy="7"/>
            </a:xfrm>
            <a:custGeom>
              <a:avLst/>
              <a:gdLst/>
              <a:ahLst/>
              <a:cxnLst/>
              <a:rect l="0" t="0" r="0" b="0"/>
              <a:pathLst>
                <a:path w="5" h="22">
                  <a:moveTo>
                    <a:pt x="5" y="22"/>
                  </a:moveTo>
                  <a:lnTo>
                    <a:pt x="5" y="17"/>
                  </a:lnTo>
                  <a:lnTo>
                    <a:pt x="5" y="14"/>
                  </a:lnTo>
                  <a:lnTo>
                    <a:pt x="3" y="0"/>
                  </a:lnTo>
                  <a:lnTo>
                    <a:pt x="0" y="0"/>
                  </a:lnTo>
                  <a:lnTo>
                    <a:pt x="0" y="21"/>
                  </a:lnTo>
                  <a:lnTo>
                    <a:pt x="5" y="22"/>
                  </a:lnTo>
                  <a:close/>
                </a:path>
              </a:pathLst>
            </a:custGeom>
            <a:solidFill>
              <a:srgbClr val="F2F2F2">
                <a:alpha val="100000"/>
              </a:srgbClr>
            </a:solidFill>
            <a:ln w="9525">
              <a:noFill/>
            </a:ln>
          </p:spPr>
          <p:txBody>
            <a:bodyPr/>
            <a:lstStyle/>
            <a:p>
              <a:endParaRPr lang="zh-CN" altLang="en-US"/>
            </a:p>
          </p:txBody>
        </p:sp>
        <p:sp>
          <p:nvSpPr>
            <p:cNvPr id="9343" name="矩形 9342"/>
            <p:cNvSpPr/>
            <p:nvPr/>
          </p:nvSpPr>
          <p:spPr>
            <a:xfrm>
              <a:off x="61" y="2235"/>
              <a:ext cx="2" cy="7"/>
            </a:xfrm>
            <a:prstGeom prst="rect">
              <a:avLst/>
            </a:prstGeom>
            <a:solidFill>
              <a:srgbClr val="F3F3F3">
                <a:alpha val="100000"/>
              </a:srgbClr>
            </a:solidFill>
            <a:ln w="9525">
              <a:noFill/>
            </a:ln>
          </p:spPr>
          <p:txBody>
            <a:bodyPr/>
            <a:lstStyle/>
            <a:p>
              <a:endParaRPr lang="zh-CN" altLang="en-US"/>
            </a:p>
          </p:txBody>
        </p:sp>
        <p:sp>
          <p:nvSpPr>
            <p:cNvPr id="9344" name="未知"/>
            <p:cNvSpPr/>
            <p:nvPr/>
          </p:nvSpPr>
          <p:spPr>
            <a:xfrm>
              <a:off x="59" y="2235"/>
              <a:ext cx="2" cy="7"/>
            </a:xfrm>
            <a:custGeom>
              <a:avLst/>
              <a:gdLst/>
              <a:ahLst/>
              <a:cxnLst/>
              <a:rect l="0" t="0" r="0" b="0"/>
              <a:pathLst>
                <a:path w="7" h="21">
                  <a:moveTo>
                    <a:pt x="7" y="0"/>
                  </a:moveTo>
                  <a:lnTo>
                    <a:pt x="1" y="0"/>
                  </a:lnTo>
                  <a:lnTo>
                    <a:pt x="0" y="19"/>
                  </a:lnTo>
                  <a:lnTo>
                    <a:pt x="7" y="21"/>
                  </a:lnTo>
                  <a:lnTo>
                    <a:pt x="7" y="0"/>
                  </a:lnTo>
                  <a:close/>
                </a:path>
              </a:pathLst>
            </a:custGeom>
            <a:solidFill>
              <a:srgbClr val="F5F5F5">
                <a:alpha val="100000"/>
              </a:srgbClr>
            </a:solidFill>
            <a:ln w="9525">
              <a:noFill/>
            </a:ln>
          </p:spPr>
          <p:txBody>
            <a:bodyPr/>
            <a:lstStyle/>
            <a:p>
              <a:endParaRPr lang="zh-CN" altLang="en-US"/>
            </a:p>
          </p:txBody>
        </p:sp>
        <p:sp>
          <p:nvSpPr>
            <p:cNvPr id="9345" name="未知"/>
            <p:cNvSpPr/>
            <p:nvPr/>
          </p:nvSpPr>
          <p:spPr>
            <a:xfrm>
              <a:off x="76" y="2260"/>
              <a:ext cx="2" cy="1"/>
            </a:xfrm>
            <a:custGeom>
              <a:avLst/>
              <a:gdLst/>
              <a:ahLst/>
              <a:cxnLst/>
              <a:rect l="0" t="0" r="0" b="0"/>
              <a:pathLst>
                <a:path w="5" h="1">
                  <a:moveTo>
                    <a:pt x="0" y="0"/>
                  </a:moveTo>
                  <a:lnTo>
                    <a:pt x="5" y="1"/>
                  </a:lnTo>
                  <a:lnTo>
                    <a:pt x="4" y="0"/>
                  </a:lnTo>
                  <a:lnTo>
                    <a:pt x="0" y="0"/>
                  </a:lnTo>
                  <a:close/>
                </a:path>
              </a:pathLst>
            </a:custGeom>
            <a:solidFill>
              <a:srgbClr val="FF0000">
                <a:alpha val="100000"/>
              </a:srgbClr>
            </a:solidFill>
            <a:ln w="9525">
              <a:noFill/>
            </a:ln>
          </p:spPr>
          <p:txBody>
            <a:bodyPr/>
            <a:lstStyle/>
            <a:p>
              <a:endParaRPr lang="zh-CN" altLang="en-US"/>
            </a:p>
          </p:txBody>
        </p:sp>
        <p:sp>
          <p:nvSpPr>
            <p:cNvPr id="9346" name="未知"/>
            <p:cNvSpPr/>
            <p:nvPr/>
          </p:nvSpPr>
          <p:spPr>
            <a:xfrm>
              <a:off x="57" y="2235"/>
              <a:ext cx="2" cy="6"/>
            </a:xfrm>
            <a:custGeom>
              <a:avLst/>
              <a:gdLst/>
              <a:ahLst/>
              <a:cxnLst/>
              <a:rect l="0" t="0" r="0" b="0"/>
              <a:pathLst>
                <a:path w="5" h="19">
                  <a:moveTo>
                    <a:pt x="5" y="0"/>
                  </a:moveTo>
                  <a:lnTo>
                    <a:pt x="0" y="0"/>
                  </a:lnTo>
                  <a:lnTo>
                    <a:pt x="0" y="19"/>
                  </a:lnTo>
                  <a:lnTo>
                    <a:pt x="4" y="19"/>
                  </a:lnTo>
                  <a:lnTo>
                    <a:pt x="5" y="0"/>
                  </a:lnTo>
                  <a:close/>
                </a:path>
              </a:pathLst>
            </a:custGeom>
            <a:solidFill>
              <a:srgbClr val="F7F7F7">
                <a:alpha val="100000"/>
              </a:srgbClr>
            </a:solidFill>
            <a:ln w="9525">
              <a:noFill/>
            </a:ln>
          </p:spPr>
          <p:txBody>
            <a:bodyPr/>
            <a:lstStyle/>
            <a:p>
              <a:endParaRPr lang="zh-CN" altLang="en-US"/>
            </a:p>
          </p:txBody>
        </p:sp>
        <p:sp>
          <p:nvSpPr>
            <p:cNvPr id="9347" name="未知"/>
            <p:cNvSpPr/>
            <p:nvPr/>
          </p:nvSpPr>
          <p:spPr>
            <a:xfrm>
              <a:off x="56" y="2235"/>
              <a:ext cx="1" cy="6"/>
            </a:xfrm>
            <a:custGeom>
              <a:avLst/>
              <a:gdLst/>
              <a:ahLst/>
              <a:cxnLst/>
              <a:rect l="0" t="0" r="0" b="0"/>
              <a:pathLst>
                <a:path w="5" h="19">
                  <a:moveTo>
                    <a:pt x="5" y="0"/>
                  </a:moveTo>
                  <a:lnTo>
                    <a:pt x="4" y="0"/>
                  </a:lnTo>
                  <a:lnTo>
                    <a:pt x="2" y="0"/>
                  </a:lnTo>
                  <a:lnTo>
                    <a:pt x="0" y="4"/>
                  </a:lnTo>
                  <a:lnTo>
                    <a:pt x="0" y="19"/>
                  </a:lnTo>
                  <a:lnTo>
                    <a:pt x="5" y="19"/>
                  </a:lnTo>
                  <a:lnTo>
                    <a:pt x="5" y="0"/>
                  </a:lnTo>
                  <a:close/>
                </a:path>
              </a:pathLst>
            </a:custGeom>
            <a:solidFill>
              <a:srgbClr val="F7F7F7">
                <a:alpha val="100000"/>
              </a:srgbClr>
            </a:solidFill>
            <a:ln w="9525">
              <a:noFill/>
            </a:ln>
          </p:spPr>
          <p:txBody>
            <a:bodyPr/>
            <a:lstStyle/>
            <a:p>
              <a:endParaRPr lang="zh-CN" altLang="en-US"/>
            </a:p>
          </p:txBody>
        </p:sp>
        <p:sp>
          <p:nvSpPr>
            <p:cNvPr id="9348" name="未知"/>
            <p:cNvSpPr/>
            <p:nvPr/>
          </p:nvSpPr>
          <p:spPr>
            <a:xfrm>
              <a:off x="52" y="2236"/>
              <a:ext cx="4" cy="5"/>
            </a:xfrm>
            <a:custGeom>
              <a:avLst/>
              <a:gdLst/>
              <a:ahLst/>
              <a:cxnLst/>
              <a:rect l="0" t="0" r="0" b="0"/>
              <a:pathLst>
                <a:path w="10" h="15">
                  <a:moveTo>
                    <a:pt x="10" y="0"/>
                  </a:moveTo>
                  <a:lnTo>
                    <a:pt x="0" y="14"/>
                  </a:lnTo>
                  <a:lnTo>
                    <a:pt x="9" y="15"/>
                  </a:lnTo>
                  <a:lnTo>
                    <a:pt x="10" y="15"/>
                  </a:lnTo>
                  <a:lnTo>
                    <a:pt x="10" y="0"/>
                  </a:lnTo>
                  <a:close/>
                </a:path>
              </a:pathLst>
            </a:custGeom>
            <a:solidFill>
              <a:srgbClr val="FBFBFB">
                <a:alpha val="100000"/>
              </a:srgbClr>
            </a:solidFill>
            <a:ln w="9525">
              <a:noFill/>
            </a:ln>
          </p:spPr>
          <p:txBody>
            <a:bodyPr/>
            <a:lstStyle/>
            <a:p>
              <a:endParaRPr lang="zh-CN" altLang="en-US"/>
            </a:p>
          </p:txBody>
        </p:sp>
        <p:sp>
          <p:nvSpPr>
            <p:cNvPr id="9349" name="未知"/>
            <p:cNvSpPr/>
            <p:nvPr/>
          </p:nvSpPr>
          <p:spPr>
            <a:xfrm>
              <a:off x="56" y="2253"/>
              <a:ext cx="1" cy="1"/>
            </a:xfrm>
            <a:custGeom>
              <a:avLst/>
              <a:gdLst/>
              <a:ahLst/>
              <a:cxnLst/>
              <a:rect l="0" t="0" r="0" b="0"/>
              <a:pathLst>
                <a:path w="1" h="3">
                  <a:moveTo>
                    <a:pt x="1" y="0"/>
                  </a:moveTo>
                  <a:lnTo>
                    <a:pt x="0" y="0"/>
                  </a:lnTo>
                  <a:lnTo>
                    <a:pt x="0" y="3"/>
                  </a:lnTo>
                  <a:lnTo>
                    <a:pt x="1" y="0"/>
                  </a:lnTo>
                  <a:close/>
                </a:path>
              </a:pathLst>
            </a:custGeom>
            <a:solidFill>
              <a:srgbClr val="FF0000">
                <a:alpha val="100000"/>
              </a:srgbClr>
            </a:solidFill>
            <a:ln w="9525">
              <a:noFill/>
            </a:ln>
          </p:spPr>
          <p:txBody>
            <a:bodyPr/>
            <a:lstStyle/>
            <a:p>
              <a:endParaRPr lang="zh-CN" altLang="en-US"/>
            </a:p>
          </p:txBody>
        </p:sp>
        <p:sp>
          <p:nvSpPr>
            <p:cNvPr id="9350" name="未知"/>
            <p:cNvSpPr/>
            <p:nvPr/>
          </p:nvSpPr>
          <p:spPr>
            <a:xfrm>
              <a:off x="54" y="2251"/>
              <a:ext cx="8" cy="8"/>
            </a:xfrm>
            <a:custGeom>
              <a:avLst/>
              <a:gdLst/>
              <a:ahLst/>
              <a:cxnLst/>
              <a:rect l="0" t="0" r="0" b="0"/>
              <a:pathLst>
                <a:path w="25" h="23">
                  <a:moveTo>
                    <a:pt x="7" y="6"/>
                  </a:moveTo>
                  <a:lnTo>
                    <a:pt x="6" y="9"/>
                  </a:lnTo>
                  <a:lnTo>
                    <a:pt x="6" y="10"/>
                  </a:lnTo>
                  <a:lnTo>
                    <a:pt x="6" y="14"/>
                  </a:lnTo>
                  <a:lnTo>
                    <a:pt x="4" y="19"/>
                  </a:lnTo>
                  <a:lnTo>
                    <a:pt x="4" y="20"/>
                  </a:lnTo>
                  <a:lnTo>
                    <a:pt x="3" y="21"/>
                  </a:lnTo>
                  <a:lnTo>
                    <a:pt x="0" y="23"/>
                  </a:lnTo>
                  <a:lnTo>
                    <a:pt x="12" y="18"/>
                  </a:lnTo>
                  <a:lnTo>
                    <a:pt x="18" y="7"/>
                  </a:lnTo>
                  <a:lnTo>
                    <a:pt x="25" y="1"/>
                  </a:lnTo>
                  <a:lnTo>
                    <a:pt x="15" y="0"/>
                  </a:lnTo>
                  <a:lnTo>
                    <a:pt x="11" y="1"/>
                  </a:lnTo>
                  <a:lnTo>
                    <a:pt x="7" y="6"/>
                  </a:lnTo>
                  <a:close/>
                </a:path>
              </a:pathLst>
            </a:custGeom>
            <a:solidFill>
              <a:srgbClr val="FF0000">
                <a:alpha val="100000"/>
              </a:srgbClr>
            </a:solidFill>
            <a:ln w="9525">
              <a:noFill/>
            </a:ln>
          </p:spPr>
          <p:txBody>
            <a:bodyPr/>
            <a:lstStyle/>
            <a:p>
              <a:endParaRPr lang="zh-CN" altLang="en-US"/>
            </a:p>
          </p:txBody>
        </p:sp>
        <p:sp>
          <p:nvSpPr>
            <p:cNvPr id="9351" name="未知"/>
            <p:cNvSpPr/>
            <p:nvPr/>
          </p:nvSpPr>
          <p:spPr>
            <a:xfrm>
              <a:off x="55" y="2257"/>
              <a:ext cx="1" cy="1"/>
            </a:xfrm>
            <a:custGeom>
              <a:avLst/>
              <a:gdLst/>
              <a:ahLst/>
              <a:cxnLst/>
              <a:rect l="0" t="0" r="0" b="0"/>
              <a:pathLst>
                <a:path h="1">
                  <a:moveTo>
                    <a:pt x="0" y="0"/>
                  </a:moveTo>
                  <a:lnTo>
                    <a:pt x="0" y="1"/>
                  </a:lnTo>
                  <a:lnTo>
                    <a:pt x="0" y="0"/>
                  </a:lnTo>
                  <a:close/>
                </a:path>
              </a:pathLst>
            </a:custGeom>
            <a:solidFill>
              <a:srgbClr val="FF0000">
                <a:alpha val="100000"/>
              </a:srgbClr>
            </a:solidFill>
            <a:ln w="9525">
              <a:noFill/>
            </a:ln>
          </p:spPr>
          <p:txBody>
            <a:bodyPr/>
            <a:lstStyle/>
            <a:p>
              <a:endParaRPr lang="zh-CN" altLang="en-US"/>
            </a:p>
          </p:txBody>
        </p:sp>
        <p:sp>
          <p:nvSpPr>
            <p:cNvPr id="9352" name="直接连接符 9351"/>
            <p:cNvSpPr/>
            <p:nvPr/>
          </p:nvSpPr>
          <p:spPr>
            <a:xfrm flipH="1">
              <a:off x="5" y="1506"/>
              <a:ext cx="26" cy="1"/>
            </a:xfrm>
            <a:prstGeom prst="line">
              <a:avLst/>
            </a:prstGeom>
            <a:ln w="7938" cap="flat" cmpd="sng">
              <a:solidFill>
                <a:srgbClr val="666666"/>
              </a:solidFill>
              <a:prstDash val="solid"/>
              <a:headEnd type="none" w="med" len="med"/>
              <a:tailEnd type="none" w="med" len="med"/>
            </a:ln>
          </p:spPr>
        </p:sp>
        <p:sp>
          <p:nvSpPr>
            <p:cNvPr id="9353" name="直接连接符 9352"/>
            <p:cNvSpPr/>
            <p:nvPr/>
          </p:nvSpPr>
          <p:spPr>
            <a:xfrm flipH="1">
              <a:off x="5" y="1528"/>
              <a:ext cx="26" cy="1"/>
            </a:xfrm>
            <a:prstGeom prst="line">
              <a:avLst/>
            </a:prstGeom>
            <a:ln w="7938" cap="flat" cmpd="sng">
              <a:solidFill>
                <a:srgbClr val="666666"/>
              </a:solidFill>
              <a:prstDash val="solid"/>
              <a:headEnd type="none" w="med" len="med"/>
              <a:tailEnd type="none" w="med" len="med"/>
            </a:ln>
          </p:spPr>
        </p:sp>
        <p:sp>
          <p:nvSpPr>
            <p:cNvPr id="9354" name="直接连接符 9353"/>
            <p:cNvSpPr/>
            <p:nvPr/>
          </p:nvSpPr>
          <p:spPr>
            <a:xfrm flipH="1">
              <a:off x="5" y="848"/>
              <a:ext cx="26" cy="1"/>
            </a:xfrm>
            <a:prstGeom prst="line">
              <a:avLst/>
            </a:prstGeom>
            <a:ln w="7938" cap="flat" cmpd="sng">
              <a:solidFill>
                <a:srgbClr val="666666"/>
              </a:solidFill>
              <a:prstDash val="solid"/>
              <a:headEnd type="none" w="med" len="med"/>
              <a:tailEnd type="none" w="med" len="med"/>
            </a:ln>
          </p:spPr>
        </p:sp>
        <p:sp>
          <p:nvSpPr>
            <p:cNvPr id="9355" name="直接连接符 9354"/>
            <p:cNvSpPr/>
            <p:nvPr/>
          </p:nvSpPr>
          <p:spPr>
            <a:xfrm flipH="1">
              <a:off x="7" y="1740"/>
              <a:ext cx="26" cy="1"/>
            </a:xfrm>
            <a:prstGeom prst="line">
              <a:avLst/>
            </a:prstGeom>
            <a:ln w="7938" cap="flat" cmpd="sng">
              <a:solidFill>
                <a:srgbClr val="666666"/>
              </a:solidFill>
              <a:prstDash val="solid"/>
              <a:headEnd type="none" w="med" len="med"/>
              <a:tailEnd type="none" w="med" len="med"/>
            </a:ln>
          </p:spPr>
        </p:sp>
        <p:sp>
          <p:nvSpPr>
            <p:cNvPr id="9356" name="直接连接符 9355"/>
            <p:cNvSpPr/>
            <p:nvPr/>
          </p:nvSpPr>
          <p:spPr>
            <a:xfrm flipH="1">
              <a:off x="6" y="871"/>
              <a:ext cx="26" cy="1"/>
            </a:xfrm>
            <a:prstGeom prst="line">
              <a:avLst/>
            </a:prstGeom>
            <a:ln w="7938" cap="flat" cmpd="sng">
              <a:solidFill>
                <a:srgbClr val="666666"/>
              </a:solidFill>
              <a:prstDash val="solid"/>
              <a:headEnd type="none" w="med" len="med"/>
              <a:tailEnd type="none" w="med" len="med"/>
            </a:ln>
          </p:spPr>
        </p:sp>
        <p:sp>
          <p:nvSpPr>
            <p:cNvPr id="9357" name="直接连接符 9356"/>
            <p:cNvSpPr/>
            <p:nvPr/>
          </p:nvSpPr>
          <p:spPr>
            <a:xfrm flipH="1">
              <a:off x="6" y="1572"/>
              <a:ext cx="26" cy="1"/>
            </a:xfrm>
            <a:prstGeom prst="line">
              <a:avLst/>
            </a:prstGeom>
            <a:ln w="7938" cap="flat" cmpd="sng">
              <a:solidFill>
                <a:srgbClr val="666666"/>
              </a:solidFill>
              <a:prstDash val="solid"/>
              <a:headEnd type="none" w="med" len="med"/>
              <a:tailEnd type="none" w="med" len="med"/>
            </a:ln>
          </p:spPr>
        </p:sp>
        <p:sp>
          <p:nvSpPr>
            <p:cNvPr id="9358" name="直接连接符 9357"/>
            <p:cNvSpPr/>
            <p:nvPr/>
          </p:nvSpPr>
          <p:spPr>
            <a:xfrm flipH="1">
              <a:off x="7" y="1664"/>
              <a:ext cx="26" cy="1"/>
            </a:xfrm>
            <a:prstGeom prst="line">
              <a:avLst/>
            </a:prstGeom>
            <a:ln w="7938" cap="flat" cmpd="sng">
              <a:solidFill>
                <a:srgbClr val="666666"/>
              </a:solidFill>
              <a:prstDash val="solid"/>
              <a:headEnd type="none" w="med" len="med"/>
              <a:tailEnd type="none" w="med" len="med"/>
            </a:ln>
          </p:spPr>
        </p:sp>
        <p:sp>
          <p:nvSpPr>
            <p:cNvPr id="9359" name="直接连接符 9358"/>
            <p:cNvSpPr/>
            <p:nvPr/>
          </p:nvSpPr>
          <p:spPr>
            <a:xfrm flipH="1">
              <a:off x="7" y="1643"/>
              <a:ext cx="26" cy="1"/>
            </a:xfrm>
            <a:prstGeom prst="line">
              <a:avLst/>
            </a:prstGeom>
            <a:ln w="7938" cap="flat" cmpd="sng">
              <a:solidFill>
                <a:srgbClr val="666666"/>
              </a:solidFill>
              <a:prstDash val="solid"/>
              <a:headEnd type="none" w="med" len="med"/>
              <a:tailEnd type="none" w="med" len="med"/>
            </a:ln>
          </p:spPr>
        </p:sp>
        <p:sp>
          <p:nvSpPr>
            <p:cNvPr id="9360" name="直接连接符 9359"/>
            <p:cNvSpPr/>
            <p:nvPr/>
          </p:nvSpPr>
          <p:spPr>
            <a:xfrm flipH="1">
              <a:off x="5" y="244"/>
              <a:ext cx="26" cy="1"/>
            </a:xfrm>
            <a:prstGeom prst="line">
              <a:avLst/>
            </a:prstGeom>
            <a:ln w="7938" cap="flat" cmpd="sng">
              <a:solidFill>
                <a:srgbClr val="666666"/>
              </a:solidFill>
              <a:prstDash val="solid"/>
              <a:headEnd type="none" w="med" len="med"/>
              <a:tailEnd type="none" w="med" len="med"/>
            </a:ln>
          </p:spPr>
        </p:sp>
        <p:sp>
          <p:nvSpPr>
            <p:cNvPr id="9361" name="直接连接符 9360"/>
            <p:cNvSpPr/>
            <p:nvPr/>
          </p:nvSpPr>
          <p:spPr>
            <a:xfrm flipH="1">
              <a:off x="5" y="222"/>
              <a:ext cx="26" cy="1"/>
            </a:xfrm>
            <a:prstGeom prst="line">
              <a:avLst/>
            </a:prstGeom>
            <a:ln w="7938" cap="flat" cmpd="sng">
              <a:solidFill>
                <a:srgbClr val="666666"/>
              </a:solidFill>
              <a:prstDash val="solid"/>
              <a:headEnd type="none" w="med" len="med"/>
              <a:tailEnd type="none" w="med" len="med"/>
            </a:ln>
          </p:spPr>
        </p:sp>
        <p:sp>
          <p:nvSpPr>
            <p:cNvPr id="9362" name="直接连接符 9361"/>
            <p:cNvSpPr/>
            <p:nvPr/>
          </p:nvSpPr>
          <p:spPr>
            <a:xfrm flipH="1">
              <a:off x="5" y="336"/>
              <a:ext cx="26" cy="1"/>
            </a:xfrm>
            <a:prstGeom prst="line">
              <a:avLst/>
            </a:prstGeom>
            <a:ln w="7938" cap="flat" cmpd="sng">
              <a:solidFill>
                <a:srgbClr val="666666"/>
              </a:solidFill>
              <a:prstDash val="solid"/>
              <a:headEnd type="none" w="med" len="med"/>
              <a:tailEnd type="none" w="med" len="med"/>
            </a:ln>
          </p:spPr>
        </p:sp>
        <p:sp>
          <p:nvSpPr>
            <p:cNvPr id="9363" name="直接连接符 9362"/>
            <p:cNvSpPr/>
            <p:nvPr/>
          </p:nvSpPr>
          <p:spPr>
            <a:xfrm flipH="1">
              <a:off x="6" y="289"/>
              <a:ext cx="26" cy="1"/>
            </a:xfrm>
            <a:prstGeom prst="line">
              <a:avLst/>
            </a:prstGeom>
            <a:ln w="7938" cap="flat" cmpd="sng">
              <a:solidFill>
                <a:srgbClr val="666666"/>
              </a:solidFill>
              <a:prstDash val="solid"/>
              <a:headEnd type="none" w="med" len="med"/>
              <a:tailEnd type="none" w="med" len="med"/>
            </a:ln>
          </p:spPr>
        </p:sp>
        <p:sp>
          <p:nvSpPr>
            <p:cNvPr id="9364" name="直接连接符 9363"/>
            <p:cNvSpPr/>
            <p:nvPr/>
          </p:nvSpPr>
          <p:spPr>
            <a:xfrm flipH="1">
              <a:off x="5" y="266"/>
              <a:ext cx="26" cy="1"/>
            </a:xfrm>
            <a:prstGeom prst="line">
              <a:avLst/>
            </a:prstGeom>
            <a:ln w="7938" cap="flat" cmpd="sng">
              <a:solidFill>
                <a:srgbClr val="666666"/>
              </a:solidFill>
              <a:prstDash val="solid"/>
              <a:headEnd type="none" w="med" len="med"/>
              <a:tailEnd type="none" w="med" len="med"/>
            </a:ln>
          </p:spPr>
        </p:sp>
        <p:sp>
          <p:nvSpPr>
            <p:cNvPr id="9365" name="直接连接符 9364"/>
            <p:cNvSpPr/>
            <p:nvPr/>
          </p:nvSpPr>
          <p:spPr>
            <a:xfrm flipH="1">
              <a:off x="5" y="313"/>
              <a:ext cx="33" cy="1"/>
            </a:xfrm>
            <a:prstGeom prst="line">
              <a:avLst/>
            </a:prstGeom>
            <a:ln w="7938" cap="flat" cmpd="sng">
              <a:solidFill>
                <a:srgbClr val="666666"/>
              </a:solidFill>
              <a:prstDash val="solid"/>
              <a:headEnd type="none" w="med" len="med"/>
              <a:tailEnd type="none" w="med" len="med"/>
            </a:ln>
          </p:spPr>
        </p:sp>
        <p:sp>
          <p:nvSpPr>
            <p:cNvPr id="9366" name="直接连接符 9365"/>
            <p:cNvSpPr/>
            <p:nvPr/>
          </p:nvSpPr>
          <p:spPr>
            <a:xfrm flipH="1">
              <a:off x="6" y="1715"/>
              <a:ext cx="33" cy="1"/>
            </a:xfrm>
            <a:prstGeom prst="line">
              <a:avLst/>
            </a:prstGeom>
            <a:ln w="7938" cap="flat" cmpd="sng">
              <a:solidFill>
                <a:srgbClr val="666666"/>
              </a:solidFill>
              <a:prstDash val="solid"/>
              <a:headEnd type="none" w="med" len="med"/>
              <a:tailEnd type="none" w="med" len="med"/>
            </a:ln>
          </p:spPr>
        </p:sp>
        <p:sp>
          <p:nvSpPr>
            <p:cNvPr id="9367" name="直接连接符 9366"/>
            <p:cNvSpPr/>
            <p:nvPr/>
          </p:nvSpPr>
          <p:spPr>
            <a:xfrm flipH="1">
              <a:off x="5" y="1060"/>
              <a:ext cx="26" cy="1"/>
            </a:xfrm>
            <a:prstGeom prst="line">
              <a:avLst/>
            </a:prstGeom>
            <a:ln w="7938" cap="flat" cmpd="sng">
              <a:solidFill>
                <a:srgbClr val="666666"/>
              </a:solidFill>
              <a:prstDash val="solid"/>
              <a:headEnd type="none" w="med" len="med"/>
              <a:tailEnd type="none" w="med" len="med"/>
            </a:ln>
          </p:spPr>
        </p:sp>
        <p:sp>
          <p:nvSpPr>
            <p:cNvPr id="9368" name="直接连接符 9367"/>
            <p:cNvSpPr/>
            <p:nvPr/>
          </p:nvSpPr>
          <p:spPr>
            <a:xfrm flipH="1">
              <a:off x="5" y="1833"/>
              <a:ext cx="36" cy="1"/>
            </a:xfrm>
            <a:prstGeom prst="line">
              <a:avLst/>
            </a:prstGeom>
            <a:ln w="7938" cap="flat" cmpd="sng">
              <a:solidFill>
                <a:srgbClr val="666666"/>
              </a:solidFill>
              <a:prstDash val="solid"/>
              <a:headEnd type="none" w="med" len="med"/>
              <a:tailEnd type="none" w="med" len="med"/>
            </a:ln>
          </p:spPr>
        </p:sp>
        <p:sp>
          <p:nvSpPr>
            <p:cNvPr id="9369" name="直接连接符 9368"/>
            <p:cNvSpPr/>
            <p:nvPr/>
          </p:nvSpPr>
          <p:spPr>
            <a:xfrm flipH="1">
              <a:off x="6" y="402"/>
              <a:ext cx="26" cy="1"/>
            </a:xfrm>
            <a:prstGeom prst="line">
              <a:avLst/>
            </a:prstGeom>
            <a:ln w="7938" cap="flat" cmpd="sng">
              <a:solidFill>
                <a:srgbClr val="666666"/>
              </a:solidFill>
              <a:prstDash val="solid"/>
              <a:headEnd type="none" w="med" len="med"/>
              <a:tailEnd type="none" w="med" len="med"/>
            </a:ln>
          </p:spPr>
        </p:sp>
        <p:sp>
          <p:nvSpPr>
            <p:cNvPr id="9370" name="直接连接符 9369"/>
            <p:cNvSpPr/>
            <p:nvPr/>
          </p:nvSpPr>
          <p:spPr>
            <a:xfrm flipH="1">
              <a:off x="5" y="358"/>
              <a:ext cx="26" cy="1"/>
            </a:xfrm>
            <a:prstGeom prst="line">
              <a:avLst/>
            </a:prstGeom>
            <a:ln w="7938" cap="flat" cmpd="sng">
              <a:solidFill>
                <a:srgbClr val="666666"/>
              </a:solidFill>
              <a:prstDash val="solid"/>
              <a:headEnd type="none" w="med" len="med"/>
              <a:tailEnd type="none" w="med" len="med"/>
            </a:ln>
          </p:spPr>
        </p:sp>
        <p:sp>
          <p:nvSpPr>
            <p:cNvPr id="9371" name="直接连接符 9370"/>
            <p:cNvSpPr/>
            <p:nvPr/>
          </p:nvSpPr>
          <p:spPr>
            <a:xfrm flipH="1">
              <a:off x="5" y="496"/>
              <a:ext cx="26" cy="1"/>
            </a:xfrm>
            <a:prstGeom prst="line">
              <a:avLst/>
            </a:prstGeom>
            <a:ln w="7938" cap="flat" cmpd="sng">
              <a:solidFill>
                <a:srgbClr val="666666"/>
              </a:solidFill>
              <a:prstDash val="solid"/>
              <a:headEnd type="none" w="med" len="med"/>
              <a:tailEnd type="none" w="med" len="med"/>
            </a:ln>
          </p:spPr>
        </p:sp>
        <p:sp>
          <p:nvSpPr>
            <p:cNvPr id="9372" name="直接连接符 9371"/>
            <p:cNvSpPr/>
            <p:nvPr/>
          </p:nvSpPr>
          <p:spPr>
            <a:xfrm flipH="1">
              <a:off x="6" y="519"/>
              <a:ext cx="26" cy="1"/>
            </a:xfrm>
            <a:prstGeom prst="line">
              <a:avLst/>
            </a:prstGeom>
            <a:ln w="7938" cap="flat" cmpd="sng">
              <a:solidFill>
                <a:srgbClr val="666666"/>
              </a:solidFill>
              <a:prstDash val="solid"/>
              <a:headEnd type="none" w="med" len="med"/>
              <a:tailEnd type="none" w="med" len="med"/>
            </a:ln>
          </p:spPr>
        </p:sp>
        <p:sp>
          <p:nvSpPr>
            <p:cNvPr id="9373" name="直接连接符 9372"/>
            <p:cNvSpPr/>
            <p:nvPr/>
          </p:nvSpPr>
          <p:spPr>
            <a:xfrm flipH="1">
              <a:off x="5" y="453"/>
              <a:ext cx="26" cy="1"/>
            </a:xfrm>
            <a:prstGeom prst="line">
              <a:avLst/>
            </a:prstGeom>
            <a:ln w="7938" cap="flat" cmpd="sng">
              <a:solidFill>
                <a:srgbClr val="666666"/>
              </a:solidFill>
              <a:prstDash val="solid"/>
              <a:headEnd type="none" w="med" len="med"/>
              <a:tailEnd type="none" w="med" len="med"/>
            </a:ln>
          </p:spPr>
        </p:sp>
        <p:sp>
          <p:nvSpPr>
            <p:cNvPr id="9374" name="直接连接符 9373"/>
            <p:cNvSpPr/>
            <p:nvPr/>
          </p:nvSpPr>
          <p:spPr>
            <a:xfrm flipH="1">
              <a:off x="5" y="474"/>
              <a:ext cx="26" cy="1"/>
            </a:xfrm>
            <a:prstGeom prst="line">
              <a:avLst/>
            </a:prstGeom>
            <a:ln w="7938" cap="flat" cmpd="sng">
              <a:solidFill>
                <a:srgbClr val="666666"/>
              </a:solidFill>
              <a:prstDash val="solid"/>
              <a:headEnd type="none" w="med" len="med"/>
              <a:tailEnd type="none" w="med" len="med"/>
            </a:ln>
          </p:spPr>
        </p:sp>
        <p:sp>
          <p:nvSpPr>
            <p:cNvPr id="9375" name="直接连接符 9374"/>
            <p:cNvSpPr/>
            <p:nvPr/>
          </p:nvSpPr>
          <p:spPr>
            <a:xfrm flipH="1">
              <a:off x="5" y="379"/>
              <a:ext cx="26" cy="1"/>
            </a:xfrm>
            <a:prstGeom prst="line">
              <a:avLst/>
            </a:prstGeom>
            <a:ln w="7938" cap="flat" cmpd="sng">
              <a:solidFill>
                <a:srgbClr val="666666"/>
              </a:solidFill>
              <a:prstDash val="solid"/>
              <a:headEnd type="none" w="med" len="med"/>
              <a:tailEnd type="none" w="med" len="med"/>
            </a:ln>
          </p:spPr>
        </p:sp>
        <p:sp>
          <p:nvSpPr>
            <p:cNvPr id="9376" name="直接连接符 9375"/>
            <p:cNvSpPr/>
            <p:nvPr/>
          </p:nvSpPr>
          <p:spPr>
            <a:xfrm flipH="1">
              <a:off x="4" y="546"/>
              <a:ext cx="33" cy="1"/>
            </a:xfrm>
            <a:prstGeom prst="line">
              <a:avLst/>
            </a:prstGeom>
            <a:ln w="7938" cap="flat" cmpd="sng">
              <a:solidFill>
                <a:srgbClr val="666666"/>
              </a:solidFill>
              <a:prstDash val="solid"/>
              <a:headEnd type="none" w="med" len="med"/>
              <a:tailEnd type="none" w="med" len="med"/>
            </a:ln>
          </p:spPr>
        </p:sp>
        <p:sp>
          <p:nvSpPr>
            <p:cNvPr id="9377" name="直接连接符 9376"/>
            <p:cNvSpPr/>
            <p:nvPr/>
          </p:nvSpPr>
          <p:spPr>
            <a:xfrm flipH="1">
              <a:off x="5" y="686"/>
              <a:ext cx="26" cy="1"/>
            </a:xfrm>
            <a:prstGeom prst="line">
              <a:avLst/>
            </a:prstGeom>
            <a:ln w="7938" cap="flat" cmpd="sng">
              <a:solidFill>
                <a:srgbClr val="666666"/>
              </a:solidFill>
              <a:prstDash val="solid"/>
              <a:headEnd type="none" w="med" len="med"/>
              <a:tailEnd type="none" w="med" len="med"/>
            </a:ln>
          </p:spPr>
        </p:sp>
        <p:sp>
          <p:nvSpPr>
            <p:cNvPr id="9378" name="直接连接符 9377"/>
            <p:cNvSpPr/>
            <p:nvPr/>
          </p:nvSpPr>
          <p:spPr>
            <a:xfrm flipH="1">
              <a:off x="5" y="707"/>
              <a:ext cx="26" cy="1"/>
            </a:xfrm>
            <a:prstGeom prst="line">
              <a:avLst/>
            </a:prstGeom>
            <a:ln w="7938" cap="flat" cmpd="sng">
              <a:solidFill>
                <a:srgbClr val="666666"/>
              </a:solidFill>
              <a:prstDash val="solid"/>
              <a:headEnd type="none" w="med" len="med"/>
              <a:tailEnd type="none" w="med" len="med"/>
            </a:ln>
          </p:spPr>
        </p:sp>
        <p:sp>
          <p:nvSpPr>
            <p:cNvPr id="9379" name="直接连接符 9378"/>
            <p:cNvSpPr/>
            <p:nvPr/>
          </p:nvSpPr>
          <p:spPr>
            <a:xfrm flipH="1">
              <a:off x="5" y="572"/>
              <a:ext cx="26" cy="1"/>
            </a:xfrm>
            <a:prstGeom prst="line">
              <a:avLst/>
            </a:prstGeom>
            <a:ln w="7938" cap="flat" cmpd="sng">
              <a:solidFill>
                <a:srgbClr val="666666"/>
              </a:solidFill>
              <a:prstDash val="solid"/>
              <a:headEnd type="none" w="med" len="med"/>
              <a:tailEnd type="none" w="med" len="med"/>
            </a:ln>
          </p:spPr>
        </p:sp>
        <p:sp>
          <p:nvSpPr>
            <p:cNvPr id="9380" name="直接连接符 9379"/>
            <p:cNvSpPr/>
            <p:nvPr/>
          </p:nvSpPr>
          <p:spPr>
            <a:xfrm flipH="1">
              <a:off x="6" y="638"/>
              <a:ext cx="26" cy="1"/>
            </a:xfrm>
            <a:prstGeom prst="line">
              <a:avLst/>
            </a:prstGeom>
            <a:ln w="7938" cap="flat" cmpd="sng">
              <a:solidFill>
                <a:srgbClr val="666666"/>
              </a:solidFill>
              <a:prstDash val="solid"/>
              <a:headEnd type="none" w="med" len="med"/>
              <a:tailEnd type="none" w="med" len="med"/>
            </a:ln>
          </p:spPr>
        </p:sp>
        <p:sp>
          <p:nvSpPr>
            <p:cNvPr id="9381" name="直接连接符 9380"/>
            <p:cNvSpPr/>
            <p:nvPr/>
          </p:nvSpPr>
          <p:spPr>
            <a:xfrm flipH="1">
              <a:off x="5" y="614"/>
              <a:ext cx="26" cy="1"/>
            </a:xfrm>
            <a:prstGeom prst="line">
              <a:avLst/>
            </a:prstGeom>
            <a:ln w="7938" cap="flat" cmpd="sng">
              <a:solidFill>
                <a:srgbClr val="666666"/>
              </a:solidFill>
              <a:prstDash val="solid"/>
              <a:headEnd type="none" w="med" len="med"/>
              <a:tailEnd type="none" w="med" len="med"/>
            </a:ln>
          </p:spPr>
        </p:sp>
        <p:sp>
          <p:nvSpPr>
            <p:cNvPr id="9382" name="直接连接符 9381"/>
            <p:cNvSpPr/>
            <p:nvPr/>
          </p:nvSpPr>
          <p:spPr>
            <a:xfrm flipH="1">
              <a:off x="5" y="593"/>
              <a:ext cx="26" cy="1"/>
            </a:xfrm>
            <a:prstGeom prst="line">
              <a:avLst/>
            </a:prstGeom>
            <a:ln w="7938" cap="flat" cmpd="sng">
              <a:solidFill>
                <a:srgbClr val="666666"/>
              </a:solidFill>
              <a:prstDash val="solid"/>
              <a:headEnd type="none" w="med" len="med"/>
              <a:tailEnd type="none" w="med" len="med"/>
            </a:ln>
          </p:spPr>
        </p:sp>
        <p:sp>
          <p:nvSpPr>
            <p:cNvPr id="9383" name="直接连接符 9382"/>
            <p:cNvSpPr/>
            <p:nvPr/>
          </p:nvSpPr>
          <p:spPr>
            <a:xfrm flipH="1">
              <a:off x="7" y="1762"/>
              <a:ext cx="26" cy="1"/>
            </a:xfrm>
            <a:prstGeom prst="line">
              <a:avLst/>
            </a:prstGeom>
            <a:ln w="7938" cap="flat" cmpd="sng">
              <a:solidFill>
                <a:srgbClr val="666666"/>
              </a:solidFill>
              <a:prstDash val="solid"/>
              <a:headEnd type="none" w="med" len="med"/>
              <a:tailEnd type="none" w="med" len="med"/>
            </a:ln>
          </p:spPr>
        </p:sp>
        <p:sp>
          <p:nvSpPr>
            <p:cNvPr id="9384" name="直接连接符 9383"/>
            <p:cNvSpPr/>
            <p:nvPr/>
          </p:nvSpPr>
          <p:spPr>
            <a:xfrm flipH="1">
              <a:off x="4" y="779"/>
              <a:ext cx="33" cy="1"/>
            </a:xfrm>
            <a:prstGeom prst="line">
              <a:avLst/>
            </a:prstGeom>
            <a:ln w="7938" cap="flat" cmpd="sng">
              <a:solidFill>
                <a:srgbClr val="666666"/>
              </a:solidFill>
              <a:prstDash val="solid"/>
              <a:headEnd type="none" w="med" len="med"/>
              <a:tailEnd type="none" w="med" len="med"/>
            </a:ln>
          </p:spPr>
        </p:sp>
        <p:sp>
          <p:nvSpPr>
            <p:cNvPr id="9385" name="直接连接符 9384"/>
            <p:cNvSpPr/>
            <p:nvPr/>
          </p:nvSpPr>
          <p:spPr>
            <a:xfrm flipH="1">
              <a:off x="5" y="729"/>
              <a:ext cx="26" cy="1"/>
            </a:xfrm>
            <a:prstGeom prst="line">
              <a:avLst/>
            </a:prstGeom>
            <a:ln w="7938" cap="flat" cmpd="sng">
              <a:solidFill>
                <a:srgbClr val="666666"/>
              </a:solidFill>
              <a:prstDash val="solid"/>
              <a:headEnd type="none" w="med" len="med"/>
              <a:tailEnd type="none" w="med" len="med"/>
            </a:ln>
          </p:spPr>
        </p:sp>
        <p:sp>
          <p:nvSpPr>
            <p:cNvPr id="9386" name="直接连接符 9385"/>
            <p:cNvSpPr/>
            <p:nvPr/>
          </p:nvSpPr>
          <p:spPr>
            <a:xfrm flipH="1">
              <a:off x="8" y="1806"/>
              <a:ext cx="26" cy="1"/>
            </a:xfrm>
            <a:prstGeom prst="line">
              <a:avLst/>
            </a:prstGeom>
            <a:ln w="7938" cap="flat" cmpd="sng">
              <a:solidFill>
                <a:srgbClr val="666666"/>
              </a:solidFill>
              <a:prstDash val="solid"/>
              <a:headEnd type="none" w="med" len="med"/>
              <a:tailEnd type="none" w="med" len="med"/>
            </a:ln>
          </p:spPr>
        </p:sp>
        <p:sp>
          <p:nvSpPr>
            <p:cNvPr id="9387" name="直接连接符 9386"/>
            <p:cNvSpPr/>
            <p:nvPr/>
          </p:nvSpPr>
          <p:spPr>
            <a:xfrm flipH="1">
              <a:off x="5" y="805"/>
              <a:ext cx="26" cy="1"/>
            </a:xfrm>
            <a:prstGeom prst="line">
              <a:avLst/>
            </a:prstGeom>
            <a:ln w="7938" cap="flat" cmpd="sng">
              <a:solidFill>
                <a:srgbClr val="666666"/>
              </a:solidFill>
              <a:prstDash val="solid"/>
              <a:headEnd type="none" w="med" len="med"/>
              <a:tailEnd type="none" w="med" len="med"/>
            </a:ln>
          </p:spPr>
        </p:sp>
        <p:sp>
          <p:nvSpPr>
            <p:cNvPr id="9388" name="直接连接符 9387"/>
            <p:cNvSpPr/>
            <p:nvPr/>
          </p:nvSpPr>
          <p:spPr>
            <a:xfrm flipH="1">
              <a:off x="5" y="826"/>
              <a:ext cx="26" cy="1"/>
            </a:xfrm>
            <a:prstGeom prst="line">
              <a:avLst/>
            </a:prstGeom>
            <a:ln w="7938" cap="flat" cmpd="sng">
              <a:solidFill>
                <a:srgbClr val="666666"/>
              </a:solidFill>
              <a:prstDash val="solid"/>
              <a:headEnd type="none" w="med" len="med"/>
              <a:tailEnd type="none" w="med" len="med"/>
            </a:ln>
          </p:spPr>
        </p:sp>
        <p:sp>
          <p:nvSpPr>
            <p:cNvPr id="9389" name="直接连接符 9388"/>
            <p:cNvSpPr/>
            <p:nvPr/>
          </p:nvSpPr>
          <p:spPr>
            <a:xfrm flipH="1">
              <a:off x="6" y="1220"/>
              <a:ext cx="26" cy="1"/>
            </a:xfrm>
            <a:prstGeom prst="line">
              <a:avLst/>
            </a:prstGeom>
            <a:ln w="7938" cap="flat" cmpd="sng">
              <a:solidFill>
                <a:srgbClr val="666666"/>
              </a:solidFill>
              <a:prstDash val="solid"/>
              <a:headEnd type="none" w="med" len="med"/>
              <a:tailEnd type="none" w="med" len="med"/>
            </a:ln>
          </p:spPr>
        </p:sp>
        <p:sp>
          <p:nvSpPr>
            <p:cNvPr id="9390" name="直接连接符 9389"/>
            <p:cNvSpPr/>
            <p:nvPr/>
          </p:nvSpPr>
          <p:spPr>
            <a:xfrm flipH="1">
              <a:off x="5" y="1154"/>
              <a:ext cx="26" cy="1"/>
            </a:xfrm>
            <a:prstGeom prst="line">
              <a:avLst/>
            </a:prstGeom>
            <a:ln w="7938" cap="flat" cmpd="sng">
              <a:solidFill>
                <a:srgbClr val="666666"/>
              </a:solidFill>
              <a:prstDash val="solid"/>
              <a:headEnd type="none" w="med" len="med"/>
              <a:tailEnd type="none" w="med" len="med"/>
            </a:ln>
          </p:spPr>
        </p:sp>
        <p:sp>
          <p:nvSpPr>
            <p:cNvPr id="9391" name="直接连接符 9390"/>
            <p:cNvSpPr/>
            <p:nvPr/>
          </p:nvSpPr>
          <p:spPr>
            <a:xfrm flipH="1">
              <a:off x="6" y="752"/>
              <a:ext cx="26" cy="1"/>
            </a:xfrm>
            <a:prstGeom prst="line">
              <a:avLst/>
            </a:prstGeom>
            <a:ln w="7938" cap="flat" cmpd="sng">
              <a:solidFill>
                <a:srgbClr val="666666"/>
              </a:solidFill>
              <a:prstDash val="solid"/>
              <a:headEnd type="none" w="med" len="med"/>
              <a:tailEnd type="none" w="med" len="med"/>
            </a:ln>
          </p:spPr>
        </p:sp>
        <p:sp>
          <p:nvSpPr>
            <p:cNvPr id="9392" name="直接连接符 9391"/>
            <p:cNvSpPr/>
            <p:nvPr/>
          </p:nvSpPr>
          <p:spPr>
            <a:xfrm flipH="1">
              <a:off x="5" y="920"/>
              <a:ext cx="26" cy="1"/>
            </a:xfrm>
            <a:prstGeom prst="line">
              <a:avLst/>
            </a:prstGeom>
            <a:ln w="7938" cap="flat" cmpd="sng">
              <a:solidFill>
                <a:srgbClr val="666666"/>
              </a:solidFill>
              <a:prstDash val="solid"/>
              <a:headEnd type="none" w="med" len="med"/>
              <a:tailEnd type="none" w="med" len="med"/>
            </a:ln>
          </p:spPr>
        </p:sp>
        <p:sp>
          <p:nvSpPr>
            <p:cNvPr id="9393" name="直接连接符 9392"/>
            <p:cNvSpPr/>
            <p:nvPr/>
          </p:nvSpPr>
          <p:spPr>
            <a:xfrm flipH="1">
              <a:off x="5" y="1039"/>
              <a:ext cx="26" cy="1"/>
            </a:xfrm>
            <a:prstGeom prst="line">
              <a:avLst/>
            </a:prstGeom>
            <a:ln w="7938" cap="flat" cmpd="sng">
              <a:solidFill>
                <a:srgbClr val="666666"/>
              </a:solidFill>
              <a:prstDash val="solid"/>
              <a:headEnd type="none" w="med" len="med"/>
              <a:tailEnd type="none" w="med" len="med"/>
            </a:ln>
          </p:spPr>
        </p:sp>
        <p:sp>
          <p:nvSpPr>
            <p:cNvPr id="9394" name="直接连接符 9393"/>
            <p:cNvSpPr/>
            <p:nvPr/>
          </p:nvSpPr>
          <p:spPr>
            <a:xfrm flipH="1">
              <a:off x="5" y="1196"/>
              <a:ext cx="26" cy="1"/>
            </a:xfrm>
            <a:prstGeom prst="line">
              <a:avLst/>
            </a:prstGeom>
            <a:ln w="7938" cap="flat" cmpd="sng">
              <a:solidFill>
                <a:srgbClr val="666666"/>
              </a:solidFill>
              <a:prstDash val="solid"/>
              <a:headEnd type="none" w="med" len="med"/>
              <a:tailEnd type="none" w="med" len="med"/>
            </a:ln>
          </p:spPr>
        </p:sp>
        <p:sp>
          <p:nvSpPr>
            <p:cNvPr id="9395" name="直接连接符 9394"/>
            <p:cNvSpPr/>
            <p:nvPr/>
          </p:nvSpPr>
          <p:spPr>
            <a:xfrm flipH="1">
              <a:off x="5" y="1081"/>
              <a:ext cx="26" cy="1"/>
            </a:xfrm>
            <a:prstGeom prst="line">
              <a:avLst/>
            </a:prstGeom>
            <a:ln w="7938" cap="flat" cmpd="sng">
              <a:solidFill>
                <a:srgbClr val="666666"/>
              </a:solidFill>
              <a:prstDash val="solid"/>
              <a:headEnd type="none" w="med" len="med"/>
              <a:tailEnd type="none" w="med" len="med"/>
            </a:ln>
          </p:spPr>
        </p:sp>
        <p:sp>
          <p:nvSpPr>
            <p:cNvPr id="9396" name="直接连接符 9395"/>
            <p:cNvSpPr/>
            <p:nvPr/>
          </p:nvSpPr>
          <p:spPr>
            <a:xfrm flipH="1">
              <a:off x="5" y="941"/>
              <a:ext cx="26" cy="1"/>
            </a:xfrm>
            <a:prstGeom prst="line">
              <a:avLst/>
            </a:prstGeom>
            <a:ln w="7938" cap="flat" cmpd="sng">
              <a:solidFill>
                <a:srgbClr val="666666"/>
              </a:solidFill>
              <a:prstDash val="solid"/>
              <a:headEnd type="none" w="med" len="med"/>
              <a:tailEnd type="none" w="med" len="med"/>
            </a:ln>
          </p:spPr>
        </p:sp>
        <p:sp>
          <p:nvSpPr>
            <p:cNvPr id="9397" name="直接连接符 9396"/>
            <p:cNvSpPr/>
            <p:nvPr/>
          </p:nvSpPr>
          <p:spPr>
            <a:xfrm flipH="1">
              <a:off x="4" y="1013"/>
              <a:ext cx="33" cy="1"/>
            </a:xfrm>
            <a:prstGeom prst="line">
              <a:avLst/>
            </a:prstGeom>
            <a:ln w="7938" cap="flat" cmpd="sng">
              <a:solidFill>
                <a:srgbClr val="666666"/>
              </a:solidFill>
              <a:prstDash val="solid"/>
              <a:headEnd type="none" w="med" len="med"/>
              <a:tailEnd type="none" w="med" len="med"/>
            </a:ln>
          </p:spPr>
        </p:sp>
        <p:sp>
          <p:nvSpPr>
            <p:cNvPr id="9398" name="直接连接符 9397"/>
            <p:cNvSpPr/>
            <p:nvPr/>
          </p:nvSpPr>
          <p:spPr>
            <a:xfrm flipH="1">
              <a:off x="6" y="986"/>
              <a:ext cx="26" cy="1"/>
            </a:xfrm>
            <a:prstGeom prst="line">
              <a:avLst/>
            </a:prstGeom>
            <a:ln w="7938" cap="flat" cmpd="sng">
              <a:solidFill>
                <a:srgbClr val="666666"/>
              </a:solidFill>
              <a:prstDash val="solid"/>
              <a:headEnd type="none" w="med" len="med"/>
              <a:tailEnd type="none" w="med" len="med"/>
            </a:ln>
          </p:spPr>
        </p:sp>
        <p:sp>
          <p:nvSpPr>
            <p:cNvPr id="9399" name="直接连接符 9398"/>
            <p:cNvSpPr/>
            <p:nvPr/>
          </p:nvSpPr>
          <p:spPr>
            <a:xfrm flipH="1">
              <a:off x="5" y="963"/>
              <a:ext cx="26" cy="1"/>
            </a:xfrm>
            <a:prstGeom prst="line">
              <a:avLst/>
            </a:prstGeom>
            <a:ln w="7938" cap="flat" cmpd="sng">
              <a:solidFill>
                <a:srgbClr val="666666"/>
              </a:solidFill>
              <a:prstDash val="solid"/>
              <a:headEnd type="none" w="med" len="med"/>
              <a:tailEnd type="none" w="med" len="med"/>
            </a:ln>
          </p:spPr>
        </p:sp>
        <p:sp>
          <p:nvSpPr>
            <p:cNvPr id="9400" name="直接连接符 9399"/>
            <p:cNvSpPr/>
            <p:nvPr/>
          </p:nvSpPr>
          <p:spPr>
            <a:xfrm flipH="1">
              <a:off x="5" y="1273"/>
              <a:ext cx="26" cy="1"/>
            </a:xfrm>
            <a:prstGeom prst="line">
              <a:avLst/>
            </a:prstGeom>
            <a:ln w="7938" cap="flat" cmpd="sng">
              <a:solidFill>
                <a:srgbClr val="666666"/>
              </a:solidFill>
              <a:prstDash val="solid"/>
              <a:headEnd type="none" w="med" len="med"/>
              <a:tailEnd type="none" w="med" len="med"/>
            </a:ln>
          </p:spPr>
        </p:sp>
        <p:sp>
          <p:nvSpPr>
            <p:cNvPr id="9401" name="直接连接符 9400"/>
            <p:cNvSpPr/>
            <p:nvPr/>
          </p:nvSpPr>
          <p:spPr>
            <a:xfrm flipH="1">
              <a:off x="6" y="1105"/>
              <a:ext cx="26" cy="1"/>
            </a:xfrm>
            <a:prstGeom prst="line">
              <a:avLst/>
            </a:prstGeom>
            <a:ln w="7938" cap="flat" cmpd="sng">
              <a:solidFill>
                <a:srgbClr val="666666"/>
              </a:solidFill>
              <a:prstDash val="solid"/>
              <a:headEnd type="none" w="med" len="med"/>
              <a:tailEnd type="none" w="med" len="med"/>
            </a:ln>
          </p:spPr>
        </p:sp>
        <p:sp>
          <p:nvSpPr>
            <p:cNvPr id="9402" name="直接连接符 9401"/>
            <p:cNvSpPr/>
            <p:nvPr/>
          </p:nvSpPr>
          <p:spPr>
            <a:xfrm flipH="1">
              <a:off x="4" y="1247"/>
              <a:ext cx="33" cy="1"/>
            </a:xfrm>
            <a:prstGeom prst="line">
              <a:avLst/>
            </a:prstGeom>
            <a:ln w="7938" cap="flat" cmpd="sng">
              <a:solidFill>
                <a:srgbClr val="666666"/>
              </a:solidFill>
              <a:prstDash val="solid"/>
              <a:headEnd type="none" w="med" len="med"/>
              <a:tailEnd type="none" w="med" len="med"/>
            </a:ln>
          </p:spPr>
        </p:sp>
        <p:sp>
          <p:nvSpPr>
            <p:cNvPr id="9403" name="直接连接符 9402"/>
            <p:cNvSpPr/>
            <p:nvPr/>
          </p:nvSpPr>
          <p:spPr>
            <a:xfrm flipH="1">
              <a:off x="5" y="1175"/>
              <a:ext cx="26" cy="1"/>
            </a:xfrm>
            <a:prstGeom prst="line">
              <a:avLst/>
            </a:prstGeom>
            <a:ln w="7938" cap="flat" cmpd="sng">
              <a:solidFill>
                <a:srgbClr val="666666"/>
              </a:solidFill>
              <a:prstDash val="solid"/>
              <a:headEnd type="none" w="med" len="med"/>
              <a:tailEnd type="none" w="med" len="med"/>
            </a:ln>
          </p:spPr>
        </p:sp>
        <p:sp>
          <p:nvSpPr>
            <p:cNvPr id="9404" name="直接连接符 9403"/>
            <p:cNvSpPr/>
            <p:nvPr/>
          </p:nvSpPr>
          <p:spPr>
            <a:xfrm flipH="1">
              <a:off x="5" y="1549"/>
              <a:ext cx="26" cy="1"/>
            </a:xfrm>
            <a:prstGeom prst="line">
              <a:avLst/>
            </a:prstGeom>
            <a:ln w="7938" cap="flat" cmpd="sng">
              <a:solidFill>
                <a:srgbClr val="666666"/>
              </a:solidFill>
              <a:prstDash val="solid"/>
              <a:headEnd type="none" w="med" len="med"/>
              <a:tailEnd type="none" w="med" len="med"/>
            </a:ln>
          </p:spPr>
        </p:sp>
        <p:sp>
          <p:nvSpPr>
            <p:cNvPr id="9405" name="直接连接符 9404"/>
            <p:cNvSpPr/>
            <p:nvPr/>
          </p:nvSpPr>
          <p:spPr>
            <a:xfrm flipH="1">
              <a:off x="7" y="1621"/>
              <a:ext cx="26" cy="1"/>
            </a:xfrm>
            <a:prstGeom prst="line">
              <a:avLst/>
            </a:prstGeom>
            <a:ln w="7938" cap="flat" cmpd="sng">
              <a:solidFill>
                <a:srgbClr val="666666"/>
              </a:solidFill>
              <a:prstDash val="solid"/>
              <a:headEnd type="none" w="med" len="med"/>
              <a:tailEnd type="none" w="med" len="med"/>
            </a:ln>
          </p:spPr>
        </p:sp>
        <p:sp>
          <p:nvSpPr>
            <p:cNvPr id="9406" name="直接连接符 9405"/>
            <p:cNvSpPr/>
            <p:nvPr/>
          </p:nvSpPr>
          <p:spPr>
            <a:xfrm flipH="1">
              <a:off x="5" y="1387"/>
              <a:ext cx="26" cy="1"/>
            </a:xfrm>
            <a:prstGeom prst="line">
              <a:avLst/>
            </a:prstGeom>
            <a:ln w="7938" cap="flat" cmpd="sng">
              <a:solidFill>
                <a:srgbClr val="666666"/>
              </a:solidFill>
              <a:prstDash val="solid"/>
              <a:headEnd type="none" w="med" len="med"/>
              <a:tailEnd type="none" w="med" len="med"/>
            </a:ln>
          </p:spPr>
        </p:sp>
        <p:sp>
          <p:nvSpPr>
            <p:cNvPr id="9407" name="直接连接符 9406"/>
            <p:cNvSpPr/>
            <p:nvPr/>
          </p:nvSpPr>
          <p:spPr>
            <a:xfrm flipH="1">
              <a:off x="7" y="1783"/>
              <a:ext cx="26" cy="1"/>
            </a:xfrm>
            <a:prstGeom prst="line">
              <a:avLst/>
            </a:prstGeom>
            <a:ln w="7938" cap="flat" cmpd="sng">
              <a:solidFill>
                <a:srgbClr val="666666"/>
              </a:solidFill>
              <a:prstDash val="solid"/>
              <a:headEnd type="none" w="med" len="med"/>
              <a:tailEnd type="none" w="med" len="med"/>
            </a:ln>
          </p:spPr>
        </p:sp>
        <p:sp>
          <p:nvSpPr>
            <p:cNvPr id="9408" name="直接连接符 9407"/>
            <p:cNvSpPr/>
            <p:nvPr/>
          </p:nvSpPr>
          <p:spPr>
            <a:xfrm flipH="1">
              <a:off x="5" y="1315"/>
              <a:ext cx="26" cy="1"/>
            </a:xfrm>
            <a:prstGeom prst="line">
              <a:avLst/>
            </a:prstGeom>
            <a:ln w="7938" cap="flat" cmpd="sng">
              <a:solidFill>
                <a:srgbClr val="666666"/>
              </a:solidFill>
              <a:prstDash val="solid"/>
              <a:headEnd type="none" w="med" len="med"/>
              <a:tailEnd type="none" w="med" len="med"/>
            </a:ln>
          </p:spPr>
        </p:sp>
        <p:sp>
          <p:nvSpPr>
            <p:cNvPr id="9409" name="直接连接符 9408"/>
            <p:cNvSpPr/>
            <p:nvPr/>
          </p:nvSpPr>
          <p:spPr>
            <a:xfrm flipH="1">
              <a:off x="5" y="1294"/>
              <a:ext cx="26" cy="1"/>
            </a:xfrm>
            <a:prstGeom prst="line">
              <a:avLst/>
            </a:prstGeom>
            <a:ln w="7938" cap="flat" cmpd="sng">
              <a:solidFill>
                <a:srgbClr val="666666"/>
              </a:solidFill>
              <a:prstDash val="solid"/>
              <a:headEnd type="none" w="med" len="med"/>
              <a:tailEnd type="none" w="med" len="med"/>
            </a:ln>
          </p:spPr>
        </p:sp>
        <p:sp>
          <p:nvSpPr>
            <p:cNvPr id="9410" name="直接连接符 9409"/>
            <p:cNvSpPr/>
            <p:nvPr/>
          </p:nvSpPr>
          <p:spPr>
            <a:xfrm flipH="1">
              <a:off x="5" y="1430"/>
              <a:ext cx="26" cy="1"/>
            </a:xfrm>
            <a:prstGeom prst="line">
              <a:avLst/>
            </a:prstGeom>
            <a:ln w="7938" cap="flat" cmpd="sng">
              <a:solidFill>
                <a:srgbClr val="666666"/>
              </a:solidFill>
              <a:prstDash val="solid"/>
              <a:headEnd type="none" w="med" len="med"/>
              <a:tailEnd type="none" w="med" len="med"/>
            </a:ln>
          </p:spPr>
        </p:sp>
        <p:sp>
          <p:nvSpPr>
            <p:cNvPr id="9411" name="直接连接符 9410"/>
            <p:cNvSpPr/>
            <p:nvPr/>
          </p:nvSpPr>
          <p:spPr>
            <a:xfrm flipH="1">
              <a:off x="6" y="1454"/>
              <a:ext cx="26" cy="1"/>
            </a:xfrm>
            <a:prstGeom prst="line">
              <a:avLst/>
            </a:prstGeom>
            <a:ln w="7938" cap="flat" cmpd="sng">
              <a:solidFill>
                <a:srgbClr val="666666"/>
              </a:solidFill>
              <a:prstDash val="solid"/>
              <a:headEnd type="none" w="med" len="med"/>
              <a:tailEnd type="none" w="med" len="med"/>
            </a:ln>
          </p:spPr>
        </p:sp>
        <p:sp>
          <p:nvSpPr>
            <p:cNvPr id="9412" name="直接连接符 9411"/>
            <p:cNvSpPr/>
            <p:nvPr/>
          </p:nvSpPr>
          <p:spPr>
            <a:xfrm flipH="1">
              <a:off x="5" y="1409"/>
              <a:ext cx="26" cy="1"/>
            </a:xfrm>
            <a:prstGeom prst="line">
              <a:avLst/>
            </a:prstGeom>
            <a:ln w="7938" cap="flat" cmpd="sng">
              <a:solidFill>
                <a:srgbClr val="666666"/>
              </a:solidFill>
              <a:prstDash val="solid"/>
              <a:headEnd type="none" w="med" len="med"/>
              <a:tailEnd type="none" w="med" len="med"/>
            </a:ln>
          </p:spPr>
        </p:sp>
        <p:sp>
          <p:nvSpPr>
            <p:cNvPr id="9413" name="直接连接符 9412"/>
            <p:cNvSpPr/>
            <p:nvPr/>
          </p:nvSpPr>
          <p:spPr>
            <a:xfrm flipH="1">
              <a:off x="6" y="1339"/>
              <a:ext cx="26" cy="1"/>
            </a:xfrm>
            <a:prstGeom prst="line">
              <a:avLst/>
            </a:prstGeom>
            <a:ln w="7938" cap="flat" cmpd="sng">
              <a:solidFill>
                <a:srgbClr val="666666"/>
              </a:solidFill>
              <a:prstDash val="solid"/>
              <a:headEnd type="none" w="med" len="med"/>
              <a:tailEnd type="none" w="med" len="med"/>
            </a:ln>
          </p:spPr>
        </p:sp>
        <p:sp>
          <p:nvSpPr>
            <p:cNvPr id="9414" name="直接连接符 9413"/>
            <p:cNvSpPr/>
            <p:nvPr/>
          </p:nvSpPr>
          <p:spPr>
            <a:xfrm flipH="1">
              <a:off x="8" y="1688"/>
              <a:ext cx="26" cy="1"/>
            </a:xfrm>
            <a:prstGeom prst="line">
              <a:avLst/>
            </a:prstGeom>
            <a:ln w="7938" cap="flat" cmpd="sng">
              <a:solidFill>
                <a:srgbClr val="666666"/>
              </a:solidFill>
              <a:prstDash val="solid"/>
              <a:headEnd type="none" w="med" len="med"/>
              <a:tailEnd type="none" w="med" len="med"/>
            </a:ln>
          </p:spPr>
        </p:sp>
        <p:sp>
          <p:nvSpPr>
            <p:cNvPr id="9415" name="直接连接符 9414"/>
            <p:cNvSpPr/>
            <p:nvPr/>
          </p:nvSpPr>
          <p:spPr>
            <a:xfrm flipH="1">
              <a:off x="4" y="1481"/>
              <a:ext cx="33" cy="1"/>
            </a:xfrm>
            <a:prstGeom prst="line">
              <a:avLst/>
            </a:prstGeom>
            <a:ln w="7938" cap="flat" cmpd="sng">
              <a:solidFill>
                <a:srgbClr val="666666"/>
              </a:solidFill>
              <a:prstDash val="solid"/>
              <a:headEnd type="none" w="med" len="med"/>
              <a:tailEnd type="none" w="med" len="med"/>
            </a:ln>
          </p:spPr>
        </p:sp>
        <p:sp>
          <p:nvSpPr>
            <p:cNvPr id="9416" name="未知"/>
            <p:cNvSpPr/>
            <p:nvPr/>
          </p:nvSpPr>
          <p:spPr>
            <a:xfrm>
              <a:off x="4" y="0"/>
              <a:ext cx="118" cy="2300"/>
            </a:xfrm>
            <a:custGeom>
              <a:avLst/>
              <a:gdLst/>
              <a:ahLst/>
              <a:cxnLst/>
              <a:rect l="0" t="0" r="0" b="0"/>
              <a:pathLst>
                <a:path w="353" h="6900">
                  <a:moveTo>
                    <a:pt x="46" y="6728"/>
                  </a:moveTo>
                  <a:lnTo>
                    <a:pt x="33" y="6700"/>
                  </a:lnTo>
                  <a:lnTo>
                    <a:pt x="24" y="6672"/>
                  </a:lnTo>
                  <a:lnTo>
                    <a:pt x="16" y="6643"/>
                  </a:lnTo>
                  <a:lnTo>
                    <a:pt x="11" y="6612"/>
                  </a:lnTo>
                  <a:lnTo>
                    <a:pt x="5" y="6580"/>
                  </a:lnTo>
                  <a:lnTo>
                    <a:pt x="2" y="6547"/>
                  </a:lnTo>
                  <a:lnTo>
                    <a:pt x="0" y="6513"/>
                  </a:lnTo>
                  <a:lnTo>
                    <a:pt x="0" y="6479"/>
                  </a:lnTo>
                  <a:lnTo>
                    <a:pt x="0" y="4795"/>
                  </a:lnTo>
                  <a:lnTo>
                    <a:pt x="0" y="4442"/>
                  </a:lnTo>
                  <a:lnTo>
                    <a:pt x="0" y="3741"/>
                  </a:lnTo>
                  <a:lnTo>
                    <a:pt x="0" y="3038"/>
                  </a:lnTo>
                  <a:lnTo>
                    <a:pt x="0" y="2336"/>
                  </a:lnTo>
                  <a:lnTo>
                    <a:pt x="0" y="1638"/>
                  </a:lnTo>
                  <a:lnTo>
                    <a:pt x="0" y="1286"/>
                  </a:lnTo>
                  <a:lnTo>
                    <a:pt x="0" y="375"/>
                  </a:lnTo>
                  <a:lnTo>
                    <a:pt x="0" y="336"/>
                  </a:lnTo>
                  <a:lnTo>
                    <a:pt x="3" y="299"/>
                  </a:lnTo>
                  <a:lnTo>
                    <a:pt x="6" y="264"/>
                  </a:lnTo>
                  <a:lnTo>
                    <a:pt x="13" y="231"/>
                  </a:lnTo>
                  <a:lnTo>
                    <a:pt x="20" y="198"/>
                  </a:lnTo>
                  <a:lnTo>
                    <a:pt x="29" y="168"/>
                  </a:lnTo>
                  <a:lnTo>
                    <a:pt x="39" y="138"/>
                  </a:lnTo>
                  <a:lnTo>
                    <a:pt x="53" y="111"/>
                  </a:lnTo>
                  <a:lnTo>
                    <a:pt x="65" y="84"/>
                  </a:lnTo>
                  <a:lnTo>
                    <a:pt x="79" y="62"/>
                  </a:lnTo>
                  <a:lnTo>
                    <a:pt x="93" y="42"/>
                  </a:lnTo>
                  <a:lnTo>
                    <a:pt x="109" y="27"/>
                  </a:lnTo>
                  <a:lnTo>
                    <a:pt x="124" y="14"/>
                  </a:lnTo>
                  <a:lnTo>
                    <a:pt x="142" y="6"/>
                  </a:lnTo>
                  <a:lnTo>
                    <a:pt x="159" y="1"/>
                  </a:lnTo>
                  <a:lnTo>
                    <a:pt x="177" y="0"/>
                  </a:lnTo>
                  <a:lnTo>
                    <a:pt x="194" y="1"/>
                  </a:lnTo>
                  <a:lnTo>
                    <a:pt x="211" y="6"/>
                  </a:lnTo>
                  <a:lnTo>
                    <a:pt x="227" y="14"/>
                  </a:lnTo>
                  <a:lnTo>
                    <a:pt x="244" y="27"/>
                  </a:lnTo>
                  <a:lnTo>
                    <a:pt x="258" y="42"/>
                  </a:lnTo>
                  <a:lnTo>
                    <a:pt x="273" y="62"/>
                  </a:lnTo>
                  <a:lnTo>
                    <a:pt x="287" y="84"/>
                  </a:lnTo>
                  <a:lnTo>
                    <a:pt x="301" y="111"/>
                  </a:lnTo>
                  <a:lnTo>
                    <a:pt x="312" y="138"/>
                  </a:lnTo>
                  <a:lnTo>
                    <a:pt x="322" y="168"/>
                  </a:lnTo>
                  <a:lnTo>
                    <a:pt x="332" y="198"/>
                  </a:lnTo>
                  <a:lnTo>
                    <a:pt x="340" y="231"/>
                  </a:lnTo>
                  <a:lnTo>
                    <a:pt x="345" y="264"/>
                  </a:lnTo>
                  <a:lnTo>
                    <a:pt x="349" y="299"/>
                  </a:lnTo>
                  <a:lnTo>
                    <a:pt x="352" y="336"/>
                  </a:lnTo>
                  <a:lnTo>
                    <a:pt x="353" y="375"/>
                  </a:lnTo>
                  <a:lnTo>
                    <a:pt x="353" y="6479"/>
                  </a:lnTo>
                  <a:lnTo>
                    <a:pt x="352" y="6481"/>
                  </a:lnTo>
                  <a:lnTo>
                    <a:pt x="352" y="6484"/>
                  </a:lnTo>
                  <a:lnTo>
                    <a:pt x="352" y="6490"/>
                  </a:lnTo>
                  <a:lnTo>
                    <a:pt x="352" y="6502"/>
                  </a:lnTo>
                  <a:lnTo>
                    <a:pt x="351" y="6504"/>
                  </a:lnTo>
                  <a:lnTo>
                    <a:pt x="351" y="6507"/>
                  </a:lnTo>
                  <a:lnTo>
                    <a:pt x="351" y="6513"/>
                  </a:lnTo>
                  <a:lnTo>
                    <a:pt x="351" y="6525"/>
                  </a:lnTo>
                  <a:lnTo>
                    <a:pt x="349" y="6547"/>
                  </a:lnTo>
                  <a:lnTo>
                    <a:pt x="348" y="6570"/>
                  </a:lnTo>
                  <a:lnTo>
                    <a:pt x="344" y="6591"/>
                  </a:lnTo>
                  <a:lnTo>
                    <a:pt x="341" y="6613"/>
                  </a:lnTo>
                  <a:lnTo>
                    <a:pt x="337" y="6633"/>
                  </a:lnTo>
                  <a:lnTo>
                    <a:pt x="333" y="6655"/>
                  </a:lnTo>
                  <a:lnTo>
                    <a:pt x="288" y="690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9417" name="未知"/>
            <p:cNvSpPr/>
            <p:nvPr/>
          </p:nvSpPr>
          <p:spPr>
            <a:xfrm>
              <a:off x="81" y="2257"/>
              <a:ext cx="19" cy="43"/>
            </a:xfrm>
            <a:custGeom>
              <a:avLst/>
              <a:gdLst/>
              <a:ahLst/>
              <a:cxnLst/>
              <a:rect l="0" t="0" r="0" b="0"/>
              <a:pathLst>
                <a:path w="56" h="130">
                  <a:moveTo>
                    <a:pt x="0" y="0"/>
                  </a:moveTo>
                  <a:lnTo>
                    <a:pt x="7" y="8"/>
                  </a:lnTo>
                  <a:lnTo>
                    <a:pt x="14" y="18"/>
                  </a:lnTo>
                  <a:lnTo>
                    <a:pt x="20" y="28"/>
                  </a:lnTo>
                  <a:lnTo>
                    <a:pt x="27" y="40"/>
                  </a:lnTo>
                  <a:lnTo>
                    <a:pt x="28" y="44"/>
                  </a:lnTo>
                  <a:lnTo>
                    <a:pt x="36" y="64"/>
                  </a:lnTo>
                  <a:lnTo>
                    <a:pt x="44" y="85"/>
                  </a:lnTo>
                  <a:lnTo>
                    <a:pt x="56" y="13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9418" name="直接连接符 9417"/>
            <p:cNvSpPr/>
            <p:nvPr/>
          </p:nvSpPr>
          <p:spPr>
            <a:xfrm flipH="1" flipV="1">
              <a:off x="53" y="215"/>
              <a:ext cx="1" cy="42"/>
            </a:xfrm>
            <a:prstGeom prst="line">
              <a:avLst/>
            </a:prstGeom>
            <a:ln w="9525" cap="flat" cmpd="sng">
              <a:solidFill>
                <a:srgbClr val="000000"/>
              </a:solidFill>
              <a:prstDash val="solid"/>
              <a:headEnd type="none" w="med" len="med"/>
              <a:tailEnd type="none" w="med" len="med"/>
            </a:ln>
          </p:spPr>
        </p:sp>
        <p:sp>
          <p:nvSpPr>
            <p:cNvPr id="9419" name="直接连接符 9418"/>
            <p:cNvSpPr/>
            <p:nvPr/>
          </p:nvSpPr>
          <p:spPr>
            <a:xfrm flipV="1">
              <a:off x="53" y="169"/>
              <a:ext cx="1" cy="46"/>
            </a:xfrm>
            <a:prstGeom prst="line">
              <a:avLst/>
            </a:prstGeom>
            <a:ln w="9525" cap="flat" cmpd="sng">
              <a:solidFill>
                <a:srgbClr val="000000"/>
              </a:solidFill>
              <a:prstDash val="solid"/>
              <a:headEnd type="none" w="med" len="med"/>
              <a:tailEnd type="none" w="med" len="med"/>
            </a:ln>
          </p:spPr>
        </p:sp>
        <p:sp>
          <p:nvSpPr>
            <p:cNvPr id="9420" name="直接连接符 9419"/>
            <p:cNvSpPr/>
            <p:nvPr/>
          </p:nvSpPr>
          <p:spPr>
            <a:xfrm flipH="1">
              <a:off x="68" y="202"/>
              <a:ext cx="1" cy="54"/>
            </a:xfrm>
            <a:prstGeom prst="line">
              <a:avLst/>
            </a:prstGeom>
            <a:ln w="9525" cap="flat" cmpd="sng">
              <a:solidFill>
                <a:srgbClr val="000000"/>
              </a:solidFill>
              <a:prstDash val="solid"/>
              <a:headEnd type="none" w="med" len="med"/>
              <a:tailEnd type="none" w="med" len="med"/>
            </a:ln>
          </p:spPr>
        </p:sp>
        <p:sp>
          <p:nvSpPr>
            <p:cNvPr id="9421" name="未知"/>
            <p:cNvSpPr/>
            <p:nvPr/>
          </p:nvSpPr>
          <p:spPr>
            <a:xfrm>
              <a:off x="19" y="2283"/>
              <a:ext cx="84" cy="376"/>
            </a:xfrm>
            <a:custGeom>
              <a:avLst/>
              <a:gdLst/>
              <a:ahLst/>
              <a:cxnLst/>
              <a:rect l="0" t="0" r="0" b="0"/>
              <a:pathLst>
                <a:path w="253" h="1127">
                  <a:moveTo>
                    <a:pt x="243" y="52"/>
                  </a:moveTo>
                  <a:lnTo>
                    <a:pt x="247" y="77"/>
                  </a:lnTo>
                  <a:lnTo>
                    <a:pt x="250" y="103"/>
                  </a:lnTo>
                  <a:lnTo>
                    <a:pt x="252" y="129"/>
                  </a:lnTo>
                  <a:lnTo>
                    <a:pt x="253" y="157"/>
                  </a:lnTo>
                  <a:lnTo>
                    <a:pt x="253" y="858"/>
                  </a:lnTo>
                  <a:lnTo>
                    <a:pt x="252" y="884"/>
                  </a:lnTo>
                  <a:lnTo>
                    <a:pt x="250" y="911"/>
                  </a:lnTo>
                  <a:lnTo>
                    <a:pt x="248" y="923"/>
                  </a:lnTo>
                  <a:lnTo>
                    <a:pt x="247" y="929"/>
                  </a:lnTo>
                  <a:lnTo>
                    <a:pt x="247" y="936"/>
                  </a:lnTo>
                  <a:lnTo>
                    <a:pt x="243" y="961"/>
                  </a:lnTo>
                  <a:lnTo>
                    <a:pt x="237" y="984"/>
                  </a:lnTo>
                  <a:lnTo>
                    <a:pt x="231" y="1006"/>
                  </a:lnTo>
                  <a:lnTo>
                    <a:pt x="223" y="1027"/>
                  </a:lnTo>
                  <a:lnTo>
                    <a:pt x="215" y="1048"/>
                  </a:lnTo>
                  <a:lnTo>
                    <a:pt x="205" y="1065"/>
                  </a:lnTo>
                  <a:lnTo>
                    <a:pt x="200" y="1074"/>
                  </a:lnTo>
                  <a:lnTo>
                    <a:pt x="196" y="1082"/>
                  </a:lnTo>
                  <a:lnTo>
                    <a:pt x="189" y="1088"/>
                  </a:lnTo>
                  <a:lnTo>
                    <a:pt x="187" y="1089"/>
                  </a:lnTo>
                  <a:lnTo>
                    <a:pt x="186" y="1091"/>
                  </a:lnTo>
                  <a:lnTo>
                    <a:pt x="184" y="1095"/>
                  </a:lnTo>
                  <a:lnTo>
                    <a:pt x="174" y="1107"/>
                  </a:lnTo>
                  <a:lnTo>
                    <a:pt x="162" y="1115"/>
                  </a:lnTo>
                  <a:lnTo>
                    <a:pt x="156" y="1118"/>
                  </a:lnTo>
                  <a:lnTo>
                    <a:pt x="151" y="1122"/>
                  </a:lnTo>
                  <a:lnTo>
                    <a:pt x="147" y="1122"/>
                  </a:lnTo>
                  <a:lnTo>
                    <a:pt x="145" y="1122"/>
                  </a:lnTo>
                  <a:lnTo>
                    <a:pt x="144" y="1122"/>
                  </a:lnTo>
                  <a:lnTo>
                    <a:pt x="144" y="1123"/>
                  </a:lnTo>
                  <a:lnTo>
                    <a:pt x="138" y="1125"/>
                  </a:lnTo>
                  <a:lnTo>
                    <a:pt x="126" y="1127"/>
                  </a:lnTo>
                  <a:lnTo>
                    <a:pt x="113" y="1125"/>
                  </a:lnTo>
                  <a:lnTo>
                    <a:pt x="101" y="1122"/>
                  </a:lnTo>
                  <a:lnTo>
                    <a:pt x="88" y="1115"/>
                  </a:lnTo>
                  <a:lnTo>
                    <a:pt x="77" y="1107"/>
                  </a:lnTo>
                  <a:lnTo>
                    <a:pt x="66" y="1095"/>
                  </a:lnTo>
                  <a:lnTo>
                    <a:pt x="56" y="1082"/>
                  </a:lnTo>
                  <a:lnTo>
                    <a:pt x="46" y="1065"/>
                  </a:lnTo>
                  <a:lnTo>
                    <a:pt x="37" y="1048"/>
                  </a:lnTo>
                  <a:lnTo>
                    <a:pt x="27" y="1027"/>
                  </a:lnTo>
                  <a:lnTo>
                    <a:pt x="20" y="1006"/>
                  </a:lnTo>
                  <a:lnTo>
                    <a:pt x="13" y="984"/>
                  </a:lnTo>
                  <a:lnTo>
                    <a:pt x="9" y="961"/>
                  </a:lnTo>
                  <a:lnTo>
                    <a:pt x="4" y="936"/>
                  </a:lnTo>
                  <a:lnTo>
                    <a:pt x="2" y="911"/>
                  </a:lnTo>
                  <a:lnTo>
                    <a:pt x="0" y="884"/>
                  </a:lnTo>
                  <a:lnTo>
                    <a:pt x="0" y="858"/>
                  </a:lnTo>
                  <a:lnTo>
                    <a:pt x="0" y="157"/>
                  </a:lnTo>
                  <a:lnTo>
                    <a:pt x="1" y="114"/>
                  </a:lnTo>
                  <a:lnTo>
                    <a:pt x="6" y="74"/>
                  </a:lnTo>
                  <a:lnTo>
                    <a:pt x="13" y="35"/>
                  </a:lnTo>
                  <a:lnTo>
                    <a:pt x="24" y="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9422" name="直接连接符 9421"/>
            <p:cNvSpPr/>
            <p:nvPr/>
          </p:nvSpPr>
          <p:spPr>
            <a:xfrm flipV="1">
              <a:off x="69" y="173"/>
              <a:ext cx="1" cy="29"/>
            </a:xfrm>
            <a:prstGeom prst="line">
              <a:avLst/>
            </a:prstGeom>
            <a:ln w="9525" cap="flat" cmpd="sng">
              <a:solidFill>
                <a:srgbClr val="000000"/>
              </a:solidFill>
              <a:prstDash val="solid"/>
              <a:headEnd type="none" w="med" len="med"/>
              <a:tailEnd type="none" w="med" len="med"/>
            </a:ln>
          </p:spPr>
        </p:sp>
        <p:sp>
          <p:nvSpPr>
            <p:cNvPr id="9423" name="未知"/>
            <p:cNvSpPr/>
            <p:nvPr/>
          </p:nvSpPr>
          <p:spPr>
            <a:xfrm>
              <a:off x="48" y="110"/>
              <a:ext cx="29" cy="59"/>
            </a:xfrm>
            <a:custGeom>
              <a:avLst/>
              <a:gdLst/>
              <a:ahLst/>
              <a:cxnLst/>
              <a:rect l="0" t="0" r="0" b="0"/>
              <a:pathLst>
                <a:path w="88" h="179">
                  <a:moveTo>
                    <a:pt x="13" y="178"/>
                  </a:moveTo>
                  <a:lnTo>
                    <a:pt x="7" y="161"/>
                  </a:lnTo>
                  <a:lnTo>
                    <a:pt x="3" y="144"/>
                  </a:lnTo>
                  <a:lnTo>
                    <a:pt x="0" y="125"/>
                  </a:lnTo>
                  <a:lnTo>
                    <a:pt x="0" y="106"/>
                  </a:lnTo>
                  <a:lnTo>
                    <a:pt x="0" y="83"/>
                  </a:lnTo>
                  <a:lnTo>
                    <a:pt x="3" y="64"/>
                  </a:lnTo>
                  <a:lnTo>
                    <a:pt x="7" y="46"/>
                  </a:lnTo>
                  <a:lnTo>
                    <a:pt x="14" y="31"/>
                  </a:lnTo>
                  <a:lnTo>
                    <a:pt x="20" y="17"/>
                  </a:lnTo>
                  <a:lnTo>
                    <a:pt x="28" y="8"/>
                  </a:lnTo>
                  <a:lnTo>
                    <a:pt x="36" y="1"/>
                  </a:lnTo>
                  <a:lnTo>
                    <a:pt x="45" y="0"/>
                  </a:lnTo>
                  <a:lnTo>
                    <a:pt x="53" y="1"/>
                  </a:lnTo>
                  <a:lnTo>
                    <a:pt x="61" y="8"/>
                  </a:lnTo>
                  <a:lnTo>
                    <a:pt x="68" y="17"/>
                  </a:lnTo>
                  <a:lnTo>
                    <a:pt x="71" y="23"/>
                  </a:lnTo>
                  <a:lnTo>
                    <a:pt x="75" y="31"/>
                  </a:lnTo>
                  <a:lnTo>
                    <a:pt x="80" y="46"/>
                  </a:lnTo>
                  <a:lnTo>
                    <a:pt x="84" y="64"/>
                  </a:lnTo>
                  <a:lnTo>
                    <a:pt x="87" y="83"/>
                  </a:lnTo>
                  <a:lnTo>
                    <a:pt x="88" y="106"/>
                  </a:lnTo>
                  <a:lnTo>
                    <a:pt x="87" y="126"/>
                  </a:lnTo>
                  <a:lnTo>
                    <a:pt x="85" y="135"/>
                  </a:lnTo>
                  <a:lnTo>
                    <a:pt x="84" y="145"/>
                  </a:lnTo>
                  <a:lnTo>
                    <a:pt x="80" y="162"/>
                  </a:lnTo>
                  <a:lnTo>
                    <a:pt x="77" y="170"/>
                  </a:lnTo>
                  <a:lnTo>
                    <a:pt x="75" y="179"/>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9424" name="未知"/>
            <p:cNvSpPr/>
            <p:nvPr/>
          </p:nvSpPr>
          <p:spPr>
            <a:xfrm>
              <a:off x="81" y="2253"/>
              <a:ext cx="11" cy="18"/>
            </a:xfrm>
            <a:custGeom>
              <a:avLst/>
              <a:gdLst/>
              <a:ahLst/>
              <a:cxnLst/>
              <a:rect l="0" t="0" r="0" b="0"/>
              <a:pathLst>
                <a:path w="33" h="53">
                  <a:moveTo>
                    <a:pt x="33" y="53"/>
                  </a:moveTo>
                  <a:lnTo>
                    <a:pt x="30" y="49"/>
                  </a:lnTo>
                  <a:lnTo>
                    <a:pt x="0" y="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9425" name="直接连接符 9424"/>
            <p:cNvSpPr/>
            <p:nvPr/>
          </p:nvSpPr>
          <p:spPr>
            <a:xfrm flipH="1">
              <a:off x="33" y="2232"/>
              <a:ext cx="19" cy="35"/>
            </a:xfrm>
            <a:prstGeom prst="line">
              <a:avLst/>
            </a:prstGeom>
            <a:ln w="9525" cap="flat" cmpd="sng">
              <a:solidFill>
                <a:srgbClr val="000000"/>
              </a:solidFill>
              <a:prstDash val="solid"/>
              <a:headEnd type="none" w="med" len="med"/>
              <a:tailEnd type="none" w="med" len="med"/>
            </a:ln>
          </p:spPr>
        </p:sp>
        <p:sp>
          <p:nvSpPr>
            <p:cNvPr id="9426" name="未知"/>
            <p:cNvSpPr/>
            <p:nvPr/>
          </p:nvSpPr>
          <p:spPr>
            <a:xfrm>
              <a:off x="33" y="2250"/>
              <a:ext cx="14" cy="18"/>
            </a:xfrm>
            <a:custGeom>
              <a:avLst/>
              <a:gdLst/>
              <a:ahLst/>
              <a:cxnLst/>
              <a:rect l="0" t="0" r="0" b="0"/>
              <a:pathLst>
                <a:path w="43" h="53">
                  <a:moveTo>
                    <a:pt x="0" y="53"/>
                  </a:moveTo>
                  <a:lnTo>
                    <a:pt x="10" y="35"/>
                  </a:lnTo>
                  <a:lnTo>
                    <a:pt x="20" y="21"/>
                  </a:lnTo>
                  <a:lnTo>
                    <a:pt x="31" y="9"/>
                  </a:lnTo>
                  <a:lnTo>
                    <a:pt x="43" y="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9427" name="直接连接符 9426"/>
            <p:cNvSpPr/>
            <p:nvPr/>
          </p:nvSpPr>
          <p:spPr>
            <a:xfrm flipV="1">
              <a:off x="53" y="215"/>
              <a:ext cx="1" cy="1855"/>
            </a:xfrm>
            <a:prstGeom prst="line">
              <a:avLst/>
            </a:prstGeom>
            <a:ln w="9525" cap="flat" cmpd="sng">
              <a:solidFill>
                <a:srgbClr val="000000"/>
              </a:solidFill>
              <a:prstDash val="solid"/>
              <a:headEnd type="none" w="med" len="med"/>
              <a:tailEnd type="none" w="med" len="med"/>
            </a:ln>
          </p:spPr>
        </p:sp>
        <p:sp>
          <p:nvSpPr>
            <p:cNvPr id="9428" name="直接连接符 9427"/>
            <p:cNvSpPr/>
            <p:nvPr/>
          </p:nvSpPr>
          <p:spPr>
            <a:xfrm flipV="1">
              <a:off x="53" y="2100"/>
              <a:ext cx="1" cy="5"/>
            </a:xfrm>
            <a:prstGeom prst="line">
              <a:avLst/>
            </a:prstGeom>
            <a:ln w="9525" cap="flat" cmpd="sng">
              <a:solidFill>
                <a:srgbClr val="000000"/>
              </a:solidFill>
              <a:prstDash val="solid"/>
              <a:headEnd type="none" w="med" len="med"/>
              <a:tailEnd type="none" w="med" len="med"/>
            </a:ln>
          </p:spPr>
        </p:sp>
        <p:sp>
          <p:nvSpPr>
            <p:cNvPr id="9429" name="直接连接符 9428"/>
            <p:cNvSpPr/>
            <p:nvPr/>
          </p:nvSpPr>
          <p:spPr>
            <a:xfrm flipH="1" flipV="1">
              <a:off x="31" y="2265"/>
              <a:ext cx="2" cy="2"/>
            </a:xfrm>
            <a:prstGeom prst="line">
              <a:avLst/>
            </a:prstGeom>
            <a:ln w="9525" cap="flat" cmpd="sng">
              <a:solidFill>
                <a:srgbClr val="000000"/>
              </a:solidFill>
              <a:prstDash val="solid"/>
              <a:headEnd type="none" w="med" len="med"/>
              <a:tailEnd type="none" w="med" len="med"/>
            </a:ln>
          </p:spPr>
        </p:sp>
        <p:sp>
          <p:nvSpPr>
            <p:cNvPr id="9430" name="未知"/>
            <p:cNvSpPr/>
            <p:nvPr/>
          </p:nvSpPr>
          <p:spPr>
            <a:xfrm>
              <a:off x="69" y="202"/>
              <a:ext cx="1" cy="1906"/>
            </a:xfrm>
            <a:custGeom>
              <a:avLst/>
              <a:gdLst/>
              <a:ahLst/>
              <a:cxnLst/>
              <a:rect l="0" t="0" r="0" b="0"/>
              <a:pathLst>
                <a:path h="5718">
                  <a:moveTo>
                    <a:pt x="0" y="5718"/>
                  </a:moveTo>
                  <a:lnTo>
                    <a:pt x="0" y="5689"/>
                  </a:lnTo>
                  <a:lnTo>
                    <a:pt x="0" y="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9431" name="直接连接符 9430"/>
            <p:cNvSpPr/>
            <p:nvPr/>
          </p:nvSpPr>
          <p:spPr>
            <a:xfrm flipH="1" flipV="1">
              <a:off x="26" y="2280"/>
              <a:ext cx="1" cy="3"/>
            </a:xfrm>
            <a:prstGeom prst="line">
              <a:avLst/>
            </a:prstGeom>
            <a:ln w="9525" cap="flat" cmpd="sng">
              <a:solidFill>
                <a:srgbClr val="000000"/>
              </a:solidFill>
              <a:prstDash val="solid"/>
              <a:headEnd type="none" w="med" len="med"/>
              <a:tailEnd type="none" w="med" len="med"/>
            </a:ln>
          </p:spPr>
        </p:sp>
        <p:sp>
          <p:nvSpPr>
            <p:cNvPr id="9432" name="未知"/>
            <p:cNvSpPr/>
            <p:nvPr/>
          </p:nvSpPr>
          <p:spPr>
            <a:xfrm>
              <a:off x="27" y="2268"/>
              <a:ext cx="6" cy="15"/>
            </a:xfrm>
            <a:custGeom>
              <a:avLst/>
              <a:gdLst/>
              <a:ahLst/>
              <a:cxnLst/>
              <a:rect l="0" t="0" r="0" b="0"/>
              <a:pathLst>
                <a:path w="18" h="46">
                  <a:moveTo>
                    <a:pt x="0" y="46"/>
                  </a:moveTo>
                  <a:lnTo>
                    <a:pt x="13" y="12"/>
                  </a:lnTo>
                  <a:lnTo>
                    <a:pt x="18" y="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9433" name="未知"/>
            <p:cNvSpPr/>
            <p:nvPr/>
          </p:nvSpPr>
          <p:spPr>
            <a:xfrm>
              <a:off x="71" y="2176"/>
              <a:ext cx="9" cy="75"/>
            </a:xfrm>
            <a:custGeom>
              <a:avLst/>
              <a:gdLst/>
              <a:ahLst/>
              <a:cxnLst/>
              <a:rect l="0" t="0" r="0" b="0"/>
              <a:pathLst>
                <a:path w="27" h="223">
                  <a:moveTo>
                    <a:pt x="27" y="223"/>
                  </a:moveTo>
                  <a:lnTo>
                    <a:pt x="0" y="176"/>
                  </a:lnTo>
                  <a:lnTo>
                    <a:pt x="0" y="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9434" name="直接连接符 9433"/>
            <p:cNvSpPr/>
            <p:nvPr/>
          </p:nvSpPr>
          <p:spPr>
            <a:xfrm>
              <a:off x="0" y="2183"/>
              <a:ext cx="26" cy="97"/>
            </a:xfrm>
            <a:prstGeom prst="line">
              <a:avLst/>
            </a:prstGeom>
            <a:ln w="9525" cap="flat" cmpd="sng">
              <a:solidFill>
                <a:srgbClr val="000000"/>
              </a:solidFill>
              <a:prstDash val="solid"/>
              <a:headEnd type="none" w="med" len="med"/>
              <a:tailEnd type="none" w="med" len="med"/>
            </a:ln>
          </p:spPr>
        </p:sp>
        <p:sp>
          <p:nvSpPr>
            <p:cNvPr id="9435" name="直接连接符 9434"/>
            <p:cNvSpPr/>
            <p:nvPr/>
          </p:nvSpPr>
          <p:spPr>
            <a:xfrm>
              <a:off x="55" y="2174"/>
              <a:ext cx="1" cy="61"/>
            </a:xfrm>
            <a:prstGeom prst="line">
              <a:avLst/>
            </a:prstGeom>
            <a:ln w="9525" cap="flat" cmpd="sng">
              <a:solidFill>
                <a:srgbClr val="000000"/>
              </a:solidFill>
              <a:prstDash val="solid"/>
              <a:headEnd type="none" w="med" len="med"/>
              <a:tailEnd type="none" w="med" len="med"/>
            </a:ln>
          </p:spPr>
        </p:sp>
        <p:sp>
          <p:nvSpPr>
            <p:cNvPr id="9436" name="直接连接符 9435"/>
            <p:cNvSpPr/>
            <p:nvPr/>
          </p:nvSpPr>
          <p:spPr>
            <a:xfrm>
              <a:off x="33" y="2267"/>
              <a:ext cx="1" cy="1"/>
            </a:xfrm>
            <a:prstGeom prst="line">
              <a:avLst/>
            </a:prstGeom>
            <a:ln w="9525" cap="flat" cmpd="sng">
              <a:solidFill>
                <a:srgbClr val="000000"/>
              </a:solidFill>
              <a:prstDash val="solid"/>
              <a:headEnd type="none" w="med" len="med"/>
              <a:tailEnd type="none" w="med" len="med"/>
            </a:ln>
          </p:spPr>
        </p:sp>
        <p:sp>
          <p:nvSpPr>
            <p:cNvPr id="9437" name="直接连接符 9436"/>
            <p:cNvSpPr/>
            <p:nvPr/>
          </p:nvSpPr>
          <p:spPr>
            <a:xfrm flipV="1">
              <a:off x="26" y="2267"/>
              <a:ext cx="7" cy="13"/>
            </a:xfrm>
            <a:prstGeom prst="line">
              <a:avLst/>
            </a:prstGeom>
            <a:ln w="9525" cap="flat" cmpd="sng">
              <a:solidFill>
                <a:srgbClr val="000000"/>
              </a:solidFill>
              <a:prstDash val="solid"/>
              <a:headEnd type="none" w="med" len="med"/>
              <a:tailEnd type="none" w="med" len="med"/>
            </a:ln>
          </p:spPr>
        </p:sp>
        <p:sp>
          <p:nvSpPr>
            <p:cNvPr id="9438" name="直接连接符 9437"/>
            <p:cNvSpPr/>
            <p:nvPr/>
          </p:nvSpPr>
          <p:spPr>
            <a:xfrm flipH="1">
              <a:off x="5" y="195"/>
              <a:ext cx="36" cy="1"/>
            </a:xfrm>
            <a:prstGeom prst="line">
              <a:avLst/>
            </a:prstGeom>
            <a:ln w="9525" cap="flat" cmpd="sng">
              <a:solidFill>
                <a:srgbClr val="666666"/>
              </a:solidFill>
              <a:prstDash val="solid"/>
              <a:headEnd type="none" w="med" len="med"/>
              <a:tailEnd type="none" w="med" len="med"/>
            </a:ln>
          </p:spPr>
        </p:sp>
        <p:sp>
          <p:nvSpPr>
            <p:cNvPr id="9439" name="直接连接符 9438"/>
            <p:cNvSpPr/>
            <p:nvPr/>
          </p:nvSpPr>
          <p:spPr>
            <a:xfrm flipH="1">
              <a:off x="4" y="429"/>
              <a:ext cx="36" cy="1"/>
            </a:xfrm>
            <a:prstGeom prst="line">
              <a:avLst/>
            </a:prstGeom>
            <a:ln w="9525" cap="flat" cmpd="sng">
              <a:solidFill>
                <a:srgbClr val="666666"/>
              </a:solidFill>
              <a:prstDash val="solid"/>
              <a:headEnd type="none" w="med" len="med"/>
              <a:tailEnd type="none" w="med" len="med"/>
            </a:ln>
          </p:spPr>
        </p:sp>
        <p:sp>
          <p:nvSpPr>
            <p:cNvPr id="9440" name="直接连接符 9439"/>
            <p:cNvSpPr/>
            <p:nvPr/>
          </p:nvSpPr>
          <p:spPr>
            <a:xfrm flipH="1">
              <a:off x="5" y="1131"/>
              <a:ext cx="36" cy="1"/>
            </a:xfrm>
            <a:prstGeom prst="line">
              <a:avLst/>
            </a:prstGeom>
            <a:ln w="9525" cap="flat" cmpd="sng">
              <a:solidFill>
                <a:srgbClr val="666666"/>
              </a:solidFill>
              <a:prstDash val="solid"/>
              <a:headEnd type="none" w="med" len="med"/>
              <a:tailEnd type="none" w="med" len="med"/>
            </a:ln>
          </p:spPr>
        </p:sp>
        <p:sp>
          <p:nvSpPr>
            <p:cNvPr id="9441" name="直接连接符 9440"/>
            <p:cNvSpPr/>
            <p:nvPr/>
          </p:nvSpPr>
          <p:spPr>
            <a:xfrm flipH="1">
              <a:off x="5" y="663"/>
              <a:ext cx="36" cy="1"/>
            </a:xfrm>
            <a:prstGeom prst="line">
              <a:avLst/>
            </a:prstGeom>
            <a:ln w="9525" cap="flat" cmpd="sng">
              <a:solidFill>
                <a:srgbClr val="666666"/>
              </a:solidFill>
              <a:prstDash val="solid"/>
              <a:headEnd type="none" w="med" len="med"/>
              <a:tailEnd type="none" w="med" len="med"/>
            </a:ln>
          </p:spPr>
        </p:sp>
        <p:sp>
          <p:nvSpPr>
            <p:cNvPr id="9442" name="直接连接符 9441"/>
            <p:cNvSpPr/>
            <p:nvPr/>
          </p:nvSpPr>
          <p:spPr>
            <a:xfrm flipH="1">
              <a:off x="5" y="899"/>
              <a:ext cx="36" cy="1"/>
            </a:xfrm>
            <a:prstGeom prst="line">
              <a:avLst/>
            </a:prstGeom>
            <a:ln w="9525" cap="flat" cmpd="sng">
              <a:solidFill>
                <a:srgbClr val="666666"/>
              </a:solidFill>
              <a:prstDash val="solid"/>
              <a:headEnd type="none" w="med" len="med"/>
              <a:tailEnd type="none" w="med" len="med"/>
            </a:ln>
          </p:spPr>
        </p:sp>
        <p:sp>
          <p:nvSpPr>
            <p:cNvPr id="9443" name="直接连接符 9442"/>
            <p:cNvSpPr/>
            <p:nvPr/>
          </p:nvSpPr>
          <p:spPr>
            <a:xfrm flipH="1">
              <a:off x="4" y="1599"/>
              <a:ext cx="36" cy="1"/>
            </a:xfrm>
            <a:prstGeom prst="line">
              <a:avLst/>
            </a:prstGeom>
            <a:ln w="9525" cap="flat" cmpd="sng">
              <a:solidFill>
                <a:srgbClr val="666666"/>
              </a:solidFill>
              <a:prstDash val="solid"/>
              <a:headEnd type="none" w="med" len="med"/>
              <a:tailEnd type="none" w="med" len="med"/>
            </a:ln>
          </p:spPr>
        </p:sp>
        <p:sp>
          <p:nvSpPr>
            <p:cNvPr id="9444" name="直接连接符 9443"/>
            <p:cNvSpPr/>
            <p:nvPr/>
          </p:nvSpPr>
          <p:spPr>
            <a:xfrm flipV="1">
              <a:off x="53" y="2070"/>
              <a:ext cx="1" cy="30"/>
            </a:xfrm>
            <a:prstGeom prst="line">
              <a:avLst/>
            </a:prstGeom>
            <a:ln w="9525" cap="flat" cmpd="sng">
              <a:solidFill>
                <a:srgbClr val="666666"/>
              </a:solidFill>
              <a:prstDash val="solid"/>
              <a:headEnd type="none" w="med" len="med"/>
              <a:tailEnd type="none" w="med" len="med"/>
            </a:ln>
          </p:spPr>
        </p:sp>
        <p:sp>
          <p:nvSpPr>
            <p:cNvPr id="9445" name="直接连接符 9444"/>
            <p:cNvSpPr/>
            <p:nvPr/>
          </p:nvSpPr>
          <p:spPr>
            <a:xfrm flipH="1">
              <a:off x="5" y="1367"/>
              <a:ext cx="36" cy="1"/>
            </a:xfrm>
            <a:prstGeom prst="line">
              <a:avLst/>
            </a:prstGeom>
            <a:ln w="9525" cap="flat" cmpd="sng">
              <a:solidFill>
                <a:srgbClr val="666666"/>
              </a:solidFill>
              <a:prstDash val="solid"/>
              <a:headEnd type="none" w="med" len="med"/>
              <a:tailEnd type="none" w="med" len="med"/>
            </a:ln>
          </p:spPr>
        </p:sp>
        <p:sp>
          <p:nvSpPr>
            <p:cNvPr id="9446" name="未知"/>
            <p:cNvSpPr/>
            <p:nvPr/>
          </p:nvSpPr>
          <p:spPr>
            <a:xfrm>
              <a:off x="64" y="1983"/>
              <a:ext cx="1" cy="123"/>
            </a:xfrm>
            <a:custGeom>
              <a:avLst/>
              <a:gdLst/>
              <a:ahLst/>
              <a:cxnLst/>
              <a:rect l="0" t="0" r="0" b="0"/>
              <a:pathLst>
                <a:path w="2" h="368">
                  <a:moveTo>
                    <a:pt x="0" y="0"/>
                  </a:moveTo>
                  <a:lnTo>
                    <a:pt x="2" y="336"/>
                  </a:lnTo>
                  <a:lnTo>
                    <a:pt x="2" y="368"/>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47" name="直接连接符 9446"/>
            <p:cNvSpPr/>
            <p:nvPr/>
          </p:nvSpPr>
          <p:spPr>
            <a:xfrm flipH="1">
              <a:off x="63" y="1983"/>
              <a:ext cx="1" cy="15"/>
            </a:xfrm>
            <a:prstGeom prst="line">
              <a:avLst/>
            </a:prstGeom>
            <a:ln w="9525" cap="flat" cmpd="sng">
              <a:solidFill>
                <a:srgbClr val="FF0000"/>
              </a:solidFill>
              <a:prstDash val="solid"/>
              <a:headEnd type="none" w="med" len="med"/>
              <a:tailEnd type="none" w="med" len="med"/>
            </a:ln>
          </p:spPr>
        </p:sp>
        <p:sp>
          <p:nvSpPr>
            <p:cNvPr id="9448" name="未知"/>
            <p:cNvSpPr/>
            <p:nvPr/>
          </p:nvSpPr>
          <p:spPr>
            <a:xfrm>
              <a:off x="65" y="2168"/>
              <a:ext cx="1" cy="71"/>
            </a:xfrm>
            <a:custGeom>
              <a:avLst/>
              <a:gdLst/>
              <a:ahLst/>
              <a:cxnLst/>
              <a:rect l="0" t="0" r="0" b="0"/>
              <a:pathLst>
                <a:path w="3" h="215">
                  <a:moveTo>
                    <a:pt x="3" y="0"/>
                  </a:moveTo>
                  <a:lnTo>
                    <a:pt x="3" y="22"/>
                  </a:lnTo>
                  <a:lnTo>
                    <a:pt x="0" y="201"/>
                  </a:lnTo>
                  <a:lnTo>
                    <a:pt x="0" y="215"/>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49" name="直接连接符 9448"/>
            <p:cNvSpPr/>
            <p:nvPr/>
          </p:nvSpPr>
          <p:spPr>
            <a:xfrm flipH="1" flipV="1">
              <a:off x="63" y="1926"/>
              <a:ext cx="1" cy="3"/>
            </a:xfrm>
            <a:prstGeom prst="line">
              <a:avLst/>
            </a:prstGeom>
            <a:ln w="9525" cap="flat" cmpd="sng">
              <a:solidFill>
                <a:srgbClr val="FF0000"/>
              </a:solidFill>
              <a:prstDash val="solid"/>
              <a:headEnd type="none" w="med" len="med"/>
              <a:tailEnd type="none" w="med" len="med"/>
            </a:ln>
          </p:spPr>
        </p:sp>
        <p:sp>
          <p:nvSpPr>
            <p:cNvPr id="9450" name="直接连接符 9449"/>
            <p:cNvSpPr/>
            <p:nvPr/>
          </p:nvSpPr>
          <p:spPr>
            <a:xfrm flipV="1">
              <a:off x="63" y="1908"/>
              <a:ext cx="1" cy="18"/>
            </a:xfrm>
            <a:prstGeom prst="line">
              <a:avLst/>
            </a:prstGeom>
            <a:ln w="9525" cap="flat" cmpd="sng">
              <a:solidFill>
                <a:srgbClr val="FF0000"/>
              </a:solidFill>
              <a:prstDash val="solid"/>
              <a:headEnd type="none" w="med" len="med"/>
              <a:tailEnd type="none" w="med" len="med"/>
            </a:ln>
          </p:spPr>
        </p:sp>
        <p:sp>
          <p:nvSpPr>
            <p:cNvPr id="9451" name="未知"/>
            <p:cNvSpPr/>
            <p:nvPr/>
          </p:nvSpPr>
          <p:spPr>
            <a:xfrm>
              <a:off x="64" y="1929"/>
              <a:ext cx="1" cy="54"/>
            </a:xfrm>
            <a:custGeom>
              <a:avLst/>
              <a:gdLst/>
              <a:ahLst/>
              <a:cxnLst/>
              <a:rect l="0" t="0" r="0" b="0"/>
              <a:pathLst>
                <a:path w="2" h="163">
                  <a:moveTo>
                    <a:pt x="1" y="163"/>
                  </a:moveTo>
                  <a:lnTo>
                    <a:pt x="2" y="114"/>
                  </a:lnTo>
                  <a:lnTo>
                    <a:pt x="1" y="56"/>
                  </a:lnTo>
                  <a:lnTo>
                    <a:pt x="0" y="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52" name="未知"/>
            <p:cNvSpPr/>
            <p:nvPr/>
          </p:nvSpPr>
          <p:spPr>
            <a:xfrm>
              <a:off x="63" y="1807"/>
              <a:ext cx="1" cy="101"/>
            </a:xfrm>
            <a:custGeom>
              <a:avLst/>
              <a:gdLst/>
              <a:ahLst/>
              <a:cxnLst/>
              <a:rect l="0" t="0" r="0" b="0"/>
              <a:pathLst>
                <a:path w="1" h="304">
                  <a:moveTo>
                    <a:pt x="1" y="304"/>
                  </a:moveTo>
                  <a:lnTo>
                    <a:pt x="0" y="142"/>
                  </a:lnTo>
                  <a:lnTo>
                    <a:pt x="0" y="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53" name="直接连接符 9452"/>
            <p:cNvSpPr/>
            <p:nvPr/>
          </p:nvSpPr>
          <p:spPr>
            <a:xfrm flipH="1" flipV="1">
              <a:off x="68" y="2250"/>
              <a:ext cx="1" cy="2"/>
            </a:xfrm>
            <a:prstGeom prst="line">
              <a:avLst/>
            </a:prstGeom>
            <a:ln w="9525" cap="flat" cmpd="sng">
              <a:solidFill>
                <a:srgbClr val="FF0000"/>
              </a:solidFill>
              <a:prstDash val="solid"/>
              <a:headEnd type="none" w="med" len="med"/>
              <a:tailEnd type="none" w="med" len="med"/>
            </a:ln>
          </p:spPr>
        </p:sp>
        <p:sp>
          <p:nvSpPr>
            <p:cNvPr id="9454" name="未知"/>
            <p:cNvSpPr/>
            <p:nvPr/>
          </p:nvSpPr>
          <p:spPr>
            <a:xfrm>
              <a:off x="63" y="1613"/>
              <a:ext cx="2" cy="194"/>
            </a:xfrm>
            <a:custGeom>
              <a:avLst/>
              <a:gdLst/>
              <a:ahLst/>
              <a:cxnLst/>
              <a:rect l="0" t="0" r="0" b="0"/>
              <a:pathLst>
                <a:path w="5" h="582">
                  <a:moveTo>
                    <a:pt x="0" y="582"/>
                  </a:moveTo>
                  <a:lnTo>
                    <a:pt x="3" y="431"/>
                  </a:lnTo>
                  <a:lnTo>
                    <a:pt x="3" y="203"/>
                  </a:lnTo>
                  <a:lnTo>
                    <a:pt x="5" y="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55" name="未知"/>
            <p:cNvSpPr/>
            <p:nvPr/>
          </p:nvSpPr>
          <p:spPr>
            <a:xfrm>
              <a:off x="67" y="2242"/>
              <a:ext cx="11" cy="18"/>
            </a:xfrm>
            <a:custGeom>
              <a:avLst/>
              <a:gdLst/>
              <a:ahLst/>
              <a:cxnLst/>
              <a:rect l="0" t="0" r="0" b="0"/>
              <a:pathLst>
                <a:path w="33" h="54">
                  <a:moveTo>
                    <a:pt x="33" y="54"/>
                  </a:moveTo>
                  <a:lnTo>
                    <a:pt x="32" y="53"/>
                  </a:lnTo>
                  <a:lnTo>
                    <a:pt x="0" y="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56" name="直接连接符 9455"/>
            <p:cNvSpPr/>
            <p:nvPr/>
          </p:nvSpPr>
          <p:spPr>
            <a:xfrm flipH="1" flipV="1">
              <a:off x="78" y="2260"/>
              <a:ext cx="1" cy="2"/>
            </a:xfrm>
            <a:prstGeom prst="line">
              <a:avLst/>
            </a:prstGeom>
            <a:ln w="9525" cap="flat" cmpd="sng">
              <a:solidFill>
                <a:srgbClr val="FF0000"/>
              </a:solidFill>
              <a:prstDash val="solid"/>
              <a:headEnd type="none" w="med" len="med"/>
              <a:tailEnd type="none" w="med" len="med"/>
            </a:ln>
          </p:spPr>
        </p:sp>
        <p:sp>
          <p:nvSpPr>
            <p:cNvPr id="9457" name="未知"/>
            <p:cNvSpPr/>
            <p:nvPr/>
          </p:nvSpPr>
          <p:spPr>
            <a:xfrm>
              <a:off x="69" y="2252"/>
              <a:ext cx="12" cy="18"/>
            </a:xfrm>
            <a:custGeom>
              <a:avLst/>
              <a:gdLst/>
              <a:ahLst/>
              <a:cxnLst/>
              <a:rect l="0" t="0" r="0" b="0"/>
              <a:pathLst>
                <a:path w="36" h="53">
                  <a:moveTo>
                    <a:pt x="36" y="53"/>
                  </a:moveTo>
                  <a:lnTo>
                    <a:pt x="22" y="39"/>
                  </a:lnTo>
                  <a:lnTo>
                    <a:pt x="11" y="21"/>
                  </a:lnTo>
                  <a:lnTo>
                    <a:pt x="0" y="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58" name="直接连接符 9457"/>
            <p:cNvSpPr/>
            <p:nvPr/>
          </p:nvSpPr>
          <p:spPr>
            <a:xfrm>
              <a:off x="68" y="2250"/>
              <a:ext cx="5" cy="5"/>
            </a:xfrm>
            <a:prstGeom prst="line">
              <a:avLst/>
            </a:prstGeom>
            <a:ln w="9525" cap="flat" cmpd="sng">
              <a:solidFill>
                <a:srgbClr val="FF0000"/>
              </a:solidFill>
              <a:prstDash val="solid"/>
              <a:headEnd type="none" w="med" len="med"/>
              <a:tailEnd type="none" w="med" len="med"/>
            </a:ln>
          </p:spPr>
        </p:sp>
        <p:sp>
          <p:nvSpPr>
            <p:cNvPr id="9459" name="直接连接符 9458"/>
            <p:cNvSpPr/>
            <p:nvPr/>
          </p:nvSpPr>
          <p:spPr>
            <a:xfrm flipH="1" flipV="1">
              <a:off x="69" y="2252"/>
              <a:ext cx="4" cy="3"/>
            </a:xfrm>
            <a:prstGeom prst="line">
              <a:avLst/>
            </a:prstGeom>
            <a:ln w="9525" cap="flat" cmpd="sng">
              <a:solidFill>
                <a:srgbClr val="FF0000"/>
              </a:solidFill>
              <a:prstDash val="solid"/>
              <a:headEnd type="none" w="med" len="med"/>
              <a:tailEnd type="none" w="med" len="med"/>
            </a:ln>
          </p:spPr>
        </p:sp>
        <p:sp>
          <p:nvSpPr>
            <p:cNvPr id="9460" name="直接连接符 9459"/>
            <p:cNvSpPr/>
            <p:nvPr/>
          </p:nvSpPr>
          <p:spPr>
            <a:xfrm>
              <a:off x="63" y="1926"/>
              <a:ext cx="1" cy="57"/>
            </a:xfrm>
            <a:prstGeom prst="line">
              <a:avLst/>
            </a:prstGeom>
            <a:ln w="9525" cap="flat" cmpd="sng">
              <a:solidFill>
                <a:srgbClr val="FF0000"/>
              </a:solidFill>
              <a:prstDash val="solid"/>
              <a:headEnd type="none" w="med" len="med"/>
              <a:tailEnd type="none" w="med" len="med"/>
            </a:ln>
          </p:spPr>
        </p:sp>
        <p:sp>
          <p:nvSpPr>
            <p:cNvPr id="9461" name="未知"/>
            <p:cNvSpPr/>
            <p:nvPr/>
          </p:nvSpPr>
          <p:spPr>
            <a:xfrm>
              <a:off x="58" y="2230"/>
              <a:ext cx="1" cy="18"/>
            </a:xfrm>
            <a:custGeom>
              <a:avLst/>
              <a:gdLst/>
              <a:ahLst/>
              <a:cxnLst/>
              <a:rect l="0" t="0" r="0" b="0"/>
              <a:pathLst>
                <a:path w="3" h="53">
                  <a:moveTo>
                    <a:pt x="3" y="0"/>
                  </a:moveTo>
                  <a:lnTo>
                    <a:pt x="3" y="14"/>
                  </a:lnTo>
                  <a:lnTo>
                    <a:pt x="2" y="33"/>
                  </a:lnTo>
                  <a:lnTo>
                    <a:pt x="0" y="53"/>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62" name="未知"/>
            <p:cNvSpPr/>
            <p:nvPr/>
          </p:nvSpPr>
          <p:spPr>
            <a:xfrm>
              <a:off x="47" y="2235"/>
              <a:ext cx="9" cy="20"/>
            </a:xfrm>
            <a:custGeom>
              <a:avLst/>
              <a:gdLst/>
              <a:ahLst/>
              <a:cxnLst/>
              <a:rect l="0" t="0" r="0" b="0"/>
              <a:pathLst>
                <a:path w="27" h="62">
                  <a:moveTo>
                    <a:pt x="27" y="0"/>
                  </a:moveTo>
                  <a:lnTo>
                    <a:pt x="15" y="18"/>
                  </a:lnTo>
                  <a:lnTo>
                    <a:pt x="5" y="36"/>
                  </a:lnTo>
                  <a:lnTo>
                    <a:pt x="0" y="55"/>
                  </a:lnTo>
                  <a:lnTo>
                    <a:pt x="0" y="62"/>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63" name="直接连接符 9462"/>
            <p:cNvSpPr/>
            <p:nvPr/>
          </p:nvSpPr>
          <p:spPr>
            <a:xfrm>
              <a:off x="56" y="2235"/>
              <a:ext cx="1" cy="1"/>
            </a:xfrm>
            <a:prstGeom prst="line">
              <a:avLst/>
            </a:prstGeom>
            <a:ln w="9525" cap="flat" cmpd="sng">
              <a:solidFill>
                <a:srgbClr val="FF0000"/>
              </a:solidFill>
              <a:prstDash val="solid"/>
              <a:headEnd type="none" w="med" len="med"/>
              <a:tailEnd type="none" w="med" len="med"/>
            </a:ln>
          </p:spPr>
        </p:sp>
        <p:sp>
          <p:nvSpPr>
            <p:cNvPr id="9464" name="未知"/>
            <p:cNvSpPr/>
            <p:nvPr/>
          </p:nvSpPr>
          <p:spPr>
            <a:xfrm>
              <a:off x="50" y="2251"/>
              <a:ext cx="3" cy="2"/>
            </a:xfrm>
            <a:custGeom>
              <a:avLst/>
              <a:gdLst/>
              <a:ahLst/>
              <a:cxnLst/>
              <a:rect l="0" t="0" r="0" b="0"/>
              <a:pathLst>
                <a:path w="7" h="6">
                  <a:moveTo>
                    <a:pt x="7" y="0"/>
                  </a:moveTo>
                  <a:lnTo>
                    <a:pt x="3" y="4"/>
                  </a:lnTo>
                  <a:lnTo>
                    <a:pt x="0" y="6"/>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65" name="未知"/>
            <p:cNvSpPr/>
            <p:nvPr/>
          </p:nvSpPr>
          <p:spPr>
            <a:xfrm>
              <a:off x="53" y="2241"/>
              <a:ext cx="2" cy="10"/>
            </a:xfrm>
            <a:custGeom>
              <a:avLst/>
              <a:gdLst/>
              <a:ahLst/>
              <a:cxnLst/>
              <a:rect l="0" t="0" r="0" b="0"/>
              <a:pathLst>
                <a:path w="8" h="30">
                  <a:moveTo>
                    <a:pt x="8" y="0"/>
                  </a:moveTo>
                  <a:lnTo>
                    <a:pt x="6" y="9"/>
                  </a:lnTo>
                  <a:lnTo>
                    <a:pt x="5" y="18"/>
                  </a:lnTo>
                  <a:lnTo>
                    <a:pt x="2" y="24"/>
                  </a:lnTo>
                  <a:lnTo>
                    <a:pt x="0" y="3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66" name="直接连接符 9465"/>
            <p:cNvSpPr/>
            <p:nvPr/>
          </p:nvSpPr>
          <p:spPr>
            <a:xfrm flipH="1">
              <a:off x="53" y="2248"/>
              <a:ext cx="5" cy="3"/>
            </a:xfrm>
            <a:prstGeom prst="line">
              <a:avLst/>
            </a:prstGeom>
            <a:ln w="9525" cap="flat" cmpd="sng">
              <a:solidFill>
                <a:srgbClr val="FF0000"/>
              </a:solidFill>
              <a:prstDash val="solid"/>
              <a:headEnd type="none" w="med" len="med"/>
              <a:tailEnd type="none" w="med" len="med"/>
            </a:ln>
          </p:spPr>
        </p:sp>
        <p:sp>
          <p:nvSpPr>
            <p:cNvPr id="9467" name="未知"/>
            <p:cNvSpPr/>
            <p:nvPr/>
          </p:nvSpPr>
          <p:spPr>
            <a:xfrm>
              <a:off x="56" y="2228"/>
              <a:ext cx="2" cy="7"/>
            </a:xfrm>
            <a:custGeom>
              <a:avLst/>
              <a:gdLst/>
              <a:ahLst/>
              <a:cxnLst/>
              <a:rect l="0" t="0" r="0" b="0"/>
              <a:pathLst>
                <a:path w="4" h="20">
                  <a:moveTo>
                    <a:pt x="4" y="0"/>
                  </a:moveTo>
                  <a:lnTo>
                    <a:pt x="2" y="20"/>
                  </a:lnTo>
                  <a:lnTo>
                    <a:pt x="0" y="2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68" name="未知"/>
            <p:cNvSpPr/>
            <p:nvPr/>
          </p:nvSpPr>
          <p:spPr>
            <a:xfrm>
              <a:off x="55" y="2248"/>
              <a:ext cx="3" cy="10"/>
            </a:xfrm>
            <a:custGeom>
              <a:avLst/>
              <a:gdLst/>
              <a:ahLst/>
              <a:cxnLst/>
              <a:rect l="0" t="0" r="0" b="0"/>
              <a:pathLst>
                <a:path w="8" h="30">
                  <a:moveTo>
                    <a:pt x="8" y="0"/>
                  </a:moveTo>
                  <a:lnTo>
                    <a:pt x="3" y="16"/>
                  </a:lnTo>
                  <a:lnTo>
                    <a:pt x="2" y="19"/>
                  </a:lnTo>
                  <a:lnTo>
                    <a:pt x="0" y="29"/>
                  </a:lnTo>
                  <a:lnTo>
                    <a:pt x="0" y="3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69" name="未知"/>
            <p:cNvSpPr/>
            <p:nvPr/>
          </p:nvSpPr>
          <p:spPr>
            <a:xfrm>
              <a:off x="47" y="2251"/>
              <a:ext cx="22" cy="8"/>
            </a:xfrm>
            <a:custGeom>
              <a:avLst/>
              <a:gdLst/>
              <a:ahLst/>
              <a:cxnLst/>
              <a:rect l="0" t="0" r="0" b="0"/>
              <a:pathLst>
                <a:path w="65" h="22">
                  <a:moveTo>
                    <a:pt x="0" y="13"/>
                  </a:moveTo>
                  <a:lnTo>
                    <a:pt x="20" y="22"/>
                  </a:lnTo>
                  <a:lnTo>
                    <a:pt x="32" y="17"/>
                  </a:lnTo>
                  <a:lnTo>
                    <a:pt x="38" y="6"/>
                  </a:lnTo>
                  <a:lnTo>
                    <a:pt x="45" y="0"/>
                  </a:lnTo>
                  <a:lnTo>
                    <a:pt x="65" y="2"/>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70" name="直接连接符 9469"/>
            <p:cNvSpPr/>
            <p:nvPr/>
          </p:nvSpPr>
          <p:spPr>
            <a:xfrm>
              <a:off x="59" y="2257"/>
              <a:ext cx="9" cy="1"/>
            </a:xfrm>
            <a:prstGeom prst="line">
              <a:avLst/>
            </a:prstGeom>
            <a:ln w="9525" cap="flat" cmpd="sng">
              <a:solidFill>
                <a:srgbClr val="FF0000"/>
              </a:solidFill>
              <a:prstDash val="solid"/>
              <a:headEnd type="none" w="med" len="med"/>
              <a:tailEnd type="none" w="med" len="med"/>
            </a:ln>
          </p:spPr>
        </p:sp>
        <p:sp>
          <p:nvSpPr>
            <p:cNvPr id="9471" name="未知"/>
            <p:cNvSpPr/>
            <p:nvPr/>
          </p:nvSpPr>
          <p:spPr>
            <a:xfrm>
              <a:off x="58" y="2247"/>
              <a:ext cx="10" cy="3"/>
            </a:xfrm>
            <a:custGeom>
              <a:avLst/>
              <a:gdLst/>
              <a:ahLst/>
              <a:cxnLst/>
              <a:rect l="0" t="0" r="0" b="0"/>
              <a:pathLst>
                <a:path w="31" h="9">
                  <a:moveTo>
                    <a:pt x="31" y="9"/>
                  </a:moveTo>
                  <a:lnTo>
                    <a:pt x="23" y="3"/>
                  </a:lnTo>
                  <a:lnTo>
                    <a:pt x="15" y="0"/>
                  </a:lnTo>
                  <a:lnTo>
                    <a:pt x="7" y="0"/>
                  </a:lnTo>
                  <a:lnTo>
                    <a:pt x="0" y="3"/>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72" name="直接连接符 9471"/>
            <p:cNvSpPr/>
            <p:nvPr/>
          </p:nvSpPr>
          <p:spPr>
            <a:xfrm flipH="1" flipV="1">
              <a:off x="63" y="1908"/>
              <a:ext cx="1" cy="21"/>
            </a:xfrm>
            <a:prstGeom prst="line">
              <a:avLst/>
            </a:prstGeom>
            <a:ln w="9525" cap="flat" cmpd="sng">
              <a:solidFill>
                <a:srgbClr val="FF0000"/>
              </a:solidFill>
              <a:prstDash val="solid"/>
              <a:headEnd type="none" w="med" len="med"/>
              <a:tailEnd type="none" w="med" len="med"/>
            </a:ln>
          </p:spPr>
        </p:sp>
        <p:sp>
          <p:nvSpPr>
            <p:cNvPr id="9473" name="直接连接符 9472"/>
            <p:cNvSpPr/>
            <p:nvPr/>
          </p:nvSpPr>
          <p:spPr>
            <a:xfrm flipH="1" flipV="1">
              <a:off x="62" y="1616"/>
              <a:ext cx="1" cy="191"/>
            </a:xfrm>
            <a:prstGeom prst="line">
              <a:avLst/>
            </a:prstGeom>
            <a:ln w="9525" cap="flat" cmpd="sng">
              <a:solidFill>
                <a:srgbClr val="FF0000"/>
              </a:solidFill>
              <a:prstDash val="solid"/>
              <a:headEnd type="none" w="med" len="med"/>
              <a:tailEnd type="none" w="med" len="med"/>
            </a:ln>
          </p:spPr>
        </p:sp>
        <p:sp>
          <p:nvSpPr>
            <p:cNvPr id="9474" name="未知"/>
            <p:cNvSpPr/>
            <p:nvPr/>
          </p:nvSpPr>
          <p:spPr>
            <a:xfrm>
              <a:off x="62" y="1807"/>
              <a:ext cx="1" cy="18"/>
            </a:xfrm>
            <a:custGeom>
              <a:avLst/>
              <a:gdLst/>
              <a:ahLst/>
              <a:cxnLst/>
              <a:rect l="0" t="0" r="0" b="0"/>
              <a:pathLst>
                <a:path w="3" h="54">
                  <a:moveTo>
                    <a:pt x="0" y="54"/>
                  </a:moveTo>
                  <a:lnTo>
                    <a:pt x="2" y="18"/>
                  </a:lnTo>
                  <a:lnTo>
                    <a:pt x="3" y="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75" name="未知"/>
            <p:cNvSpPr/>
            <p:nvPr/>
          </p:nvSpPr>
          <p:spPr>
            <a:xfrm>
              <a:off x="58" y="1834"/>
              <a:ext cx="5" cy="92"/>
            </a:xfrm>
            <a:custGeom>
              <a:avLst/>
              <a:gdLst/>
              <a:ahLst/>
              <a:cxnLst/>
              <a:rect l="0" t="0" r="0" b="0"/>
              <a:pathLst>
                <a:path w="16" h="275">
                  <a:moveTo>
                    <a:pt x="0" y="0"/>
                  </a:moveTo>
                  <a:lnTo>
                    <a:pt x="4" y="16"/>
                  </a:lnTo>
                  <a:lnTo>
                    <a:pt x="6" y="42"/>
                  </a:lnTo>
                  <a:lnTo>
                    <a:pt x="9" y="156"/>
                  </a:lnTo>
                  <a:lnTo>
                    <a:pt x="11" y="211"/>
                  </a:lnTo>
                  <a:lnTo>
                    <a:pt x="15" y="268"/>
                  </a:lnTo>
                  <a:lnTo>
                    <a:pt x="16" y="275"/>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76" name="未知"/>
            <p:cNvSpPr/>
            <p:nvPr/>
          </p:nvSpPr>
          <p:spPr>
            <a:xfrm>
              <a:off x="65" y="2239"/>
              <a:ext cx="3" cy="11"/>
            </a:xfrm>
            <a:custGeom>
              <a:avLst/>
              <a:gdLst/>
              <a:ahLst/>
              <a:cxnLst/>
              <a:rect l="0" t="0" r="0" b="0"/>
              <a:pathLst>
                <a:path w="11" h="31">
                  <a:moveTo>
                    <a:pt x="0" y="0"/>
                  </a:moveTo>
                  <a:lnTo>
                    <a:pt x="2" y="8"/>
                  </a:lnTo>
                  <a:lnTo>
                    <a:pt x="11" y="31"/>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77" name="直接连接符 9476"/>
            <p:cNvSpPr/>
            <p:nvPr/>
          </p:nvSpPr>
          <p:spPr>
            <a:xfrm flipH="1" flipV="1">
              <a:off x="64" y="2235"/>
              <a:ext cx="1" cy="4"/>
            </a:xfrm>
            <a:prstGeom prst="line">
              <a:avLst/>
            </a:prstGeom>
            <a:ln w="9525" cap="flat" cmpd="sng">
              <a:solidFill>
                <a:srgbClr val="FF0000"/>
              </a:solidFill>
              <a:prstDash val="solid"/>
              <a:headEnd type="none" w="med" len="med"/>
              <a:tailEnd type="none" w="med" len="med"/>
            </a:ln>
          </p:spPr>
        </p:sp>
        <p:sp>
          <p:nvSpPr>
            <p:cNvPr id="9478" name="未知"/>
            <p:cNvSpPr/>
            <p:nvPr/>
          </p:nvSpPr>
          <p:spPr>
            <a:xfrm>
              <a:off x="73" y="2255"/>
              <a:ext cx="5" cy="5"/>
            </a:xfrm>
            <a:custGeom>
              <a:avLst/>
              <a:gdLst/>
              <a:ahLst/>
              <a:cxnLst/>
              <a:rect l="0" t="0" r="0" b="0"/>
              <a:pathLst>
                <a:path w="14" h="15">
                  <a:moveTo>
                    <a:pt x="14" y="15"/>
                  </a:moveTo>
                  <a:lnTo>
                    <a:pt x="9" y="14"/>
                  </a:lnTo>
                  <a:lnTo>
                    <a:pt x="0" y="0"/>
                  </a:lnTo>
                </a:path>
              </a:pathLst>
            </a:custGeom>
            <a:noFill/>
            <a:ln w="9525" cap="flat" cmpd="sng">
              <a:solidFill>
                <a:srgbClr val="FF0000"/>
              </a:solidFill>
              <a:prstDash val="solid"/>
              <a:headEnd type="none" w="med" len="med"/>
              <a:tailEnd type="none" w="med" len="med"/>
            </a:ln>
          </p:spPr>
          <p:txBody>
            <a:bodyPr/>
            <a:lstStyle/>
            <a:p>
              <a:endParaRPr lang="zh-CN" altLang="en-US"/>
            </a:p>
          </p:txBody>
        </p:sp>
        <p:sp>
          <p:nvSpPr>
            <p:cNvPr id="9479" name="直接连接符 9478"/>
            <p:cNvSpPr/>
            <p:nvPr/>
          </p:nvSpPr>
          <p:spPr>
            <a:xfrm>
              <a:off x="61" y="2174"/>
              <a:ext cx="1" cy="61"/>
            </a:xfrm>
            <a:prstGeom prst="line">
              <a:avLst/>
            </a:prstGeom>
            <a:ln w="20638" cap="flat" cmpd="sng">
              <a:solidFill>
                <a:srgbClr val="FF0000"/>
              </a:solidFill>
              <a:prstDash val="solid"/>
              <a:headEnd type="none" w="med" len="med"/>
              <a:tailEnd type="none" w="med" len="med"/>
            </a:ln>
          </p:spPr>
        </p:sp>
        <p:sp>
          <p:nvSpPr>
            <p:cNvPr id="9480" name="未知"/>
            <p:cNvSpPr/>
            <p:nvPr/>
          </p:nvSpPr>
          <p:spPr>
            <a:xfrm>
              <a:off x="59" y="1614"/>
              <a:ext cx="1" cy="483"/>
            </a:xfrm>
            <a:custGeom>
              <a:avLst/>
              <a:gdLst/>
              <a:ahLst/>
              <a:cxnLst/>
              <a:rect l="0" t="0" r="0" b="0"/>
              <a:pathLst>
                <a:path h="1449">
                  <a:moveTo>
                    <a:pt x="0" y="1449"/>
                  </a:moveTo>
                  <a:lnTo>
                    <a:pt x="0" y="1432"/>
                  </a:lnTo>
                  <a:lnTo>
                    <a:pt x="0" y="676"/>
                  </a:lnTo>
                  <a:lnTo>
                    <a:pt x="0" y="0"/>
                  </a:lnTo>
                </a:path>
              </a:pathLst>
            </a:custGeom>
            <a:noFill/>
            <a:ln w="20638" cap="flat" cmpd="sng">
              <a:solidFill>
                <a:srgbClr val="FF0000"/>
              </a:solidFill>
              <a:prstDash val="solid"/>
              <a:headEnd type="none" w="med" len="med"/>
              <a:tailEnd type="none" w="med" len="med"/>
            </a:ln>
          </p:spPr>
          <p:txBody>
            <a:bodyPr/>
            <a:lstStyle/>
            <a:p>
              <a:endParaRPr lang="zh-CN" altLang="en-US"/>
            </a:p>
          </p:txBody>
        </p:sp>
        <p:sp>
          <p:nvSpPr>
            <p:cNvPr id="9481" name="未知"/>
            <p:cNvSpPr/>
            <p:nvPr/>
          </p:nvSpPr>
          <p:spPr>
            <a:xfrm>
              <a:off x="56" y="2090"/>
              <a:ext cx="48" cy="45"/>
            </a:xfrm>
            <a:custGeom>
              <a:avLst/>
              <a:gdLst/>
              <a:ahLst/>
              <a:cxnLst/>
              <a:rect l="0" t="0" r="0" b="0"/>
              <a:pathLst>
                <a:path w="145" h="135">
                  <a:moveTo>
                    <a:pt x="0" y="0"/>
                  </a:moveTo>
                  <a:lnTo>
                    <a:pt x="11" y="6"/>
                  </a:lnTo>
                  <a:lnTo>
                    <a:pt x="27" y="17"/>
                  </a:lnTo>
                  <a:lnTo>
                    <a:pt x="40" y="25"/>
                  </a:lnTo>
                  <a:lnTo>
                    <a:pt x="63" y="43"/>
                  </a:lnTo>
                  <a:lnTo>
                    <a:pt x="87" y="63"/>
                  </a:lnTo>
                  <a:lnTo>
                    <a:pt x="102" y="78"/>
                  </a:lnTo>
                  <a:lnTo>
                    <a:pt x="117" y="96"/>
                  </a:lnTo>
                  <a:lnTo>
                    <a:pt x="131" y="115"/>
                  </a:lnTo>
                  <a:lnTo>
                    <a:pt x="145" y="135"/>
                  </a:lnTo>
                </a:path>
              </a:pathLst>
            </a:custGeom>
            <a:noFill/>
            <a:ln w="22225" cap="flat" cmpd="sng">
              <a:solidFill>
                <a:srgbClr val="FF0000"/>
              </a:solidFill>
              <a:prstDash val="solid"/>
              <a:headEnd type="none" w="med" len="med"/>
              <a:tailEnd type="none" w="med" len="med"/>
            </a:ln>
          </p:spPr>
          <p:txBody>
            <a:bodyPr/>
            <a:lstStyle/>
            <a:p>
              <a:endParaRPr lang="zh-CN" altLang="en-US"/>
            </a:p>
          </p:txBody>
        </p:sp>
        <p:sp>
          <p:nvSpPr>
            <p:cNvPr id="9482" name="未知"/>
            <p:cNvSpPr/>
            <p:nvPr/>
          </p:nvSpPr>
          <p:spPr>
            <a:xfrm>
              <a:off x="63" y="2136"/>
              <a:ext cx="44" cy="31"/>
            </a:xfrm>
            <a:custGeom>
              <a:avLst/>
              <a:gdLst/>
              <a:ahLst/>
              <a:cxnLst/>
              <a:rect l="0" t="0" r="0" b="0"/>
              <a:pathLst>
                <a:path w="132" h="91">
                  <a:moveTo>
                    <a:pt x="0" y="91"/>
                  </a:moveTo>
                  <a:lnTo>
                    <a:pt x="74" y="39"/>
                  </a:lnTo>
                  <a:lnTo>
                    <a:pt x="132" y="0"/>
                  </a:lnTo>
                </a:path>
              </a:pathLst>
            </a:custGeom>
            <a:noFill/>
            <a:ln w="22225" cap="flat" cmpd="sng">
              <a:solidFill>
                <a:srgbClr val="FF0000"/>
              </a:solidFill>
              <a:prstDash val="solid"/>
              <a:headEnd type="none" w="med" len="med"/>
              <a:tailEnd type="none" w="med" len="med"/>
            </a:ln>
          </p:spPr>
          <p:txBody>
            <a:bodyPr/>
            <a:lstStyle/>
            <a:p>
              <a:endParaRPr lang="zh-CN" altLang="en-US"/>
            </a:p>
          </p:txBody>
        </p:sp>
        <p:sp>
          <p:nvSpPr>
            <p:cNvPr id="9483" name="未知"/>
            <p:cNvSpPr/>
            <p:nvPr/>
          </p:nvSpPr>
          <p:spPr>
            <a:xfrm>
              <a:off x="75" y="1800"/>
              <a:ext cx="36" cy="27"/>
            </a:xfrm>
            <a:custGeom>
              <a:avLst/>
              <a:gdLst/>
              <a:ahLst/>
              <a:cxnLst/>
              <a:rect l="0" t="0" r="0" b="0"/>
              <a:pathLst>
                <a:path w="108" h="80">
                  <a:moveTo>
                    <a:pt x="73" y="15"/>
                  </a:moveTo>
                  <a:lnTo>
                    <a:pt x="95" y="18"/>
                  </a:lnTo>
                  <a:lnTo>
                    <a:pt x="101" y="27"/>
                  </a:lnTo>
                  <a:lnTo>
                    <a:pt x="104" y="40"/>
                  </a:lnTo>
                  <a:lnTo>
                    <a:pt x="102" y="57"/>
                  </a:lnTo>
                  <a:lnTo>
                    <a:pt x="94" y="67"/>
                  </a:lnTo>
                  <a:lnTo>
                    <a:pt x="90" y="64"/>
                  </a:lnTo>
                  <a:lnTo>
                    <a:pt x="84" y="61"/>
                  </a:lnTo>
                  <a:lnTo>
                    <a:pt x="79" y="63"/>
                  </a:lnTo>
                  <a:lnTo>
                    <a:pt x="77" y="64"/>
                  </a:lnTo>
                  <a:lnTo>
                    <a:pt x="77" y="69"/>
                  </a:lnTo>
                  <a:lnTo>
                    <a:pt x="79" y="78"/>
                  </a:lnTo>
                  <a:lnTo>
                    <a:pt x="86" y="80"/>
                  </a:lnTo>
                  <a:lnTo>
                    <a:pt x="90" y="79"/>
                  </a:lnTo>
                  <a:lnTo>
                    <a:pt x="94" y="77"/>
                  </a:lnTo>
                  <a:lnTo>
                    <a:pt x="98" y="73"/>
                  </a:lnTo>
                  <a:lnTo>
                    <a:pt x="102" y="68"/>
                  </a:lnTo>
                  <a:lnTo>
                    <a:pt x="108" y="40"/>
                  </a:lnTo>
                  <a:lnTo>
                    <a:pt x="106" y="29"/>
                  </a:lnTo>
                  <a:lnTo>
                    <a:pt x="104" y="21"/>
                  </a:lnTo>
                  <a:lnTo>
                    <a:pt x="101" y="13"/>
                  </a:lnTo>
                  <a:lnTo>
                    <a:pt x="98" y="8"/>
                  </a:lnTo>
                  <a:lnTo>
                    <a:pt x="71" y="0"/>
                  </a:lnTo>
                  <a:lnTo>
                    <a:pt x="58" y="2"/>
                  </a:lnTo>
                  <a:lnTo>
                    <a:pt x="52" y="5"/>
                  </a:lnTo>
                  <a:lnTo>
                    <a:pt x="48" y="11"/>
                  </a:lnTo>
                  <a:lnTo>
                    <a:pt x="43" y="15"/>
                  </a:lnTo>
                  <a:lnTo>
                    <a:pt x="40" y="21"/>
                  </a:lnTo>
                  <a:lnTo>
                    <a:pt x="39" y="36"/>
                  </a:lnTo>
                  <a:lnTo>
                    <a:pt x="41" y="54"/>
                  </a:lnTo>
                  <a:lnTo>
                    <a:pt x="52" y="71"/>
                  </a:lnTo>
                  <a:lnTo>
                    <a:pt x="10" y="70"/>
                  </a:lnTo>
                  <a:lnTo>
                    <a:pt x="9" y="8"/>
                  </a:lnTo>
                  <a:lnTo>
                    <a:pt x="0" y="6"/>
                  </a:lnTo>
                  <a:lnTo>
                    <a:pt x="1" y="74"/>
                  </a:lnTo>
                  <a:lnTo>
                    <a:pt x="58" y="76"/>
                  </a:lnTo>
                  <a:lnTo>
                    <a:pt x="59" y="69"/>
                  </a:lnTo>
                  <a:lnTo>
                    <a:pt x="48" y="56"/>
                  </a:lnTo>
                  <a:lnTo>
                    <a:pt x="46" y="40"/>
                  </a:lnTo>
                  <a:lnTo>
                    <a:pt x="45" y="33"/>
                  </a:lnTo>
                  <a:lnTo>
                    <a:pt x="47" y="28"/>
                  </a:lnTo>
                  <a:lnTo>
                    <a:pt x="49" y="24"/>
                  </a:lnTo>
                  <a:lnTo>
                    <a:pt x="53" y="22"/>
                  </a:lnTo>
                  <a:lnTo>
                    <a:pt x="56" y="18"/>
                  </a:lnTo>
                  <a:lnTo>
                    <a:pt x="61" y="16"/>
                  </a:lnTo>
                  <a:lnTo>
                    <a:pt x="73" y="15"/>
                  </a:lnTo>
                  <a:close/>
                </a:path>
              </a:pathLst>
            </a:custGeom>
            <a:solidFill>
              <a:srgbClr val="000000">
                <a:alpha val="100000"/>
              </a:srgbClr>
            </a:solidFill>
            <a:ln w="9525">
              <a:noFill/>
            </a:ln>
          </p:spPr>
          <p:txBody>
            <a:bodyPr/>
            <a:lstStyle/>
            <a:p>
              <a:endParaRPr lang="zh-CN" altLang="en-US"/>
            </a:p>
          </p:txBody>
        </p:sp>
        <p:sp>
          <p:nvSpPr>
            <p:cNvPr id="9484" name="未知"/>
            <p:cNvSpPr/>
            <p:nvPr/>
          </p:nvSpPr>
          <p:spPr>
            <a:xfrm>
              <a:off x="76" y="1835"/>
              <a:ext cx="36" cy="28"/>
            </a:xfrm>
            <a:custGeom>
              <a:avLst/>
              <a:gdLst/>
              <a:ahLst/>
              <a:cxnLst/>
              <a:rect l="0" t="0" r="0" b="0"/>
              <a:pathLst>
                <a:path w="108" h="83">
                  <a:moveTo>
                    <a:pt x="63" y="9"/>
                  </a:moveTo>
                  <a:lnTo>
                    <a:pt x="58" y="13"/>
                  </a:lnTo>
                  <a:lnTo>
                    <a:pt x="55" y="19"/>
                  </a:lnTo>
                  <a:lnTo>
                    <a:pt x="50" y="35"/>
                  </a:lnTo>
                  <a:lnTo>
                    <a:pt x="40" y="16"/>
                  </a:lnTo>
                  <a:lnTo>
                    <a:pt x="33" y="11"/>
                  </a:lnTo>
                  <a:lnTo>
                    <a:pt x="25" y="10"/>
                  </a:lnTo>
                  <a:lnTo>
                    <a:pt x="15" y="12"/>
                  </a:lnTo>
                  <a:lnTo>
                    <a:pt x="7" y="20"/>
                  </a:lnTo>
                  <a:lnTo>
                    <a:pt x="3" y="25"/>
                  </a:lnTo>
                  <a:lnTo>
                    <a:pt x="1" y="32"/>
                  </a:lnTo>
                  <a:lnTo>
                    <a:pt x="0" y="48"/>
                  </a:lnTo>
                  <a:lnTo>
                    <a:pt x="6" y="73"/>
                  </a:lnTo>
                  <a:lnTo>
                    <a:pt x="8" y="77"/>
                  </a:lnTo>
                  <a:lnTo>
                    <a:pt x="12" y="80"/>
                  </a:lnTo>
                  <a:lnTo>
                    <a:pt x="16" y="82"/>
                  </a:lnTo>
                  <a:lnTo>
                    <a:pt x="22" y="83"/>
                  </a:lnTo>
                  <a:lnTo>
                    <a:pt x="29" y="80"/>
                  </a:lnTo>
                  <a:lnTo>
                    <a:pt x="30" y="73"/>
                  </a:lnTo>
                  <a:lnTo>
                    <a:pt x="29" y="68"/>
                  </a:lnTo>
                  <a:lnTo>
                    <a:pt x="25" y="66"/>
                  </a:lnTo>
                  <a:lnTo>
                    <a:pt x="21" y="68"/>
                  </a:lnTo>
                  <a:lnTo>
                    <a:pt x="13" y="71"/>
                  </a:lnTo>
                  <a:lnTo>
                    <a:pt x="7" y="64"/>
                  </a:lnTo>
                  <a:lnTo>
                    <a:pt x="3" y="52"/>
                  </a:lnTo>
                  <a:lnTo>
                    <a:pt x="4" y="40"/>
                  </a:lnTo>
                  <a:lnTo>
                    <a:pt x="6" y="34"/>
                  </a:lnTo>
                  <a:lnTo>
                    <a:pt x="10" y="31"/>
                  </a:lnTo>
                  <a:lnTo>
                    <a:pt x="17" y="26"/>
                  </a:lnTo>
                  <a:lnTo>
                    <a:pt x="27" y="23"/>
                  </a:lnTo>
                  <a:lnTo>
                    <a:pt x="31" y="23"/>
                  </a:lnTo>
                  <a:lnTo>
                    <a:pt x="35" y="25"/>
                  </a:lnTo>
                  <a:lnTo>
                    <a:pt x="38" y="27"/>
                  </a:lnTo>
                  <a:lnTo>
                    <a:pt x="42" y="31"/>
                  </a:lnTo>
                  <a:lnTo>
                    <a:pt x="44" y="34"/>
                  </a:lnTo>
                  <a:lnTo>
                    <a:pt x="47" y="41"/>
                  </a:lnTo>
                  <a:lnTo>
                    <a:pt x="48" y="47"/>
                  </a:lnTo>
                  <a:lnTo>
                    <a:pt x="50" y="56"/>
                  </a:lnTo>
                  <a:lnTo>
                    <a:pt x="53" y="56"/>
                  </a:lnTo>
                  <a:lnTo>
                    <a:pt x="54" y="36"/>
                  </a:lnTo>
                  <a:lnTo>
                    <a:pt x="56" y="29"/>
                  </a:lnTo>
                  <a:lnTo>
                    <a:pt x="60" y="25"/>
                  </a:lnTo>
                  <a:lnTo>
                    <a:pt x="67" y="18"/>
                  </a:lnTo>
                  <a:lnTo>
                    <a:pt x="71" y="16"/>
                  </a:lnTo>
                  <a:lnTo>
                    <a:pt x="77" y="16"/>
                  </a:lnTo>
                  <a:lnTo>
                    <a:pt x="98" y="22"/>
                  </a:lnTo>
                  <a:lnTo>
                    <a:pt x="102" y="31"/>
                  </a:lnTo>
                  <a:lnTo>
                    <a:pt x="103" y="37"/>
                  </a:lnTo>
                  <a:lnTo>
                    <a:pt x="104" y="46"/>
                  </a:lnTo>
                  <a:lnTo>
                    <a:pt x="102" y="59"/>
                  </a:lnTo>
                  <a:lnTo>
                    <a:pt x="96" y="66"/>
                  </a:lnTo>
                  <a:lnTo>
                    <a:pt x="92" y="65"/>
                  </a:lnTo>
                  <a:lnTo>
                    <a:pt x="86" y="63"/>
                  </a:lnTo>
                  <a:lnTo>
                    <a:pt x="82" y="65"/>
                  </a:lnTo>
                  <a:lnTo>
                    <a:pt x="79" y="72"/>
                  </a:lnTo>
                  <a:lnTo>
                    <a:pt x="82" y="79"/>
                  </a:lnTo>
                  <a:lnTo>
                    <a:pt x="88" y="82"/>
                  </a:lnTo>
                  <a:lnTo>
                    <a:pt x="91" y="80"/>
                  </a:lnTo>
                  <a:lnTo>
                    <a:pt x="95" y="78"/>
                  </a:lnTo>
                  <a:lnTo>
                    <a:pt x="103" y="70"/>
                  </a:lnTo>
                  <a:lnTo>
                    <a:pt x="107" y="58"/>
                  </a:lnTo>
                  <a:lnTo>
                    <a:pt x="107" y="51"/>
                  </a:lnTo>
                  <a:lnTo>
                    <a:pt x="108" y="45"/>
                  </a:lnTo>
                  <a:lnTo>
                    <a:pt x="107" y="33"/>
                  </a:lnTo>
                  <a:lnTo>
                    <a:pt x="105" y="24"/>
                  </a:lnTo>
                  <a:lnTo>
                    <a:pt x="102" y="16"/>
                  </a:lnTo>
                  <a:lnTo>
                    <a:pt x="99" y="11"/>
                  </a:lnTo>
                  <a:lnTo>
                    <a:pt x="94" y="5"/>
                  </a:lnTo>
                  <a:lnTo>
                    <a:pt x="89" y="2"/>
                  </a:lnTo>
                  <a:lnTo>
                    <a:pt x="83" y="0"/>
                  </a:lnTo>
                  <a:lnTo>
                    <a:pt x="78" y="0"/>
                  </a:lnTo>
                  <a:lnTo>
                    <a:pt x="63" y="9"/>
                  </a:lnTo>
                  <a:close/>
                </a:path>
              </a:pathLst>
            </a:custGeom>
            <a:solidFill>
              <a:srgbClr val="000000">
                <a:alpha val="100000"/>
              </a:srgbClr>
            </a:solidFill>
            <a:ln w="9525">
              <a:noFill/>
            </a:ln>
          </p:spPr>
          <p:txBody>
            <a:bodyPr/>
            <a:lstStyle/>
            <a:p>
              <a:endParaRPr lang="zh-CN" altLang="en-US"/>
            </a:p>
          </p:txBody>
        </p:sp>
        <p:sp>
          <p:nvSpPr>
            <p:cNvPr id="9485" name="未知"/>
            <p:cNvSpPr>
              <a:spLocks noEditPoints="1"/>
            </p:cNvSpPr>
            <p:nvPr/>
          </p:nvSpPr>
          <p:spPr>
            <a:xfrm>
              <a:off x="75" y="1584"/>
              <a:ext cx="37" cy="31"/>
            </a:xfrm>
            <a:custGeom>
              <a:avLst/>
              <a:gdLst/>
              <a:ahLst/>
              <a:cxnLst/>
              <a:rect l="0" t="0" r="0" b="0"/>
              <a:pathLst>
                <a:path w="111" h="92">
                  <a:moveTo>
                    <a:pt x="74" y="0"/>
                  </a:moveTo>
                  <a:lnTo>
                    <a:pt x="62" y="1"/>
                  </a:lnTo>
                  <a:lnTo>
                    <a:pt x="52" y="8"/>
                  </a:lnTo>
                  <a:lnTo>
                    <a:pt x="47" y="12"/>
                  </a:lnTo>
                  <a:lnTo>
                    <a:pt x="44" y="19"/>
                  </a:lnTo>
                  <a:lnTo>
                    <a:pt x="42" y="27"/>
                  </a:lnTo>
                  <a:lnTo>
                    <a:pt x="42" y="37"/>
                  </a:lnTo>
                  <a:lnTo>
                    <a:pt x="41" y="42"/>
                  </a:lnTo>
                  <a:lnTo>
                    <a:pt x="42" y="48"/>
                  </a:lnTo>
                  <a:lnTo>
                    <a:pt x="45" y="59"/>
                  </a:lnTo>
                  <a:lnTo>
                    <a:pt x="57" y="75"/>
                  </a:lnTo>
                  <a:lnTo>
                    <a:pt x="41" y="73"/>
                  </a:lnTo>
                  <a:lnTo>
                    <a:pt x="34" y="71"/>
                  </a:lnTo>
                  <a:lnTo>
                    <a:pt x="29" y="70"/>
                  </a:lnTo>
                  <a:lnTo>
                    <a:pt x="19" y="66"/>
                  </a:lnTo>
                  <a:lnTo>
                    <a:pt x="13" y="62"/>
                  </a:lnTo>
                  <a:lnTo>
                    <a:pt x="8" y="55"/>
                  </a:lnTo>
                  <a:lnTo>
                    <a:pt x="6" y="49"/>
                  </a:lnTo>
                  <a:lnTo>
                    <a:pt x="4" y="42"/>
                  </a:lnTo>
                  <a:lnTo>
                    <a:pt x="5" y="35"/>
                  </a:lnTo>
                  <a:lnTo>
                    <a:pt x="6" y="25"/>
                  </a:lnTo>
                  <a:lnTo>
                    <a:pt x="10" y="23"/>
                  </a:lnTo>
                  <a:lnTo>
                    <a:pt x="13" y="23"/>
                  </a:lnTo>
                  <a:lnTo>
                    <a:pt x="15" y="24"/>
                  </a:lnTo>
                  <a:lnTo>
                    <a:pt x="20" y="21"/>
                  </a:lnTo>
                  <a:lnTo>
                    <a:pt x="21" y="15"/>
                  </a:lnTo>
                  <a:lnTo>
                    <a:pt x="20" y="7"/>
                  </a:lnTo>
                  <a:lnTo>
                    <a:pt x="14" y="5"/>
                  </a:lnTo>
                  <a:lnTo>
                    <a:pt x="5" y="12"/>
                  </a:lnTo>
                  <a:lnTo>
                    <a:pt x="2" y="15"/>
                  </a:lnTo>
                  <a:lnTo>
                    <a:pt x="1" y="20"/>
                  </a:lnTo>
                  <a:lnTo>
                    <a:pt x="0" y="32"/>
                  </a:lnTo>
                  <a:lnTo>
                    <a:pt x="0" y="44"/>
                  </a:lnTo>
                  <a:lnTo>
                    <a:pt x="3" y="55"/>
                  </a:lnTo>
                  <a:lnTo>
                    <a:pt x="8" y="65"/>
                  </a:lnTo>
                  <a:lnTo>
                    <a:pt x="15" y="74"/>
                  </a:lnTo>
                  <a:lnTo>
                    <a:pt x="24" y="81"/>
                  </a:lnTo>
                  <a:lnTo>
                    <a:pt x="35" y="86"/>
                  </a:lnTo>
                  <a:lnTo>
                    <a:pt x="46" y="89"/>
                  </a:lnTo>
                  <a:lnTo>
                    <a:pt x="60" y="92"/>
                  </a:lnTo>
                  <a:lnTo>
                    <a:pt x="62" y="91"/>
                  </a:lnTo>
                  <a:lnTo>
                    <a:pt x="65" y="91"/>
                  </a:lnTo>
                  <a:lnTo>
                    <a:pt x="71" y="91"/>
                  </a:lnTo>
                  <a:lnTo>
                    <a:pt x="81" y="89"/>
                  </a:lnTo>
                  <a:lnTo>
                    <a:pt x="89" y="86"/>
                  </a:lnTo>
                  <a:lnTo>
                    <a:pt x="97" y="82"/>
                  </a:lnTo>
                  <a:lnTo>
                    <a:pt x="99" y="78"/>
                  </a:lnTo>
                  <a:lnTo>
                    <a:pt x="100" y="76"/>
                  </a:lnTo>
                  <a:lnTo>
                    <a:pt x="102" y="75"/>
                  </a:lnTo>
                  <a:lnTo>
                    <a:pt x="106" y="66"/>
                  </a:lnTo>
                  <a:lnTo>
                    <a:pt x="109" y="55"/>
                  </a:lnTo>
                  <a:lnTo>
                    <a:pt x="111" y="44"/>
                  </a:lnTo>
                  <a:lnTo>
                    <a:pt x="110" y="35"/>
                  </a:lnTo>
                  <a:lnTo>
                    <a:pt x="108" y="27"/>
                  </a:lnTo>
                  <a:lnTo>
                    <a:pt x="102" y="14"/>
                  </a:lnTo>
                  <a:lnTo>
                    <a:pt x="96" y="7"/>
                  </a:lnTo>
                  <a:lnTo>
                    <a:pt x="90" y="3"/>
                  </a:lnTo>
                  <a:lnTo>
                    <a:pt x="82" y="0"/>
                  </a:lnTo>
                  <a:lnTo>
                    <a:pt x="74" y="0"/>
                  </a:lnTo>
                  <a:close/>
                  <a:moveTo>
                    <a:pt x="55" y="21"/>
                  </a:moveTo>
                  <a:lnTo>
                    <a:pt x="58" y="17"/>
                  </a:lnTo>
                  <a:lnTo>
                    <a:pt x="63" y="15"/>
                  </a:lnTo>
                  <a:lnTo>
                    <a:pt x="74" y="15"/>
                  </a:lnTo>
                  <a:lnTo>
                    <a:pt x="82" y="15"/>
                  </a:lnTo>
                  <a:lnTo>
                    <a:pt x="89" y="17"/>
                  </a:lnTo>
                  <a:lnTo>
                    <a:pt x="94" y="19"/>
                  </a:lnTo>
                  <a:lnTo>
                    <a:pt x="99" y="24"/>
                  </a:lnTo>
                  <a:lnTo>
                    <a:pt x="101" y="27"/>
                  </a:lnTo>
                  <a:lnTo>
                    <a:pt x="104" y="32"/>
                  </a:lnTo>
                  <a:lnTo>
                    <a:pt x="105" y="37"/>
                  </a:lnTo>
                  <a:lnTo>
                    <a:pt x="106" y="44"/>
                  </a:lnTo>
                  <a:lnTo>
                    <a:pt x="105" y="50"/>
                  </a:lnTo>
                  <a:lnTo>
                    <a:pt x="103" y="56"/>
                  </a:lnTo>
                  <a:lnTo>
                    <a:pt x="95" y="69"/>
                  </a:lnTo>
                  <a:lnTo>
                    <a:pt x="67" y="75"/>
                  </a:lnTo>
                  <a:lnTo>
                    <a:pt x="52" y="59"/>
                  </a:lnTo>
                  <a:lnTo>
                    <a:pt x="48" y="49"/>
                  </a:lnTo>
                  <a:lnTo>
                    <a:pt x="47" y="43"/>
                  </a:lnTo>
                  <a:lnTo>
                    <a:pt x="48" y="38"/>
                  </a:lnTo>
                  <a:lnTo>
                    <a:pt x="49" y="28"/>
                  </a:lnTo>
                  <a:lnTo>
                    <a:pt x="55" y="21"/>
                  </a:lnTo>
                  <a:close/>
                </a:path>
              </a:pathLst>
            </a:custGeom>
            <a:solidFill>
              <a:srgbClr val="000000">
                <a:alpha val="100000"/>
              </a:srgbClr>
            </a:solidFill>
            <a:ln w="9525">
              <a:noFill/>
            </a:ln>
          </p:spPr>
          <p:txBody>
            <a:bodyPr/>
            <a:lstStyle/>
            <a:p>
              <a:endParaRPr lang="zh-CN" altLang="en-US"/>
            </a:p>
          </p:txBody>
        </p:sp>
        <p:sp>
          <p:nvSpPr>
            <p:cNvPr id="9486" name="未知"/>
            <p:cNvSpPr/>
            <p:nvPr/>
          </p:nvSpPr>
          <p:spPr>
            <a:xfrm>
              <a:off x="76" y="1335"/>
              <a:ext cx="36" cy="27"/>
            </a:xfrm>
            <a:custGeom>
              <a:avLst/>
              <a:gdLst/>
              <a:ahLst/>
              <a:cxnLst/>
              <a:rect l="0" t="0" r="0" b="0"/>
              <a:pathLst>
                <a:path w="108" h="80">
                  <a:moveTo>
                    <a:pt x="99" y="52"/>
                  </a:moveTo>
                  <a:lnTo>
                    <a:pt x="107" y="48"/>
                  </a:lnTo>
                  <a:lnTo>
                    <a:pt x="108" y="40"/>
                  </a:lnTo>
                  <a:lnTo>
                    <a:pt x="107" y="35"/>
                  </a:lnTo>
                  <a:lnTo>
                    <a:pt x="100" y="33"/>
                  </a:lnTo>
                  <a:lnTo>
                    <a:pt x="89" y="33"/>
                  </a:lnTo>
                  <a:lnTo>
                    <a:pt x="82" y="35"/>
                  </a:lnTo>
                  <a:lnTo>
                    <a:pt x="46" y="25"/>
                  </a:lnTo>
                  <a:lnTo>
                    <a:pt x="4" y="0"/>
                  </a:lnTo>
                  <a:lnTo>
                    <a:pt x="0" y="0"/>
                  </a:lnTo>
                  <a:lnTo>
                    <a:pt x="0" y="74"/>
                  </a:lnTo>
                  <a:lnTo>
                    <a:pt x="27" y="80"/>
                  </a:lnTo>
                  <a:lnTo>
                    <a:pt x="28" y="74"/>
                  </a:lnTo>
                  <a:lnTo>
                    <a:pt x="13" y="66"/>
                  </a:lnTo>
                  <a:lnTo>
                    <a:pt x="9" y="53"/>
                  </a:lnTo>
                  <a:lnTo>
                    <a:pt x="9" y="11"/>
                  </a:lnTo>
                  <a:lnTo>
                    <a:pt x="18" y="17"/>
                  </a:lnTo>
                  <a:lnTo>
                    <a:pt x="29" y="23"/>
                  </a:lnTo>
                  <a:lnTo>
                    <a:pt x="37" y="28"/>
                  </a:lnTo>
                  <a:lnTo>
                    <a:pt x="45" y="33"/>
                  </a:lnTo>
                  <a:lnTo>
                    <a:pt x="51" y="36"/>
                  </a:lnTo>
                  <a:lnTo>
                    <a:pt x="58" y="40"/>
                  </a:lnTo>
                  <a:lnTo>
                    <a:pt x="63" y="42"/>
                  </a:lnTo>
                  <a:lnTo>
                    <a:pt x="69" y="45"/>
                  </a:lnTo>
                  <a:lnTo>
                    <a:pt x="99" y="52"/>
                  </a:lnTo>
                  <a:close/>
                </a:path>
              </a:pathLst>
            </a:custGeom>
            <a:solidFill>
              <a:srgbClr val="000000">
                <a:alpha val="100000"/>
              </a:srgbClr>
            </a:solidFill>
            <a:ln w="9525">
              <a:noFill/>
            </a:ln>
          </p:spPr>
          <p:txBody>
            <a:bodyPr/>
            <a:lstStyle/>
            <a:p>
              <a:endParaRPr lang="zh-CN" altLang="en-US"/>
            </a:p>
          </p:txBody>
        </p:sp>
        <p:sp>
          <p:nvSpPr>
            <p:cNvPr id="9487" name="未知"/>
            <p:cNvSpPr/>
            <p:nvPr/>
          </p:nvSpPr>
          <p:spPr>
            <a:xfrm>
              <a:off x="76" y="1369"/>
              <a:ext cx="37" cy="28"/>
            </a:xfrm>
            <a:custGeom>
              <a:avLst/>
              <a:gdLst/>
              <a:ahLst/>
              <a:cxnLst/>
              <a:rect l="0" t="0" r="0" b="0"/>
              <a:pathLst>
                <a:path w="110" h="84">
                  <a:moveTo>
                    <a:pt x="50" y="35"/>
                  </a:moveTo>
                  <a:lnTo>
                    <a:pt x="47" y="28"/>
                  </a:lnTo>
                  <a:lnTo>
                    <a:pt x="45" y="23"/>
                  </a:lnTo>
                  <a:lnTo>
                    <a:pt x="40" y="16"/>
                  </a:lnTo>
                  <a:lnTo>
                    <a:pt x="24" y="10"/>
                  </a:lnTo>
                  <a:lnTo>
                    <a:pt x="14" y="13"/>
                  </a:lnTo>
                  <a:lnTo>
                    <a:pt x="6" y="21"/>
                  </a:lnTo>
                  <a:lnTo>
                    <a:pt x="1" y="33"/>
                  </a:lnTo>
                  <a:lnTo>
                    <a:pt x="0" y="48"/>
                  </a:lnTo>
                  <a:lnTo>
                    <a:pt x="1" y="61"/>
                  </a:lnTo>
                  <a:lnTo>
                    <a:pt x="5" y="74"/>
                  </a:lnTo>
                  <a:lnTo>
                    <a:pt x="8" y="78"/>
                  </a:lnTo>
                  <a:lnTo>
                    <a:pt x="12" y="81"/>
                  </a:lnTo>
                  <a:lnTo>
                    <a:pt x="16" y="83"/>
                  </a:lnTo>
                  <a:lnTo>
                    <a:pt x="21" y="84"/>
                  </a:lnTo>
                  <a:lnTo>
                    <a:pt x="29" y="80"/>
                  </a:lnTo>
                  <a:lnTo>
                    <a:pt x="31" y="74"/>
                  </a:lnTo>
                  <a:lnTo>
                    <a:pt x="30" y="70"/>
                  </a:lnTo>
                  <a:lnTo>
                    <a:pt x="29" y="69"/>
                  </a:lnTo>
                  <a:lnTo>
                    <a:pt x="24" y="67"/>
                  </a:lnTo>
                  <a:lnTo>
                    <a:pt x="21" y="69"/>
                  </a:lnTo>
                  <a:lnTo>
                    <a:pt x="13" y="71"/>
                  </a:lnTo>
                  <a:lnTo>
                    <a:pt x="6" y="63"/>
                  </a:lnTo>
                  <a:lnTo>
                    <a:pt x="4" y="51"/>
                  </a:lnTo>
                  <a:lnTo>
                    <a:pt x="5" y="39"/>
                  </a:lnTo>
                  <a:lnTo>
                    <a:pt x="10" y="32"/>
                  </a:lnTo>
                  <a:lnTo>
                    <a:pt x="17" y="26"/>
                  </a:lnTo>
                  <a:lnTo>
                    <a:pt x="26" y="24"/>
                  </a:lnTo>
                  <a:lnTo>
                    <a:pt x="30" y="24"/>
                  </a:lnTo>
                  <a:lnTo>
                    <a:pt x="35" y="26"/>
                  </a:lnTo>
                  <a:lnTo>
                    <a:pt x="39" y="28"/>
                  </a:lnTo>
                  <a:lnTo>
                    <a:pt x="43" y="32"/>
                  </a:lnTo>
                  <a:lnTo>
                    <a:pt x="45" y="35"/>
                  </a:lnTo>
                  <a:lnTo>
                    <a:pt x="47" y="41"/>
                  </a:lnTo>
                  <a:lnTo>
                    <a:pt x="48" y="47"/>
                  </a:lnTo>
                  <a:lnTo>
                    <a:pt x="49" y="55"/>
                  </a:lnTo>
                  <a:lnTo>
                    <a:pt x="54" y="55"/>
                  </a:lnTo>
                  <a:lnTo>
                    <a:pt x="54" y="44"/>
                  </a:lnTo>
                  <a:lnTo>
                    <a:pt x="55" y="37"/>
                  </a:lnTo>
                  <a:lnTo>
                    <a:pt x="57" y="30"/>
                  </a:lnTo>
                  <a:lnTo>
                    <a:pt x="61" y="26"/>
                  </a:lnTo>
                  <a:lnTo>
                    <a:pt x="68" y="19"/>
                  </a:lnTo>
                  <a:lnTo>
                    <a:pt x="77" y="17"/>
                  </a:lnTo>
                  <a:lnTo>
                    <a:pt x="99" y="24"/>
                  </a:lnTo>
                  <a:lnTo>
                    <a:pt x="103" y="33"/>
                  </a:lnTo>
                  <a:lnTo>
                    <a:pt x="105" y="46"/>
                  </a:lnTo>
                  <a:lnTo>
                    <a:pt x="103" y="60"/>
                  </a:lnTo>
                  <a:lnTo>
                    <a:pt x="97" y="67"/>
                  </a:lnTo>
                  <a:lnTo>
                    <a:pt x="92" y="64"/>
                  </a:lnTo>
                  <a:lnTo>
                    <a:pt x="87" y="62"/>
                  </a:lnTo>
                  <a:lnTo>
                    <a:pt x="82" y="67"/>
                  </a:lnTo>
                  <a:lnTo>
                    <a:pt x="80" y="73"/>
                  </a:lnTo>
                  <a:lnTo>
                    <a:pt x="82" y="80"/>
                  </a:lnTo>
                  <a:lnTo>
                    <a:pt x="90" y="82"/>
                  </a:lnTo>
                  <a:lnTo>
                    <a:pt x="90" y="81"/>
                  </a:lnTo>
                  <a:lnTo>
                    <a:pt x="91" y="81"/>
                  </a:lnTo>
                  <a:lnTo>
                    <a:pt x="93" y="81"/>
                  </a:lnTo>
                  <a:lnTo>
                    <a:pt x="97" y="79"/>
                  </a:lnTo>
                  <a:lnTo>
                    <a:pt x="98" y="77"/>
                  </a:lnTo>
                  <a:lnTo>
                    <a:pt x="100" y="76"/>
                  </a:lnTo>
                  <a:lnTo>
                    <a:pt x="104" y="72"/>
                  </a:lnTo>
                  <a:lnTo>
                    <a:pt x="106" y="64"/>
                  </a:lnTo>
                  <a:lnTo>
                    <a:pt x="108" y="58"/>
                  </a:lnTo>
                  <a:lnTo>
                    <a:pt x="108" y="54"/>
                  </a:lnTo>
                  <a:lnTo>
                    <a:pt x="108" y="52"/>
                  </a:lnTo>
                  <a:lnTo>
                    <a:pt x="108" y="51"/>
                  </a:lnTo>
                  <a:lnTo>
                    <a:pt x="109" y="51"/>
                  </a:lnTo>
                  <a:lnTo>
                    <a:pt x="110" y="45"/>
                  </a:lnTo>
                  <a:lnTo>
                    <a:pt x="109" y="34"/>
                  </a:lnTo>
                  <a:lnTo>
                    <a:pt x="107" y="26"/>
                  </a:lnTo>
                  <a:lnTo>
                    <a:pt x="104" y="18"/>
                  </a:lnTo>
                  <a:lnTo>
                    <a:pt x="100" y="13"/>
                  </a:lnTo>
                  <a:lnTo>
                    <a:pt x="94" y="6"/>
                  </a:lnTo>
                  <a:lnTo>
                    <a:pt x="90" y="3"/>
                  </a:lnTo>
                  <a:lnTo>
                    <a:pt x="84" y="0"/>
                  </a:lnTo>
                  <a:lnTo>
                    <a:pt x="80" y="1"/>
                  </a:lnTo>
                  <a:lnTo>
                    <a:pt x="75" y="1"/>
                  </a:lnTo>
                  <a:lnTo>
                    <a:pt x="71" y="3"/>
                  </a:lnTo>
                  <a:lnTo>
                    <a:pt x="63" y="9"/>
                  </a:lnTo>
                  <a:lnTo>
                    <a:pt x="58" y="12"/>
                  </a:lnTo>
                  <a:lnTo>
                    <a:pt x="55" y="18"/>
                  </a:lnTo>
                  <a:lnTo>
                    <a:pt x="50" y="35"/>
                  </a:lnTo>
                  <a:close/>
                </a:path>
              </a:pathLst>
            </a:custGeom>
            <a:solidFill>
              <a:srgbClr val="000000">
                <a:alpha val="100000"/>
              </a:srgbClr>
            </a:solidFill>
            <a:ln w="9525">
              <a:noFill/>
            </a:ln>
          </p:spPr>
          <p:txBody>
            <a:bodyPr/>
            <a:lstStyle/>
            <a:p>
              <a:endParaRPr lang="zh-CN" altLang="en-US"/>
            </a:p>
          </p:txBody>
        </p:sp>
        <p:sp>
          <p:nvSpPr>
            <p:cNvPr id="9488" name="未知"/>
            <p:cNvSpPr>
              <a:spLocks noEditPoints="1"/>
            </p:cNvSpPr>
            <p:nvPr/>
          </p:nvSpPr>
          <p:spPr>
            <a:xfrm>
              <a:off x="75" y="670"/>
              <a:ext cx="37" cy="30"/>
            </a:xfrm>
            <a:custGeom>
              <a:avLst/>
              <a:gdLst/>
              <a:ahLst/>
              <a:cxnLst/>
              <a:rect l="0" t="0" r="0" b="0"/>
              <a:pathLst>
                <a:path w="110" h="89">
                  <a:moveTo>
                    <a:pt x="73" y="0"/>
                  </a:moveTo>
                  <a:lnTo>
                    <a:pt x="73" y="21"/>
                  </a:lnTo>
                  <a:lnTo>
                    <a:pt x="0" y="16"/>
                  </a:lnTo>
                  <a:lnTo>
                    <a:pt x="0" y="24"/>
                  </a:lnTo>
                  <a:lnTo>
                    <a:pt x="71" y="89"/>
                  </a:lnTo>
                  <a:lnTo>
                    <a:pt x="75" y="89"/>
                  </a:lnTo>
                  <a:lnTo>
                    <a:pt x="77" y="35"/>
                  </a:lnTo>
                  <a:lnTo>
                    <a:pt x="97" y="37"/>
                  </a:lnTo>
                  <a:lnTo>
                    <a:pt x="104" y="39"/>
                  </a:lnTo>
                  <a:lnTo>
                    <a:pt x="105" y="48"/>
                  </a:lnTo>
                  <a:lnTo>
                    <a:pt x="105" y="57"/>
                  </a:lnTo>
                  <a:lnTo>
                    <a:pt x="109" y="57"/>
                  </a:lnTo>
                  <a:lnTo>
                    <a:pt x="110" y="4"/>
                  </a:lnTo>
                  <a:lnTo>
                    <a:pt x="105" y="4"/>
                  </a:lnTo>
                  <a:lnTo>
                    <a:pt x="105" y="11"/>
                  </a:lnTo>
                  <a:lnTo>
                    <a:pt x="104" y="20"/>
                  </a:lnTo>
                  <a:lnTo>
                    <a:pt x="97" y="24"/>
                  </a:lnTo>
                  <a:lnTo>
                    <a:pt x="77" y="21"/>
                  </a:lnTo>
                  <a:lnTo>
                    <a:pt x="77" y="0"/>
                  </a:lnTo>
                  <a:lnTo>
                    <a:pt x="73" y="0"/>
                  </a:lnTo>
                  <a:close/>
                  <a:moveTo>
                    <a:pt x="73" y="35"/>
                  </a:moveTo>
                  <a:lnTo>
                    <a:pt x="72" y="82"/>
                  </a:lnTo>
                  <a:lnTo>
                    <a:pt x="15" y="30"/>
                  </a:lnTo>
                  <a:lnTo>
                    <a:pt x="73" y="35"/>
                  </a:lnTo>
                  <a:close/>
                </a:path>
              </a:pathLst>
            </a:custGeom>
            <a:solidFill>
              <a:srgbClr val="000000">
                <a:alpha val="100000"/>
              </a:srgbClr>
            </a:solidFill>
            <a:ln w="9525">
              <a:noFill/>
            </a:ln>
          </p:spPr>
          <p:txBody>
            <a:bodyPr/>
            <a:lstStyle/>
            <a:p>
              <a:endParaRPr lang="zh-CN" altLang="en-US"/>
            </a:p>
          </p:txBody>
        </p:sp>
        <p:sp>
          <p:nvSpPr>
            <p:cNvPr id="9489" name="未知"/>
            <p:cNvSpPr>
              <a:spLocks noEditPoints="1"/>
            </p:cNvSpPr>
            <p:nvPr/>
          </p:nvSpPr>
          <p:spPr>
            <a:xfrm>
              <a:off x="76" y="636"/>
              <a:ext cx="37" cy="28"/>
            </a:xfrm>
            <a:custGeom>
              <a:avLst/>
              <a:gdLst/>
              <a:ahLst/>
              <a:cxnLst/>
              <a:rect l="0" t="0" r="0" b="0"/>
              <a:pathLst>
                <a:path w="111" h="83">
                  <a:moveTo>
                    <a:pt x="55" y="83"/>
                  </a:moveTo>
                  <a:lnTo>
                    <a:pt x="96" y="74"/>
                  </a:lnTo>
                  <a:lnTo>
                    <a:pt x="98" y="69"/>
                  </a:lnTo>
                  <a:lnTo>
                    <a:pt x="99" y="67"/>
                  </a:lnTo>
                  <a:lnTo>
                    <a:pt x="101" y="66"/>
                  </a:lnTo>
                  <a:lnTo>
                    <a:pt x="106" y="60"/>
                  </a:lnTo>
                  <a:lnTo>
                    <a:pt x="109" y="52"/>
                  </a:lnTo>
                  <a:lnTo>
                    <a:pt x="111" y="44"/>
                  </a:lnTo>
                  <a:lnTo>
                    <a:pt x="110" y="35"/>
                  </a:lnTo>
                  <a:lnTo>
                    <a:pt x="107" y="27"/>
                  </a:lnTo>
                  <a:lnTo>
                    <a:pt x="102" y="20"/>
                  </a:lnTo>
                  <a:lnTo>
                    <a:pt x="97" y="14"/>
                  </a:lnTo>
                  <a:lnTo>
                    <a:pt x="57" y="0"/>
                  </a:lnTo>
                  <a:lnTo>
                    <a:pt x="16" y="7"/>
                  </a:lnTo>
                  <a:lnTo>
                    <a:pt x="9" y="13"/>
                  </a:lnTo>
                  <a:lnTo>
                    <a:pt x="4" y="20"/>
                  </a:lnTo>
                  <a:lnTo>
                    <a:pt x="1" y="27"/>
                  </a:lnTo>
                  <a:lnTo>
                    <a:pt x="1" y="36"/>
                  </a:lnTo>
                  <a:lnTo>
                    <a:pt x="0" y="44"/>
                  </a:lnTo>
                  <a:lnTo>
                    <a:pt x="3" y="52"/>
                  </a:lnTo>
                  <a:lnTo>
                    <a:pt x="7" y="59"/>
                  </a:lnTo>
                  <a:lnTo>
                    <a:pt x="14" y="66"/>
                  </a:lnTo>
                  <a:lnTo>
                    <a:pt x="22" y="73"/>
                  </a:lnTo>
                  <a:lnTo>
                    <a:pt x="32" y="78"/>
                  </a:lnTo>
                  <a:lnTo>
                    <a:pt x="42" y="81"/>
                  </a:lnTo>
                  <a:lnTo>
                    <a:pt x="55" y="83"/>
                  </a:lnTo>
                  <a:close/>
                  <a:moveTo>
                    <a:pt x="93" y="24"/>
                  </a:moveTo>
                  <a:lnTo>
                    <a:pt x="98" y="27"/>
                  </a:lnTo>
                  <a:lnTo>
                    <a:pt x="102" y="32"/>
                  </a:lnTo>
                  <a:lnTo>
                    <a:pt x="105" y="37"/>
                  </a:lnTo>
                  <a:lnTo>
                    <a:pt x="106" y="44"/>
                  </a:lnTo>
                  <a:lnTo>
                    <a:pt x="105" y="48"/>
                  </a:lnTo>
                  <a:lnTo>
                    <a:pt x="103" y="50"/>
                  </a:lnTo>
                  <a:lnTo>
                    <a:pt x="102" y="50"/>
                  </a:lnTo>
                  <a:lnTo>
                    <a:pt x="102" y="51"/>
                  </a:lnTo>
                  <a:lnTo>
                    <a:pt x="102" y="53"/>
                  </a:lnTo>
                  <a:lnTo>
                    <a:pt x="100" y="53"/>
                  </a:lnTo>
                  <a:lnTo>
                    <a:pt x="99" y="53"/>
                  </a:lnTo>
                  <a:lnTo>
                    <a:pt x="99" y="54"/>
                  </a:lnTo>
                  <a:lnTo>
                    <a:pt x="97" y="56"/>
                  </a:lnTo>
                  <a:lnTo>
                    <a:pt x="92" y="60"/>
                  </a:lnTo>
                  <a:lnTo>
                    <a:pt x="55" y="67"/>
                  </a:lnTo>
                  <a:lnTo>
                    <a:pt x="18" y="56"/>
                  </a:lnTo>
                  <a:lnTo>
                    <a:pt x="12" y="51"/>
                  </a:lnTo>
                  <a:lnTo>
                    <a:pt x="9" y="47"/>
                  </a:lnTo>
                  <a:lnTo>
                    <a:pt x="6" y="37"/>
                  </a:lnTo>
                  <a:lnTo>
                    <a:pt x="6" y="30"/>
                  </a:lnTo>
                  <a:lnTo>
                    <a:pt x="9" y="25"/>
                  </a:lnTo>
                  <a:lnTo>
                    <a:pt x="12" y="21"/>
                  </a:lnTo>
                  <a:lnTo>
                    <a:pt x="19" y="19"/>
                  </a:lnTo>
                  <a:lnTo>
                    <a:pt x="56" y="14"/>
                  </a:lnTo>
                  <a:lnTo>
                    <a:pt x="93" y="24"/>
                  </a:lnTo>
                  <a:close/>
                </a:path>
              </a:pathLst>
            </a:custGeom>
            <a:solidFill>
              <a:srgbClr val="000000">
                <a:alpha val="100000"/>
              </a:srgbClr>
            </a:solidFill>
            <a:ln w="9525">
              <a:noFill/>
            </a:ln>
          </p:spPr>
          <p:txBody>
            <a:bodyPr/>
            <a:lstStyle/>
            <a:p>
              <a:endParaRPr lang="zh-CN" altLang="en-US"/>
            </a:p>
          </p:txBody>
        </p:sp>
        <p:sp>
          <p:nvSpPr>
            <p:cNvPr id="9490" name="未知"/>
            <p:cNvSpPr>
              <a:spLocks noEditPoints="1"/>
            </p:cNvSpPr>
            <p:nvPr/>
          </p:nvSpPr>
          <p:spPr>
            <a:xfrm>
              <a:off x="75" y="1117"/>
              <a:ext cx="37" cy="33"/>
            </a:xfrm>
            <a:custGeom>
              <a:avLst/>
              <a:gdLst/>
              <a:ahLst/>
              <a:cxnLst/>
              <a:rect l="0" t="0" r="0" b="0"/>
              <a:pathLst>
                <a:path w="110" h="99">
                  <a:moveTo>
                    <a:pt x="103" y="21"/>
                  </a:moveTo>
                  <a:lnTo>
                    <a:pt x="98" y="14"/>
                  </a:lnTo>
                  <a:lnTo>
                    <a:pt x="94" y="10"/>
                  </a:lnTo>
                  <a:lnTo>
                    <a:pt x="88" y="7"/>
                  </a:lnTo>
                  <a:lnTo>
                    <a:pt x="83" y="6"/>
                  </a:lnTo>
                  <a:lnTo>
                    <a:pt x="75" y="6"/>
                  </a:lnTo>
                  <a:lnTo>
                    <a:pt x="67" y="12"/>
                  </a:lnTo>
                  <a:lnTo>
                    <a:pt x="59" y="19"/>
                  </a:lnTo>
                  <a:lnTo>
                    <a:pt x="53" y="31"/>
                  </a:lnTo>
                  <a:lnTo>
                    <a:pt x="42" y="10"/>
                  </a:lnTo>
                  <a:lnTo>
                    <a:pt x="35" y="3"/>
                  </a:lnTo>
                  <a:lnTo>
                    <a:pt x="29" y="0"/>
                  </a:lnTo>
                  <a:lnTo>
                    <a:pt x="17" y="2"/>
                  </a:lnTo>
                  <a:lnTo>
                    <a:pt x="8" y="11"/>
                  </a:lnTo>
                  <a:lnTo>
                    <a:pt x="4" y="17"/>
                  </a:lnTo>
                  <a:lnTo>
                    <a:pt x="2" y="25"/>
                  </a:lnTo>
                  <a:lnTo>
                    <a:pt x="0" y="33"/>
                  </a:lnTo>
                  <a:lnTo>
                    <a:pt x="0" y="43"/>
                  </a:lnTo>
                  <a:lnTo>
                    <a:pt x="1" y="61"/>
                  </a:lnTo>
                  <a:lnTo>
                    <a:pt x="3" y="68"/>
                  </a:lnTo>
                  <a:lnTo>
                    <a:pt x="7" y="75"/>
                  </a:lnTo>
                  <a:lnTo>
                    <a:pt x="10" y="80"/>
                  </a:lnTo>
                  <a:lnTo>
                    <a:pt x="15" y="84"/>
                  </a:lnTo>
                  <a:lnTo>
                    <a:pt x="20" y="87"/>
                  </a:lnTo>
                  <a:lnTo>
                    <a:pt x="27" y="89"/>
                  </a:lnTo>
                  <a:lnTo>
                    <a:pt x="41" y="83"/>
                  </a:lnTo>
                  <a:lnTo>
                    <a:pt x="52" y="65"/>
                  </a:lnTo>
                  <a:lnTo>
                    <a:pt x="57" y="79"/>
                  </a:lnTo>
                  <a:lnTo>
                    <a:pt x="65" y="90"/>
                  </a:lnTo>
                  <a:lnTo>
                    <a:pt x="83" y="99"/>
                  </a:lnTo>
                  <a:lnTo>
                    <a:pt x="87" y="98"/>
                  </a:lnTo>
                  <a:lnTo>
                    <a:pt x="92" y="96"/>
                  </a:lnTo>
                  <a:lnTo>
                    <a:pt x="96" y="93"/>
                  </a:lnTo>
                  <a:lnTo>
                    <a:pt x="101" y="88"/>
                  </a:lnTo>
                  <a:lnTo>
                    <a:pt x="104" y="80"/>
                  </a:lnTo>
                  <a:lnTo>
                    <a:pt x="105" y="76"/>
                  </a:lnTo>
                  <a:lnTo>
                    <a:pt x="107" y="73"/>
                  </a:lnTo>
                  <a:lnTo>
                    <a:pt x="109" y="64"/>
                  </a:lnTo>
                  <a:lnTo>
                    <a:pt x="110" y="56"/>
                  </a:lnTo>
                  <a:lnTo>
                    <a:pt x="109" y="45"/>
                  </a:lnTo>
                  <a:lnTo>
                    <a:pt x="108" y="36"/>
                  </a:lnTo>
                  <a:lnTo>
                    <a:pt x="106" y="28"/>
                  </a:lnTo>
                  <a:lnTo>
                    <a:pt x="103" y="21"/>
                  </a:lnTo>
                  <a:close/>
                  <a:moveTo>
                    <a:pt x="51" y="39"/>
                  </a:moveTo>
                  <a:lnTo>
                    <a:pt x="38" y="68"/>
                  </a:lnTo>
                  <a:lnTo>
                    <a:pt x="30" y="74"/>
                  </a:lnTo>
                  <a:lnTo>
                    <a:pt x="26" y="76"/>
                  </a:lnTo>
                  <a:lnTo>
                    <a:pt x="24" y="77"/>
                  </a:lnTo>
                  <a:lnTo>
                    <a:pt x="11" y="69"/>
                  </a:lnTo>
                  <a:lnTo>
                    <a:pt x="6" y="57"/>
                  </a:lnTo>
                  <a:lnTo>
                    <a:pt x="5" y="43"/>
                  </a:lnTo>
                  <a:lnTo>
                    <a:pt x="6" y="29"/>
                  </a:lnTo>
                  <a:lnTo>
                    <a:pt x="8" y="23"/>
                  </a:lnTo>
                  <a:lnTo>
                    <a:pt x="12" y="20"/>
                  </a:lnTo>
                  <a:lnTo>
                    <a:pt x="29" y="15"/>
                  </a:lnTo>
                  <a:lnTo>
                    <a:pt x="42" y="21"/>
                  </a:lnTo>
                  <a:lnTo>
                    <a:pt x="51" y="39"/>
                  </a:lnTo>
                  <a:close/>
                  <a:moveTo>
                    <a:pt x="67" y="79"/>
                  </a:moveTo>
                  <a:lnTo>
                    <a:pt x="55" y="61"/>
                  </a:lnTo>
                  <a:lnTo>
                    <a:pt x="69" y="29"/>
                  </a:lnTo>
                  <a:lnTo>
                    <a:pt x="76" y="20"/>
                  </a:lnTo>
                  <a:lnTo>
                    <a:pt x="85" y="19"/>
                  </a:lnTo>
                  <a:lnTo>
                    <a:pt x="93" y="21"/>
                  </a:lnTo>
                  <a:lnTo>
                    <a:pt x="101" y="29"/>
                  </a:lnTo>
                  <a:lnTo>
                    <a:pt x="102" y="33"/>
                  </a:lnTo>
                  <a:lnTo>
                    <a:pt x="104" y="39"/>
                  </a:lnTo>
                  <a:lnTo>
                    <a:pt x="105" y="46"/>
                  </a:lnTo>
                  <a:lnTo>
                    <a:pt x="106" y="55"/>
                  </a:lnTo>
                  <a:lnTo>
                    <a:pt x="105" y="61"/>
                  </a:lnTo>
                  <a:lnTo>
                    <a:pt x="104" y="61"/>
                  </a:lnTo>
                  <a:lnTo>
                    <a:pt x="104" y="62"/>
                  </a:lnTo>
                  <a:lnTo>
                    <a:pt x="104" y="64"/>
                  </a:lnTo>
                  <a:lnTo>
                    <a:pt x="104" y="68"/>
                  </a:lnTo>
                  <a:lnTo>
                    <a:pt x="102" y="73"/>
                  </a:lnTo>
                  <a:lnTo>
                    <a:pt x="100" y="79"/>
                  </a:lnTo>
                  <a:lnTo>
                    <a:pt x="96" y="82"/>
                  </a:lnTo>
                  <a:lnTo>
                    <a:pt x="92" y="84"/>
                  </a:lnTo>
                  <a:lnTo>
                    <a:pt x="89" y="84"/>
                  </a:lnTo>
                  <a:lnTo>
                    <a:pt x="87" y="85"/>
                  </a:lnTo>
                  <a:lnTo>
                    <a:pt x="83" y="86"/>
                  </a:lnTo>
                  <a:lnTo>
                    <a:pt x="67" y="79"/>
                  </a:lnTo>
                  <a:close/>
                </a:path>
              </a:pathLst>
            </a:custGeom>
            <a:solidFill>
              <a:srgbClr val="000000">
                <a:alpha val="100000"/>
              </a:srgbClr>
            </a:solidFill>
            <a:ln w="9525">
              <a:noFill/>
            </a:ln>
          </p:spPr>
          <p:txBody>
            <a:bodyPr/>
            <a:lstStyle/>
            <a:p>
              <a:endParaRPr lang="zh-CN" altLang="en-US"/>
            </a:p>
          </p:txBody>
        </p:sp>
        <p:sp>
          <p:nvSpPr>
            <p:cNvPr id="9491" name="未知"/>
            <p:cNvSpPr>
              <a:spLocks noEditPoints="1"/>
            </p:cNvSpPr>
            <p:nvPr/>
          </p:nvSpPr>
          <p:spPr>
            <a:xfrm>
              <a:off x="75" y="883"/>
              <a:ext cx="37" cy="31"/>
            </a:xfrm>
            <a:custGeom>
              <a:avLst/>
              <a:gdLst/>
              <a:ahLst/>
              <a:cxnLst/>
              <a:rect l="0" t="0" r="0" b="0"/>
              <a:pathLst>
                <a:path w="110" h="93">
                  <a:moveTo>
                    <a:pt x="61" y="83"/>
                  </a:moveTo>
                  <a:lnTo>
                    <a:pt x="64" y="77"/>
                  </a:lnTo>
                  <a:lnTo>
                    <a:pt x="67" y="71"/>
                  </a:lnTo>
                  <a:lnTo>
                    <a:pt x="68" y="62"/>
                  </a:lnTo>
                  <a:lnTo>
                    <a:pt x="69" y="54"/>
                  </a:lnTo>
                  <a:lnTo>
                    <a:pt x="67" y="41"/>
                  </a:lnTo>
                  <a:lnTo>
                    <a:pt x="65" y="35"/>
                  </a:lnTo>
                  <a:lnTo>
                    <a:pt x="64" y="31"/>
                  </a:lnTo>
                  <a:lnTo>
                    <a:pt x="52" y="17"/>
                  </a:lnTo>
                  <a:lnTo>
                    <a:pt x="65" y="18"/>
                  </a:lnTo>
                  <a:lnTo>
                    <a:pt x="77" y="21"/>
                  </a:lnTo>
                  <a:lnTo>
                    <a:pt x="86" y="25"/>
                  </a:lnTo>
                  <a:lnTo>
                    <a:pt x="93" y="30"/>
                  </a:lnTo>
                  <a:lnTo>
                    <a:pt x="98" y="35"/>
                  </a:lnTo>
                  <a:lnTo>
                    <a:pt x="102" y="41"/>
                  </a:lnTo>
                  <a:lnTo>
                    <a:pt x="105" y="48"/>
                  </a:lnTo>
                  <a:lnTo>
                    <a:pt x="106" y="56"/>
                  </a:lnTo>
                  <a:lnTo>
                    <a:pt x="106" y="61"/>
                  </a:lnTo>
                  <a:lnTo>
                    <a:pt x="105" y="66"/>
                  </a:lnTo>
                  <a:lnTo>
                    <a:pt x="103" y="67"/>
                  </a:lnTo>
                  <a:lnTo>
                    <a:pt x="99" y="68"/>
                  </a:lnTo>
                  <a:lnTo>
                    <a:pt x="92" y="71"/>
                  </a:lnTo>
                  <a:lnTo>
                    <a:pt x="89" y="77"/>
                  </a:lnTo>
                  <a:lnTo>
                    <a:pt x="89" y="81"/>
                  </a:lnTo>
                  <a:lnTo>
                    <a:pt x="92" y="84"/>
                  </a:lnTo>
                  <a:lnTo>
                    <a:pt x="97" y="86"/>
                  </a:lnTo>
                  <a:lnTo>
                    <a:pt x="99" y="85"/>
                  </a:lnTo>
                  <a:lnTo>
                    <a:pt x="99" y="84"/>
                  </a:lnTo>
                  <a:lnTo>
                    <a:pt x="100" y="84"/>
                  </a:lnTo>
                  <a:lnTo>
                    <a:pt x="102" y="84"/>
                  </a:lnTo>
                  <a:lnTo>
                    <a:pt x="104" y="81"/>
                  </a:lnTo>
                  <a:lnTo>
                    <a:pt x="107" y="79"/>
                  </a:lnTo>
                  <a:lnTo>
                    <a:pt x="110" y="56"/>
                  </a:lnTo>
                  <a:lnTo>
                    <a:pt x="109" y="43"/>
                  </a:lnTo>
                  <a:lnTo>
                    <a:pt x="106" y="33"/>
                  </a:lnTo>
                  <a:lnTo>
                    <a:pt x="101" y="23"/>
                  </a:lnTo>
                  <a:lnTo>
                    <a:pt x="94" y="16"/>
                  </a:lnTo>
                  <a:lnTo>
                    <a:pt x="84" y="9"/>
                  </a:lnTo>
                  <a:lnTo>
                    <a:pt x="74" y="4"/>
                  </a:lnTo>
                  <a:lnTo>
                    <a:pt x="63" y="1"/>
                  </a:lnTo>
                  <a:lnTo>
                    <a:pt x="51" y="0"/>
                  </a:lnTo>
                  <a:lnTo>
                    <a:pt x="39" y="0"/>
                  </a:lnTo>
                  <a:lnTo>
                    <a:pt x="29" y="3"/>
                  </a:lnTo>
                  <a:lnTo>
                    <a:pt x="19" y="6"/>
                  </a:lnTo>
                  <a:lnTo>
                    <a:pt x="13" y="12"/>
                  </a:lnTo>
                  <a:lnTo>
                    <a:pt x="3" y="27"/>
                  </a:lnTo>
                  <a:lnTo>
                    <a:pt x="0" y="36"/>
                  </a:lnTo>
                  <a:lnTo>
                    <a:pt x="0" y="47"/>
                  </a:lnTo>
                  <a:lnTo>
                    <a:pt x="0" y="57"/>
                  </a:lnTo>
                  <a:lnTo>
                    <a:pt x="2" y="67"/>
                  </a:lnTo>
                  <a:lnTo>
                    <a:pt x="4" y="75"/>
                  </a:lnTo>
                  <a:lnTo>
                    <a:pt x="9" y="82"/>
                  </a:lnTo>
                  <a:lnTo>
                    <a:pt x="20" y="90"/>
                  </a:lnTo>
                  <a:lnTo>
                    <a:pt x="28" y="92"/>
                  </a:lnTo>
                  <a:lnTo>
                    <a:pt x="36" y="93"/>
                  </a:lnTo>
                  <a:lnTo>
                    <a:pt x="36" y="92"/>
                  </a:lnTo>
                  <a:lnTo>
                    <a:pt x="37" y="92"/>
                  </a:lnTo>
                  <a:lnTo>
                    <a:pt x="39" y="92"/>
                  </a:lnTo>
                  <a:lnTo>
                    <a:pt x="43" y="92"/>
                  </a:lnTo>
                  <a:lnTo>
                    <a:pt x="50" y="90"/>
                  </a:lnTo>
                  <a:lnTo>
                    <a:pt x="56" y="87"/>
                  </a:lnTo>
                  <a:lnTo>
                    <a:pt x="61" y="83"/>
                  </a:lnTo>
                  <a:close/>
                  <a:moveTo>
                    <a:pt x="56" y="27"/>
                  </a:moveTo>
                  <a:lnTo>
                    <a:pt x="62" y="38"/>
                  </a:lnTo>
                  <a:lnTo>
                    <a:pt x="64" y="52"/>
                  </a:lnTo>
                  <a:lnTo>
                    <a:pt x="63" y="54"/>
                  </a:lnTo>
                  <a:lnTo>
                    <a:pt x="63" y="57"/>
                  </a:lnTo>
                  <a:lnTo>
                    <a:pt x="62" y="59"/>
                  </a:lnTo>
                  <a:lnTo>
                    <a:pt x="62" y="62"/>
                  </a:lnTo>
                  <a:lnTo>
                    <a:pt x="59" y="67"/>
                  </a:lnTo>
                  <a:lnTo>
                    <a:pt x="56" y="71"/>
                  </a:lnTo>
                  <a:lnTo>
                    <a:pt x="54" y="71"/>
                  </a:lnTo>
                  <a:lnTo>
                    <a:pt x="53" y="71"/>
                  </a:lnTo>
                  <a:lnTo>
                    <a:pt x="53" y="72"/>
                  </a:lnTo>
                  <a:lnTo>
                    <a:pt x="51" y="74"/>
                  </a:lnTo>
                  <a:lnTo>
                    <a:pt x="47" y="77"/>
                  </a:lnTo>
                  <a:lnTo>
                    <a:pt x="41" y="78"/>
                  </a:lnTo>
                  <a:lnTo>
                    <a:pt x="38" y="78"/>
                  </a:lnTo>
                  <a:lnTo>
                    <a:pt x="36" y="79"/>
                  </a:lnTo>
                  <a:lnTo>
                    <a:pt x="23" y="77"/>
                  </a:lnTo>
                  <a:lnTo>
                    <a:pt x="13" y="72"/>
                  </a:lnTo>
                  <a:lnTo>
                    <a:pt x="8" y="67"/>
                  </a:lnTo>
                  <a:lnTo>
                    <a:pt x="6" y="61"/>
                  </a:lnTo>
                  <a:lnTo>
                    <a:pt x="4" y="54"/>
                  </a:lnTo>
                  <a:lnTo>
                    <a:pt x="4" y="47"/>
                  </a:lnTo>
                  <a:lnTo>
                    <a:pt x="4" y="39"/>
                  </a:lnTo>
                  <a:lnTo>
                    <a:pt x="6" y="33"/>
                  </a:lnTo>
                  <a:lnTo>
                    <a:pt x="9" y="28"/>
                  </a:lnTo>
                  <a:lnTo>
                    <a:pt x="14" y="25"/>
                  </a:lnTo>
                  <a:lnTo>
                    <a:pt x="39" y="17"/>
                  </a:lnTo>
                  <a:lnTo>
                    <a:pt x="56" y="27"/>
                  </a:lnTo>
                  <a:close/>
                </a:path>
              </a:pathLst>
            </a:custGeom>
            <a:solidFill>
              <a:srgbClr val="000000">
                <a:alpha val="100000"/>
              </a:srgbClr>
            </a:solidFill>
            <a:ln w="9525">
              <a:noFill/>
            </a:ln>
          </p:spPr>
          <p:txBody>
            <a:bodyPr/>
            <a:lstStyle/>
            <a:p>
              <a:endParaRPr lang="zh-CN" altLang="en-US"/>
            </a:p>
          </p:txBody>
        </p:sp>
        <p:sp>
          <p:nvSpPr>
            <p:cNvPr id="9492" name="未知"/>
            <p:cNvSpPr/>
            <p:nvPr/>
          </p:nvSpPr>
          <p:spPr>
            <a:xfrm>
              <a:off x="77" y="422"/>
              <a:ext cx="37" cy="23"/>
            </a:xfrm>
            <a:custGeom>
              <a:avLst/>
              <a:gdLst/>
              <a:ahLst/>
              <a:cxnLst/>
              <a:rect l="0" t="0" r="0" b="0"/>
              <a:pathLst>
                <a:path w="111" h="68">
                  <a:moveTo>
                    <a:pt x="96" y="41"/>
                  </a:moveTo>
                  <a:lnTo>
                    <a:pt x="100" y="42"/>
                  </a:lnTo>
                  <a:lnTo>
                    <a:pt x="103" y="45"/>
                  </a:lnTo>
                  <a:lnTo>
                    <a:pt x="106" y="59"/>
                  </a:lnTo>
                  <a:lnTo>
                    <a:pt x="106" y="68"/>
                  </a:lnTo>
                  <a:lnTo>
                    <a:pt x="109" y="68"/>
                  </a:lnTo>
                  <a:lnTo>
                    <a:pt x="111" y="0"/>
                  </a:lnTo>
                  <a:lnTo>
                    <a:pt x="107" y="0"/>
                  </a:lnTo>
                  <a:lnTo>
                    <a:pt x="107" y="10"/>
                  </a:lnTo>
                  <a:lnTo>
                    <a:pt x="103" y="22"/>
                  </a:lnTo>
                  <a:lnTo>
                    <a:pt x="101" y="23"/>
                  </a:lnTo>
                  <a:lnTo>
                    <a:pt x="100" y="25"/>
                  </a:lnTo>
                  <a:lnTo>
                    <a:pt x="96" y="26"/>
                  </a:lnTo>
                  <a:lnTo>
                    <a:pt x="0" y="17"/>
                  </a:lnTo>
                  <a:lnTo>
                    <a:pt x="0" y="20"/>
                  </a:lnTo>
                  <a:lnTo>
                    <a:pt x="8" y="32"/>
                  </a:lnTo>
                  <a:lnTo>
                    <a:pt x="9" y="50"/>
                  </a:lnTo>
                  <a:lnTo>
                    <a:pt x="9" y="59"/>
                  </a:lnTo>
                  <a:lnTo>
                    <a:pt x="13" y="59"/>
                  </a:lnTo>
                  <a:lnTo>
                    <a:pt x="14" y="42"/>
                  </a:lnTo>
                  <a:lnTo>
                    <a:pt x="15" y="35"/>
                  </a:lnTo>
                  <a:lnTo>
                    <a:pt x="21" y="34"/>
                  </a:lnTo>
                  <a:lnTo>
                    <a:pt x="96" y="41"/>
                  </a:lnTo>
                  <a:close/>
                </a:path>
              </a:pathLst>
            </a:custGeom>
            <a:solidFill>
              <a:srgbClr val="000000">
                <a:alpha val="100000"/>
              </a:srgbClr>
            </a:solidFill>
            <a:ln w="9525">
              <a:noFill/>
            </a:ln>
          </p:spPr>
          <p:txBody>
            <a:bodyPr/>
            <a:lstStyle/>
            <a:p>
              <a:endParaRPr lang="zh-CN" altLang="en-US"/>
            </a:p>
          </p:txBody>
        </p:sp>
        <p:sp>
          <p:nvSpPr>
            <p:cNvPr id="9493" name="未知"/>
            <p:cNvSpPr/>
            <p:nvPr/>
          </p:nvSpPr>
          <p:spPr>
            <a:xfrm>
              <a:off x="75" y="181"/>
              <a:ext cx="37" cy="30"/>
            </a:xfrm>
            <a:custGeom>
              <a:avLst/>
              <a:gdLst/>
              <a:ahLst/>
              <a:cxnLst/>
              <a:rect l="0" t="0" r="0" b="0"/>
              <a:pathLst>
                <a:path w="111" h="91">
                  <a:moveTo>
                    <a:pt x="110" y="5"/>
                  </a:moveTo>
                  <a:lnTo>
                    <a:pt x="83" y="0"/>
                  </a:lnTo>
                  <a:lnTo>
                    <a:pt x="83" y="5"/>
                  </a:lnTo>
                  <a:lnTo>
                    <a:pt x="96" y="12"/>
                  </a:lnTo>
                  <a:lnTo>
                    <a:pt x="101" y="25"/>
                  </a:lnTo>
                  <a:lnTo>
                    <a:pt x="101" y="81"/>
                  </a:lnTo>
                  <a:lnTo>
                    <a:pt x="57" y="22"/>
                  </a:lnTo>
                  <a:lnTo>
                    <a:pt x="42" y="7"/>
                  </a:lnTo>
                  <a:lnTo>
                    <a:pt x="28" y="3"/>
                  </a:lnTo>
                  <a:lnTo>
                    <a:pt x="8" y="13"/>
                  </a:lnTo>
                  <a:lnTo>
                    <a:pt x="4" y="18"/>
                  </a:lnTo>
                  <a:lnTo>
                    <a:pt x="2" y="26"/>
                  </a:lnTo>
                  <a:lnTo>
                    <a:pt x="0" y="35"/>
                  </a:lnTo>
                  <a:lnTo>
                    <a:pt x="0" y="46"/>
                  </a:lnTo>
                  <a:lnTo>
                    <a:pt x="2" y="60"/>
                  </a:lnTo>
                  <a:lnTo>
                    <a:pt x="8" y="75"/>
                  </a:lnTo>
                  <a:lnTo>
                    <a:pt x="11" y="80"/>
                  </a:lnTo>
                  <a:lnTo>
                    <a:pt x="16" y="84"/>
                  </a:lnTo>
                  <a:lnTo>
                    <a:pt x="21" y="87"/>
                  </a:lnTo>
                  <a:lnTo>
                    <a:pt x="29" y="88"/>
                  </a:lnTo>
                  <a:lnTo>
                    <a:pt x="36" y="86"/>
                  </a:lnTo>
                  <a:lnTo>
                    <a:pt x="36" y="83"/>
                  </a:lnTo>
                  <a:lnTo>
                    <a:pt x="37" y="81"/>
                  </a:lnTo>
                  <a:lnTo>
                    <a:pt x="37" y="78"/>
                  </a:lnTo>
                  <a:lnTo>
                    <a:pt x="38" y="76"/>
                  </a:lnTo>
                  <a:lnTo>
                    <a:pt x="37" y="69"/>
                  </a:lnTo>
                  <a:lnTo>
                    <a:pt x="32" y="68"/>
                  </a:lnTo>
                  <a:lnTo>
                    <a:pt x="27" y="70"/>
                  </a:lnTo>
                  <a:lnTo>
                    <a:pt x="23" y="73"/>
                  </a:lnTo>
                  <a:lnTo>
                    <a:pt x="20" y="74"/>
                  </a:lnTo>
                  <a:lnTo>
                    <a:pt x="13" y="72"/>
                  </a:lnTo>
                  <a:lnTo>
                    <a:pt x="9" y="65"/>
                  </a:lnTo>
                  <a:lnTo>
                    <a:pt x="5" y="47"/>
                  </a:lnTo>
                  <a:lnTo>
                    <a:pt x="11" y="25"/>
                  </a:lnTo>
                  <a:lnTo>
                    <a:pt x="13" y="21"/>
                  </a:lnTo>
                  <a:lnTo>
                    <a:pt x="17" y="19"/>
                  </a:lnTo>
                  <a:lnTo>
                    <a:pt x="29" y="18"/>
                  </a:lnTo>
                  <a:lnTo>
                    <a:pt x="47" y="24"/>
                  </a:lnTo>
                  <a:lnTo>
                    <a:pt x="103" y="91"/>
                  </a:lnTo>
                  <a:lnTo>
                    <a:pt x="111" y="91"/>
                  </a:lnTo>
                  <a:lnTo>
                    <a:pt x="110" y="5"/>
                  </a:lnTo>
                  <a:close/>
                </a:path>
              </a:pathLst>
            </a:custGeom>
            <a:solidFill>
              <a:srgbClr val="000000">
                <a:alpha val="100000"/>
              </a:srgbClr>
            </a:solidFill>
            <a:ln w="9525">
              <a:noFill/>
            </a:ln>
          </p:spPr>
          <p:txBody>
            <a:bodyPr/>
            <a:lstStyle/>
            <a:p>
              <a:endParaRPr lang="zh-CN" altLang="en-US"/>
            </a:p>
          </p:txBody>
        </p:sp>
      </p:grpSp>
      <p:pic>
        <p:nvPicPr>
          <p:cNvPr id="9494" name="图片 9493"/>
          <p:cNvPicPr>
            <a:picLocks noChangeAspect="1"/>
          </p:cNvPicPr>
          <p:nvPr/>
        </p:nvPicPr>
        <p:blipFill>
          <a:blip r:embed="rId5" cstate="print">
            <a:clrChange>
              <a:clrFrom>
                <a:srgbClr val="FFFFFF"/>
              </a:clrFrom>
              <a:clrTo>
                <a:srgbClr val="FFFFFF">
                  <a:alpha val="0"/>
                </a:srgbClr>
              </a:clrTo>
            </a:clrChange>
          </a:blip>
          <a:srcRect r="-114" b="85"/>
          <a:stretch>
            <a:fillRect/>
          </a:stretch>
        </p:blipFill>
        <p:spPr>
          <a:xfrm>
            <a:off x="6625590" y="1377315"/>
            <a:ext cx="1654175" cy="4103688"/>
          </a:xfrm>
          <a:prstGeom prst="rect">
            <a:avLst/>
          </a:prstGeom>
          <a:noFill/>
          <a:ln w="9525">
            <a:noFill/>
          </a:ln>
        </p:spPr>
      </p:pic>
      <p:sp>
        <p:nvSpPr>
          <p:cNvPr id="9495" name="文本框 9494"/>
          <p:cNvSpPr txBox="1"/>
          <p:nvPr/>
        </p:nvSpPr>
        <p:spPr>
          <a:xfrm>
            <a:off x="3599815" y="1809115"/>
            <a:ext cx="793750" cy="3140075"/>
          </a:xfrm>
          <a:prstGeom prst="rect">
            <a:avLst/>
          </a:prstGeom>
          <a:noFill/>
          <a:ln w="9525">
            <a:noFill/>
          </a:ln>
        </p:spPr>
        <p:txBody>
          <a:bodyPr vert="eaVert" wrap="none" anchor="t">
            <a:spAutoFit/>
          </a:bodyPr>
          <a:lstStyle/>
          <a:p>
            <a:r>
              <a:rPr lang="zh-CN" altLang="en-US" sz="4000">
                <a:latin typeface="Arial" panose="020B0604020202020204" charset="-76"/>
              </a:rPr>
              <a:t>实验用温度计</a:t>
            </a:r>
          </a:p>
        </p:txBody>
      </p:sp>
      <p:sp>
        <p:nvSpPr>
          <p:cNvPr id="9496" name="文本框 9495"/>
          <p:cNvSpPr txBox="1"/>
          <p:nvPr/>
        </p:nvSpPr>
        <p:spPr>
          <a:xfrm>
            <a:off x="5184140" y="2529840"/>
            <a:ext cx="793750" cy="1616075"/>
          </a:xfrm>
          <a:prstGeom prst="rect">
            <a:avLst/>
          </a:prstGeom>
          <a:noFill/>
          <a:ln w="9525">
            <a:noFill/>
          </a:ln>
        </p:spPr>
        <p:txBody>
          <a:bodyPr vert="eaVert" wrap="none" anchor="t">
            <a:spAutoFit/>
          </a:bodyPr>
          <a:lstStyle/>
          <a:p>
            <a:r>
              <a:rPr lang="zh-CN" altLang="en-US" sz="4000">
                <a:latin typeface="Arial" panose="020B0604020202020204" charset="-76"/>
              </a:rPr>
              <a:t>体温计</a:t>
            </a:r>
          </a:p>
        </p:txBody>
      </p:sp>
      <p:sp>
        <p:nvSpPr>
          <p:cNvPr id="9497" name="文本框 9496"/>
          <p:cNvSpPr txBox="1"/>
          <p:nvPr/>
        </p:nvSpPr>
        <p:spPr>
          <a:xfrm>
            <a:off x="8209915" y="2529840"/>
            <a:ext cx="793750" cy="1616075"/>
          </a:xfrm>
          <a:prstGeom prst="rect">
            <a:avLst/>
          </a:prstGeom>
          <a:noFill/>
          <a:ln w="9525">
            <a:noFill/>
          </a:ln>
        </p:spPr>
        <p:txBody>
          <a:bodyPr vert="eaVert" wrap="none" anchor="t">
            <a:spAutoFit/>
          </a:bodyPr>
          <a:lstStyle/>
          <a:p>
            <a:r>
              <a:rPr lang="zh-CN" altLang="en-US" sz="4000">
                <a:latin typeface="Arial" panose="020B0604020202020204" charset="-76"/>
              </a:rPr>
              <a:t>寒暑表</a:t>
            </a:r>
          </a:p>
        </p:txBody>
      </p:sp>
      <p:sp>
        <p:nvSpPr>
          <p:cNvPr id="9498" name="文本框 9497"/>
          <p:cNvSpPr txBox="1"/>
          <p:nvPr/>
        </p:nvSpPr>
        <p:spPr>
          <a:xfrm>
            <a:off x="1009015" y="1448753"/>
            <a:ext cx="854075" cy="4897437"/>
          </a:xfrm>
          <a:prstGeom prst="rect">
            <a:avLst/>
          </a:prstGeom>
          <a:noFill/>
          <a:ln w="9525">
            <a:noFill/>
          </a:ln>
        </p:spPr>
        <p:txBody>
          <a:bodyPr vert="eaVert" wrap="square" anchor="t">
            <a:spAutoFit/>
          </a:bodyPr>
          <a:lstStyle/>
          <a:p>
            <a:pPr>
              <a:spcBef>
                <a:spcPct val="50000"/>
              </a:spcBef>
            </a:pPr>
            <a:r>
              <a:rPr lang="zh-CN" altLang="en-US" sz="4400" b="1">
                <a:solidFill>
                  <a:srgbClr val="A50021"/>
                </a:solidFill>
                <a:latin typeface="Arial" panose="020B0604020202020204" charset="-76"/>
                <a:ea typeface="黑体" panose="02010609060101010101" pitchFamily="2" charset="-122"/>
              </a:rPr>
              <a:t>常 用 温 度 计</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9495"/>
                                        </p:tgtEl>
                                        <p:attrNameLst>
                                          <p:attrName>style.visibility</p:attrName>
                                        </p:attrNameLst>
                                      </p:cBhvr>
                                      <p:to>
                                        <p:strVal val="visible"/>
                                      </p:to>
                                    </p:set>
                                    <p:animEffect transition="in" filter="box(in)">
                                      <p:cBhvr>
                                        <p:cTn id="13" dur="500"/>
                                        <p:tgtEl>
                                          <p:spTgt spid="949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9220"/>
                                        </p:tgtEl>
                                        <p:attrNameLst>
                                          <p:attrName>style.visibility</p:attrName>
                                        </p:attrNameLst>
                                      </p:cBhvr>
                                      <p:to>
                                        <p:strVal val="visible"/>
                                      </p:to>
                                    </p:set>
                                    <p:anim calcmode="lin" valueType="num">
                                      <p:cBhvr additive="base">
                                        <p:cTn id="18" dur="500" fill="hold"/>
                                        <p:tgtEl>
                                          <p:spTgt spid="9220"/>
                                        </p:tgtEl>
                                        <p:attrNameLst>
                                          <p:attrName>ppt_x</p:attrName>
                                        </p:attrNameLst>
                                      </p:cBhvr>
                                      <p:tavLst>
                                        <p:tav tm="0">
                                          <p:val>
                                            <p:strVal val="#ppt_x"/>
                                          </p:val>
                                        </p:tav>
                                        <p:tav tm="100000">
                                          <p:val>
                                            <p:strVal val="#ppt_x"/>
                                          </p:val>
                                        </p:tav>
                                      </p:tavLst>
                                    </p:anim>
                                    <p:anim calcmode="lin" valueType="num">
                                      <p:cBhvr additive="base">
                                        <p:cTn id="19" dur="500" fill="hold"/>
                                        <p:tgtEl>
                                          <p:spTgt spid="9220"/>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9496"/>
                                        </p:tgtEl>
                                        <p:attrNameLst>
                                          <p:attrName>style.visibility</p:attrName>
                                        </p:attrNameLst>
                                      </p:cBhvr>
                                      <p:to>
                                        <p:strVal val="visible"/>
                                      </p:to>
                                    </p:set>
                                    <p:animEffect transition="in" filter="blinds(horizontal)">
                                      <p:cBhvr>
                                        <p:cTn id="24" dur="500"/>
                                        <p:tgtEl>
                                          <p:spTgt spid="9496"/>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9494"/>
                                        </p:tgtEl>
                                        <p:attrNameLst>
                                          <p:attrName>style.visibility</p:attrName>
                                        </p:attrNameLst>
                                      </p:cBhvr>
                                      <p:to>
                                        <p:strVal val="visible"/>
                                      </p:to>
                                    </p:set>
                                    <p:animEffect transition="in" filter="checkerboard(across)">
                                      <p:cBhvr>
                                        <p:cTn id="29" dur="500"/>
                                        <p:tgtEl>
                                          <p:spTgt spid="9494"/>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9497"/>
                                        </p:tgtEl>
                                        <p:attrNameLst>
                                          <p:attrName>style.visibility</p:attrName>
                                        </p:attrNameLst>
                                      </p:cBhvr>
                                      <p:to>
                                        <p:strVal val="visible"/>
                                      </p:to>
                                    </p:set>
                                    <p:animEffect transition="in" filter="box(in)">
                                      <p:cBhvr>
                                        <p:cTn id="34" dur="500"/>
                                        <p:tgtEl>
                                          <p:spTgt spid="94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95" grpId="0"/>
      <p:bldP spid="9496" grpId="0"/>
      <p:bldP spid="9497"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0243" name="组合 10242"/>
          <p:cNvGrpSpPr/>
          <p:nvPr/>
        </p:nvGrpSpPr>
        <p:grpSpPr>
          <a:xfrm>
            <a:off x="436563" y="3209290"/>
            <a:ext cx="8404225" cy="1479550"/>
            <a:chOff x="0" y="0"/>
            <a:chExt cx="4702" cy="883"/>
          </a:xfrm>
        </p:grpSpPr>
        <p:sp>
          <p:nvSpPr>
            <p:cNvPr id="10244" name="直接连接符 10243"/>
            <p:cNvSpPr/>
            <p:nvPr/>
          </p:nvSpPr>
          <p:spPr>
            <a:xfrm>
              <a:off x="2042" y="527"/>
              <a:ext cx="1" cy="356"/>
            </a:xfrm>
            <a:prstGeom prst="line">
              <a:avLst/>
            </a:prstGeom>
            <a:ln w="22225" cap="flat" cmpd="sng">
              <a:solidFill>
                <a:srgbClr val="FF0000"/>
              </a:solidFill>
              <a:prstDash val="solid"/>
              <a:headEnd type="none" w="med" len="med"/>
              <a:tailEnd type="none" w="med" len="med"/>
            </a:ln>
          </p:spPr>
        </p:sp>
        <p:sp>
          <p:nvSpPr>
            <p:cNvPr id="10245" name="直接连接符 10244"/>
            <p:cNvSpPr/>
            <p:nvPr/>
          </p:nvSpPr>
          <p:spPr>
            <a:xfrm flipV="1">
              <a:off x="0" y="0"/>
              <a:ext cx="348" cy="342"/>
            </a:xfrm>
            <a:prstGeom prst="line">
              <a:avLst/>
            </a:prstGeom>
            <a:ln w="22225" cap="flat" cmpd="sng">
              <a:solidFill>
                <a:srgbClr val="FF0000"/>
              </a:solidFill>
              <a:prstDash val="solid"/>
              <a:headEnd type="none" w="med" len="med"/>
              <a:tailEnd type="none" w="med" len="med"/>
            </a:ln>
          </p:spPr>
        </p:sp>
        <p:sp>
          <p:nvSpPr>
            <p:cNvPr id="10246" name="未知"/>
            <p:cNvSpPr/>
            <p:nvPr/>
          </p:nvSpPr>
          <p:spPr>
            <a:xfrm>
              <a:off x="105" y="456"/>
              <a:ext cx="4597" cy="3"/>
            </a:xfrm>
            <a:custGeom>
              <a:avLst/>
              <a:gdLst/>
              <a:ahLst/>
              <a:cxnLst/>
              <a:rect l="0" t="0" r="0" b="0"/>
              <a:pathLst>
                <a:path w="13792" h="10">
                  <a:moveTo>
                    <a:pt x="13792" y="10"/>
                  </a:moveTo>
                  <a:lnTo>
                    <a:pt x="13792" y="0"/>
                  </a:lnTo>
                  <a:lnTo>
                    <a:pt x="10" y="0"/>
                  </a:lnTo>
                  <a:lnTo>
                    <a:pt x="0" y="10"/>
                  </a:lnTo>
                  <a:lnTo>
                    <a:pt x="13101" y="10"/>
                  </a:lnTo>
                  <a:lnTo>
                    <a:pt x="13108" y="7"/>
                  </a:lnTo>
                  <a:lnTo>
                    <a:pt x="13118" y="7"/>
                  </a:lnTo>
                  <a:lnTo>
                    <a:pt x="13138" y="10"/>
                  </a:lnTo>
                  <a:lnTo>
                    <a:pt x="13143" y="10"/>
                  </a:lnTo>
                  <a:lnTo>
                    <a:pt x="13147" y="7"/>
                  </a:lnTo>
                  <a:lnTo>
                    <a:pt x="13148" y="10"/>
                  </a:lnTo>
                  <a:lnTo>
                    <a:pt x="13792" y="10"/>
                  </a:lnTo>
                  <a:close/>
                </a:path>
              </a:pathLst>
            </a:custGeom>
            <a:solidFill>
              <a:srgbClr val="F7F7F7">
                <a:alpha val="100000"/>
              </a:srgbClr>
            </a:solidFill>
            <a:ln w="9525">
              <a:noFill/>
            </a:ln>
          </p:spPr>
          <p:txBody>
            <a:bodyPr/>
            <a:lstStyle/>
            <a:p>
              <a:endParaRPr lang="zh-CN" altLang="en-US"/>
            </a:p>
          </p:txBody>
        </p:sp>
        <p:sp>
          <p:nvSpPr>
            <p:cNvPr id="10247" name="未知"/>
            <p:cNvSpPr/>
            <p:nvPr/>
          </p:nvSpPr>
          <p:spPr>
            <a:xfrm>
              <a:off x="108" y="452"/>
              <a:ext cx="4594" cy="4"/>
            </a:xfrm>
            <a:custGeom>
              <a:avLst/>
              <a:gdLst/>
              <a:ahLst/>
              <a:cxnLst/>
              <a:rect l="0" t="0" r="0" b="0"/>
              <a:pathLst>
                <a:path w="13782" h="12">
                  <a:moveTo>
                    <a:pt x="13782" y="12"/>
                  </a:moveTo>
                  <a:lnTo>
                    <a:pt x="13782" y="3"/>
                  </a:lnTo>
                  <a:lnTo>
                    <a:pt x="13782" y="0"/>
                  </a:lnTo>
                  <a:lnTo>
                    <a:pt x="13351" y="0"/>
                  </a:lnTo>
                  <a:lnTo>
                    <a:pt x="13346" y="0"/>
                  </a:lnTo>
                  <a:lnTo>
                    <a:pt x="11" y="0"/>
                  </a:lnTo>
                  <a:lnTo>
                    <a:pt x="0" y="12"/>
                  </a:lnTo>
                  <a:lnTo>
                    <a:pt x="13782" y="12"/>
                  </a:lnTo>
                  <a:close/>
                </a:path>
              </a:pathLst>
            </a:custGeom>
            <a:solidFill>
              <a:srgbClr val="F9F9F9">
                <a:alpha val="100000"/>
              </a:srgbClr>
            </a:solidFill>
            <a:ln w="9525">
              <a:noFill/>
            </a:ln>
          </p:spPr>
          <p:txBody>
            <a:bodyPr/>
            <a:lstStyle/>
            <a:p>
              <a:endParaRPr lang="zh-CN" altLang="en-US"/>
            </a:p>
          </p:txBody>
        </p:sp>
        <p:sp>
          <p:nvSpPr>
            <p:cNvPr id="10248" name="未知"/>
            <p:cNvSpPr/>
            <p:nvPr/>
          </p:nvSpPr>
          <p:spPr>
            <a:xfrm>
              <a:off x="4559" y="448"/>
              <a:ext cx="143" cy="4"/>
            </a:xfrm>
            <a:custGeom>
              <a:avLst/>
              <a:gdLst/>
              <a:ahLst/>
              <a:cxnLst/>
              <a:rect l="0" t="0" r="0" b="0"/>
              <a:pathLst>
                <a:path w="431" h="11">
                  <a:moveTo>
                    <a:pt x="431" y="11"/>
                  </a:moveTo>
                  <a:lnTo>
                    <a:pt x="431" y="0"/>
                  </a:lnTo>
                  <a:lnTo>
                    <a:pt x="65" y="0"/>
                  </a:lnTo>
                  <a:lnTo>
                    <a:pt x="48" y="3"/>
                  </a:lnTo>
                  <a:lnTo>
                    <a:pt x="44" y="3"/>
                  </a:lnTo>
                  <a:lnTo>
                    <a:pt x="41" y="3"/>
                  </a:lnTo>
                  <a:lnTo>
                    <a:pt x="40" y="3"/>
                  </a:lnTo>
                  <a:lnTo>
                    <a:pt x="40" y="5"/>
                  </a:lnTo>
                  <a:lnTo>
                    <a:pt x="33" y="7"/>
                  </a:lnTo>
                  <a:lnTo>
                    <a:pt x="16" y="8"/>
                  </a:lnTo>
                  <a:lnTo>
                    <a:pt x="0" y="11"/>
                  </a:lnTo>
                  <a:lnTo>
                    <a:pt x="431" y="11"/>
                  </a:lnTo>
                  <a:close/>
                </a:path>
              </a:pathLst>
            </a:custGeom>
            <a:solidFill>
              <a:srgbClr val="FCFCFC">
                <a:alpha val="100000"/>
              </a:srgbClr>
            </a:solidFill>
            <a:ln w="9525">
              <a:noFill/>
            </a:ln>
          </p:spPr>
          <p:txBody>
            <a:bodyPr/>
            <a:lstStyle/>
            <a:p>
              <a:endParaRPr lang="zh-CN" altLang="en-US"/>
            </a:p>
          </p:txBody>
        </p:sp>
        <p:sp>
          <p:nvSpPr>
            <p:cNvPr id="10249" name="未知"/>
            <p:cNvSpPr/>
            <p:nvPr/>
          </p:nvSpPr>
          <p:spPr>
            <a:xfrm>
              <a:off x="4488" y="463"/>
              <a:ext cx="214" cy="4"/>
            </a:xfrm>
            <a:custGeom>
              <a:avLst/>
              <a:gdLst/>
              <a:ahLst/>
              <a:cxnLst/>
              <a:rect l="0" t="0" r="0" b="0"/>
              <a:pathLst>
                <a:path w="642" h="11">
                  <a:moveTo>
                    <a:pt x="642" y="11"/>
                  </a:moveTo>
                  <a:lnTo>
                    <a:pt x="642" y="0"/>
                  </a:lnTo>
                  <a:lnTo>
                    <a:pt x="0" y="0"/>
                  </a:lnTo>
                  <a:lnTo>
                    <a:pt x="2" y="11"/>
                  </a:lnTo>
                  <a:lnTo>
                    <a:pt x="642" y="11"/>
                  </a:lnTo>
                  <a:close/>
                </a:path>
              </a:pathLst>
            </a:custGeom>
            <a:solidFill>
              <a:srgbClr val="F2F2F2">
                <a:alpha val="100000"/>
              </a:srgbClr>
            </a:solidFill>
            <a:ln w="9525">
              <a:noFill/>
            </a:ln>
          </p:spPr>
          <p:txBody>
            <a:bodyPr/>
            <a:lstStyle/>
            <a:p>
              <a:endParaRPr lang="zh-CN" altLang="en-US"/>
            </a:p>
          </p:txBody>
        </p:sp>
        <p:sp>
          <p:nvSpPr>
            <p:cNvPr id="10250" name="未知"/>
            <p:cNvSpPr/>
            <p:nvPr/>
          </p:nvSpPr>
          <p:spPr>
            <a:xfrm>
              <a:off x="4466" y="467"/>
              <a:ext cx="236" cy="3"/>
            </a:xfrm>
            <a:custGeom>
              <a:avLst/>
              <a:gdLst/>
              <a:ahLst/>
              <a:cxnLst/>
              <a:rect l="0" t="0" r="0" b="0"/>
              <a:pathLst>
                <a:path w="708" h="10">
                  <a:moveTo>
                    <a:pt x="708" y="10"/>
                  </a:moveTo>
                  <a:lnTo>
                    <a:pt x="708" y="0"/>
                  </a:lnTo>
                  <a:lnTo>
                    <a:pt x="68" y="0"/>
                  </a:lnTo>
                  <a:lnTo>
                    <a:pt x="69" y="7"/>
                  </a:lnTo>
                  <a:lnTo>
                    <a:pt x="65" y="8"/>
                  </a:lnTo>
                  <a:lnTo>
                    <a:pt x="62" y="0"/>
                  </a:lnTo>
                  <a:lnTo>
                    <a:pt x="3" y="0"/>
                  </a:lnTo>
                  <a:lnTo>
                    <a:pt x="0" y="10"/>
                  </a:lnTo>
                  <a:lnTo>
                    <a:pt x="708" y="10"/>
                  </a:lnTo>
                  <a:close/>
                </a:path>
              </a:pathLst>
            </a:custGeom>
            <a:solidFill>
              <a:srgbClr val="EFEFEF">
                <a:alpha val="100000"/>
              </a:srgbClr>
            </a:solidFill>
            <a:ln w="9525">
              <a:noFill/>
            </a:ln>
          </p:spPr>
          <p:txBody>
            <a:bodyPr/>
            <a:lstStyle/>
            <a:p>
              <a:endParaRPr lang="zh-CN" altLang="en-US"/>
            </a:p>
          </p:txBody>
        </p:sp>
        <p:sp>
          <p:nvSpPr>
            <p:cNvPr id="10251" name="未知"/>
            <p:cNvSpPr/>
            <p:nvPr/>
          </p:nvSpPr>
          <p:spPr>
            <a:xfrm>
              <a:off x="4465" y="470"/>
              <a:ext cx="237" cy="4"/>
            </a:xfrm>
            <a:custGeom>
              <a:avLst/>
              <a:gdLst/>
              <a:ahLst/>
              <a:cxnLst/>
              <a:rect l="0" t="0" r="0" b="0"/>
              <a:pathLst>
                <a:path w="711" h="11">
                  <a:moveTo>
                    <a:pt x="711" y="11"/>
                  </a:moveTo>
                  <a:lnTo>
                    <a:pt x="711" y="0"/>
                  </a:lnTo>
                  <a:lnTo>
                    <a:pt x="3" y="0"/>
                  </a:lnTo>
                  <a:lnTo>
                    <a:pt x="0" y="11"/>
                  </a:lnTo>
                  <a:lnTo>
                    <a:pt x="711" y="11"/>
                  </a:lnTo>
                  <a:close/>
                </a:path>
              </a:pathLst>
            </a:custGeom>
            <a:solidFill>
              <a:srgbClr val="EDEDED">
                <a:alpha val="100000"/>
              </a:srgbClr>
            </a:solidFill>
            <a:ln w="9525">
              <a:noFill/>
            </a:ln>
          </p:spPr>
          <p:txBody>
            <a:bodyPr/>
            <a:lstStyle/>
            <a:p>
              <a:endParaRPr lang="zh-CN" altLang="en-US"/>
            </a:p>
          </p:txBody>
        </p:sp>
        <p:sp>
          <p:nvSpPr>
            <p:cNvPr id="10252" name="未知"/>
            <p:cNvSpPr/>
            <p:nvPr/>
          </p:nvSpPr>
          <p:spPr>
            <a:xfrm>
              <a:off x="4465" y="481"/>
              <a:ext cx="237" cy="4"/>
            </a:xfrm>
            <a:custGeom>
              <a:avLst/>
              <a:gdLst/>
              <a:ahLst/>
              <a:cxnLst/>
              <a:rect l="0" t="0" r="0" b="0"/>
              <a:pathLst>
                <a:path w="712" h="12">
                  <a:moveTo>
                    <a:pt x="712" y="12"/>
                  </a:moveTo>
                  <a:lnTo>
                    <a:pt x="712" y="3"/>
                  </a:lnTo>
                  <a:lnTo>
                    <a:pt x="712" y="0"/>
                  </a:lnTo>
                  <a:lnTo>
                    <a:pt x="0" y="0"/>
                  </a:lnTo>
                  <a:lnTo>
                    <a:pt x="1" y="12"/>
                  </a:lnTo>
                  <a:lnTo>
                    <a:pt x="712" y="12"/>
                  </a:lnTo>
                  <a:close/>
                </a:path>
              </a:pathLst>
            </a:custGeom>
            <a:solidFill>
              <a:srgbClr val="E5E5E5">
                <a:alpha val="100000"/>
              </a:srgbClr>
            </a:solidFill>
            <a:ln w="9525">
              <a:noFill/>
            </a:ln>
          </p:spPr>
          <p:txBody>
            <a:bodyPr/>
            <a:lstStyle/>
            <a:p>
              <a:endParaRPr lang="zh-CN" altLang="en-US"/>
            </a:p>
          </p:txBody>
        </p:sp>
        <p:sp>
          <p:nvSpPr>
            <p:cNvPr id="10253" name="未知"/>
            <p:cNvSpPr/>
            <p:nvPr/>
          </p:nvSpPr>
          <p:spPr>
            <a:xfrm>
              <a:off x="4465" y="478"/>
              <a:ext cx="237" cy="3"/>
            </a:xfrm>
            <a:custGeom>
              <a:avLst/>
              <a:gdLst/>
              <a:ahLst/>
              <a:cxnLst/>
              <a:rect l="0" t="0" r="0" b="0"/>
              <a:pathLst>
                <a:path w="712" h="10">
                  <a:moveTo>
                    <a:pt x="712" y="10"/>
                  </a:moveTo>
                  <a:lnTo>
                    <a:pt x="712" y="0"/>
                  </a:lnTo>
                  <a:lnTo>
                    <a:pt x="0" y="0"/>
                  </a:lnTo>
                  <a:lnTo>
                    <a:pt x="0" y="5"/>
                  </a:lnTo>
                  <a:lnTo>
                    <a:pt x="0" y="10"/>
                  </a:lnTo>
                  <a:lnTo>
                    <a:pt x="712" y="10"/>
                  </a:lnTo>
                  <a:close/>
                </a:path>
              </a:pathLst>
            </a:custGeom>
            <a:solidFill>
              <a:srgbClr val="E8E8E8">
                <a:alpha val="100000"/>
              </a:srgbClr>
            </a:solidFill>
            <a:ln w="9525">
              <a:noFill/>
            </a:ln>
          </p:spPr>
          <p:txBody>
            <a:bodyPr/>
            <a:lstStyle/>
            <a:p>
              <a:endParaRPr lang="zh-CN" altLang="en-US"/>
            </a:p>
          </p:txBody>
        </p:sp>
        <p:sp>
          <p:nvSpPr>
            <p:cNvPr id="10254" name="未知"/>
            <p:cNvSpPr/>
            <p:nvPr/>
          </p:nvSpPr>
          <p:spPr>
            <a:xfrm>
              <a:off x="4465" y="474"/>
              <a:ext cx="237" cy="4"/>
            </a:xfrm>
            <a:custGeom>
              <a:avLst/>
              <a:gdLst/>
              <a:ahLst/>
              <a:cxnLst/>
              <a:rect l="0" t="0" r="0" b="0"/>
              <a:pathLst>
                <a:path w="712" h="12">
                  <a:moveTo>
                    <a:pt x="712" y="12"/>
                  </a:moveTo>
                  <a:lnTo>
                    <a:pt x="712" y="0"/>
                  </a:lnTo>
                  <a:lnTo>
                    <a:pt x="1" y="0"/>
                  </a:lnTo>
                  <a:lnTo>
                    <a:pt x="0" y="12"/>
                  </a:lnTo>
                  <a:lnTo>
                    <a:pt x="712" y="12"/>
                  </a:lnTo>
                  <a:close/>
                </a:path>
              </a:pathLst>
            </a:custGeom>
            <a:solidFill>
              <a:srgbClr val="EAEAEA">
                <a:alpha val="100000"/>
              </a:srgbClr>
            </a:solidFill>
            <a:ln w="9525">
              <a:noFill/>
            </a:ln>
          </p:spPr>
          <p:txBody>
            <a:bodyPr/>
            <a:lstStyle/>
            <a:p>
              <a:endParaRPr lang="zh-CN" altLang="en-US"/>
            </a:p>
          </p:txBody>
        </p:sp>
        <p:sp>
          <p:nvSpPr>
            <p:cNvPr id="10255" name="未知"/>
            <p:cNvSpPr/>
            <p:nvPr/>
          </p:nvSpPr>
          <p:spPr>
            <a:xfrm>
              <a:off x="4488" y="459"/>
              <a:ext cx="214" cy="4"/>
            </a:xfrm>
            <a:custGeom>
              <a:avLst/>
              <a:gdLst/>
              <a:ahLst/>
              <a:cxnLst/>
              <a:rect l="0" t="0" r="0" b="0"/>
              <a:pathLst>
                <a:path w="644" h="12">
                  <a:moveTo>
                    <a:pt x="644" y="12"/>
                  </a:moveTo>
                  <a:lnTo>
                    <a:pt x="644" y="0"/>
                  </a:lnTo>
                  <a:lnTo>
                    <a:pt x="0" y="0"/>
                  </a:lnTo>
                  <a:lnTo>
                    <a:pt x="2" y="12"/>
                  </a:lnTo>
                  <a:lnTo>
                    <a:pt x="644" y="12"/>
                  </a:lnTo>
                  <a:close/>
                </a:path>
              </a:pathLst>
            </a:custGeom>
            <a:solidFill>
              <a:srgbClr val="F4F4F4">
                <a:alpha val="100000"/>
              </a:srgbClr>
            </a:solidFill>
            <a:ln w="9525">
              <a:noFill/>
            </a:ln>
          </p:spPr>
          <p:txBody>
            <a:bodyPr/>
            <a:lstStyle/>
            <a:p>
              <a:endParaRPr lang="zh-CN" altLang="en-US"/>
            </a:p>
          </p:txBody>
        </p:sp>
        <p:sp>
          <p:nvSpPr>
            <p:cNvPr id="10256" name="未知"/>
            <p:cNvSpPr/>
            <p:nvPr/>
          </p:nvSpPr>
          <p:spPr>
            <a:xfrm>
              <a:off x="4482" y="496"/>
              <a:ext cx="218" cy="4"/>
            </a:xfrm>
            <a:custGeom>
              <a:avLst/>
              <a:gdLst/>
              <a:ahLst/>
              <a:cxnLst/>
              <a:rect l="0" t="0" r="0" b="0"/>
              <a:pathLst>
                <a:path w="653" h="12">
                  <a:moveTo>
                    <a:pt x="647" y="12"/>
                  </a:moveTo>
                  <a:lnTo>
                    <a:pt x="649" y="6"/>
                  </a:lnTo>
                  <a:lnTo>
                    <a:pt x="649" y="4"/>
                  </a:lnTo>
                  <a:lnTo>
                    <a:pt x="649" y="2"/>
                  </a:lnTo>
                  <a:lnTo>
                    <a:pt x="650" y="2"/>
                  </a:lnTo>
                  <a:lnTo>
                    <a:pt x="653" y="0"/>
                  </a:lnTo>
                  <a:lnTo>
                    <a:pt x="11" y="0"/>
                  </a:lnTo>
                  <a:lnTo>
                    <a:pt x="7" y="7"/>
                  </a:lnTo>
                  <a:lnTo>
                    <a:pt x="0" y="12"/>
                  </a:lnTo>
                  <a:lnTo>
                    <a:pt x="647" y="12"/>
                  </a:lnTo>
                  <a:close/>
                </a:path>
              </a:pathLst>
            </a:custGeom>
            <a:solidFill>
              <a:srgbClr val="DBDBDB">
                <a:alpha val="100000"/>
              </a:srgbClr>
            </a:solidFill>
            <a:ln w="9525">
              <a:noFill/>
            </a:ln>
          </p:spPr>
          <p:txBody>
            <a:bodyPr/>
            <a:lstStyle/>
            <a:p>
              <a:endParaRPr lang="zh-CN" altLang="en-US"/>
            </a:p>
          </p:txBody>
        </p:sp>
        <p:sp>
          <p:nvSpPr>
            <p:cNvPr id="10257" name="未知"/>
            <p:cNvSpPr/>
            <p:nvPr/>
          </p:nvSpPr>
          <p:spPr>
            <a:xfrm>
              <a:off x="4486" y="492"/>
              <a:ext cx="215" cy="4"/>
            </a:xfrm>
            <a:custGeom>
              <a:avLst/>
              <a:gdLst/>
              <a:ahLst/>
              <a:cxnLst/>
              <a:rect l="0" t="0" r="0" b="0"/>
              <a:pathLst>
                <a:path w="645" h="11">
                  <a:moveTo>
                    <a:pt x="642" y="11"/>
                  </a:moveTo>
                  <a:lnTo>
                    <a:pt x="645" y="0"/>
                  </a:lnTo>
                  <a:lnTo>
                    <a:pt x="6" y="0"/>
                  </a:lnTo>
                  <a:lnTo>
                    <a:pt x="0" y="11"/>
                  </a:lnTo>
                  <a:lnTo>
                    <a:pt x="642" y="11"/>
                  </a:lnTo>
                  <a:close/>
                </a:path>
              </a:pathLst>
            </a:custGeom>
            <a:solidFill>
              <a:srgbClr val="DDDDDD">
                <a:alpha val="100000"/>
              </a:srgbClr>
            </a:solidFill>
            <a:ln w="9525">
              <a:noFill/>
            </a:ln>
          </p:spPr>
          <p:txBody>
            <a:bodyPr/>
            <a:lstStyle/>
            <a:p>
              <a:endParaRPr lang="zh-CN" altLang="en-US"/>
            </a:p>
          </p:txBody>
        </p:sp>
        <p:sp>
          <p:nvSpPr>
            <p:cNvPr id="10258" name="未知"/>
            <p:cNvSpPr/>
            <p:nvPr/>
          </p:nvSpPr>
          <p:spPr>
            <a:xfrm>
              <a:off x="4488" y="489"/>
              <a:ext cx="214" cy="3"/>
            </a:xfrm>
            <a:custGeom>
              <a:avLst/>
              <a:gdLst/>
              <a:ahLst/>
              <a:cxnLst/>
              <a:rect l="0" t="0" r="0" b="0"/>
              <a:pathLst>
                <a:path w="642" h="11">
                  <a:moveTo>
                    <a:pt x="639" y="11"/>
                  </a:moveTo>
                  <a:lnTo>
                    <a:pt x="642" y="0"/>
                  </a:lnTo>
                  <a:lnTo>
                    <a:pt x="0" y="0"/>
                  </a:lnTo>
                  <a:lnTo>
                    <a:pt x="4" y="3"/>
                  </a:lnTo>
                  <a:lnTo>
                    <a:pt x="0" y="11"/>
                  </a:lnTo>
                  <a:lnTo>
                    <a:pt x="639" y="11"/>
                  </a:lnTo>
                  <a:close/>
                </a:path>
              </a:pathLst>
            </a:custGeom>
            <a:solidFill>
              <a:srgbClr val="E0E0E0">
                <a:alpha val="100000"/>
              </a:srgbClr>
            </a:solidFill>
            <a:ln w="9525">
              <a:noFill/>
            </a:ln>
          </p:spPr>
          <p:txBody>
            <a:bodyPr/>
            <a:lstStyle/>
            <a:p>
              <a:endParaRPr lang="zh-CN" altLang="en-US"/>
            </a:p>
          </p:txBody>
        </p:sp>
        <p:sp>
          <p:nvSpPr>
            <p:cNvPr id="10259" name="未知"/>
            <p:cNvSpPr/>
            <p:nvPr/>
          </p:nvSpPr>
          <p:spPr>
            <a:xfrm>
              <a:off x="71" y="507"/>
              <a:ext cx="4622" cy="4"/>
            </a:xfrm>
            <a:custGeom>
              <a:avLst/>
              <a:gdLst/>
              <a:ahLst/>
              <a:cxnLst/>
              <a:rect l="0" t="0" r="0" b="0"/>
              <a:pathLst>
                <a:path w="13866" h="11">
                  <a:moveTo>
                    <a:pt x="13855" y="11"/>
                  </a:moveTo>
                  <a:lnTo>
                    <a:pt x="13857" y="8"/>
                  </a:lnTo>
                  <a:lnTo>
                    <a:pt x="13861" y="3"/>
                  </a:lnTo>
                  <a:lnTo>
                    <a:pt x="13866" y="0"/>
                  </a:lnTo>
                  <a:lnTo>
                    <a:pt x="11121" y="0"/>
                  </a:lnTo>
                  <a:lnTo>
                    <a:pt x="11119" y="1"/>
                  </a:lnTo>
                  <a:lnTo>
                    <a:pt x="11110" y="0"/>
                  </a:lnTo>
                  <a:lnTo>
                    <a:pt x="11028" y="0"/>
                  </a:lnTo>
                  <a:lnTo>
                    <a:pt x="11021" y="0"/>
                  </a:lnTo>
                  <a:lnTo>
                    <a:pt x="11017" y="0"/>
                  </a:lnTo>
                  <a:lnTo>
                    <a:pt x="11015" y="1"/>
                  </a:lnTo>
                  <a:lnTo>
                    <a:pt x="11004" y="0"/>
                  </a:lnTo>
                  <a:lnTo>
                    <a:pt x="10212" y="0"/>
                  </a:lnTo>
                  <a:lnTo>
                    <a:pt x="10207" y="0"/>
                  </a:lnTo>
                  <a:lnTo>
                    <a:pt x="10205" y="0"/>
                  </a:lnTo>
                  <a:lnTo>
                    <a:pt x="10204" y="0"/>
                  </a:lnTo>
                  <a:lnTo>
                    <a:pt x="10204" y="1"/>
                  </a:lnTo>
                  <a:lnTo>
                    <a:pt x="10198" y="0"/>
                  </a:lnTo>
                  <a:lnTo>
                    <a:pt x="10194" y="0"/>
                  </a:lnTo>
                  <a:lnTo>
                    <a:pt x="10100" y="0"/>
                  </a:lnTo>
                  <a:lnTo>
                    <a:pt x="10096" y="1"/>
                  </a:lnTo>
                  <a:lnTo>
                    <a:pt x="10091" y="0"/>
                  </a:lnTo>
                  <a:lnTo>
                    <a:pt x="6516" y="0"/>
                  </a:lnTo>
                  <a:lnTo>
                    <a:pt x="6511" y="0"/>
                  </a:lnTo>
                  <a:lnTo>
                    <a:pt x="6506" y="1"/>
                  </a:lnTo>
                  <a:lnTo>
                    <a:pt x="6505" y="0"/>
                  </a:lnTo>
                  <a:lnTo>
                    <a:pt x="6413" y="0"/>
                  </a:lnTo>
                  <a:lnTo>
                    <a:pt x="6401" y="1"/>
                  </a:lnTo>
                  <a:lnTo>
                    <a:pt x="6396" y="0"/>
                  </a:lnTo>
                  <a:lnTo>
                    <a:pt x="5605" y="0"/>
                  </a:lnTo>
                  <a:lnTo>
                    <a:pt x="5596" y="3"/>
                  </a:lnTo>
                  <a:lnTo>
                    <a:pt x="5589" y="5"/>
                  </a:lnTo>
                  <a:lnTo>
                    <a:pt x="5579" y="3"/>
                  </a:lnTo>
                  <a:lnTo>
                    <a:pt x="5572" y="0"/>
                  </a:lnTo>
                  <a:lnTo>
                    <a:pt x="5520" y="0"/>
                  </a:lnTo>
                  <a:lnTo>
                    <a:pt x="5518" y="3"/>
                  </a:lnTo>
                  <a:lnTo>
                    <a:pt x="5444" y="3"/>
                  </a:lnTo>
                  <a:lnTo>
                    <a:pt x="5444" y="0"/>
                  </a:lnTo>
                  <a:lnTo>
                    <a:pt x="1915" y="0"/>
                  </a:lnTo>
                  <a:lnTo>
                    <a:pt x="1908" y="2"/>
                  </a:lnTo>
                  <a:lnTo>
                    <a:pt x="1901" y="3"/>
                  </a:lnTo>
                  <a:lnTo>
                    <a:pt x="1892" y="2"/>
                  </a:lnTo>
                  <a:lnTo>
                    <a:pt x="1885" y="0"/>
                  </a:lnTo>
                  <a:lnTo>
                    <a:pt x="1833" y="0"/>
                  </a:lnTo>
                  <a:lnTo>
                    <a:pt x="1832" y="2"/>
                  </a:lnTo>
                  <a:lnTo>
                    <a:pt x="1757" y="2"/>
                  </a:lnTo>
                  <a:lnTo>
                    <a:pt x="1757" y="0"/>
                  </a:lnTo>
                  <a:lnTo>
                    <a:pt x="0" y="0"/>
                  </a:lnTo>
                  <a:lnTo>
                    <a:pt x="10" y="8"/>
                  </a:lnTo>
                  <a:lnTo>
                    <a:pt x="12" y="11"/>
                  </a:lnTo>
                  <a:lnTo>
                    <a:pt x="13855" y="11"/>
                  </a:lnTo>
                  <a:close/>
                </a:path>
              </a:pathLst>
            </a:custGeom>
            <a:solidFill>
              <a:srgbClr val="D2D2D2">
                <a:alpha val="100000"/>
              </a:srgbClr>
            </a:solidFill>
            <a:ln w="9525">
              <a:noFill/>
            </a:ln>
          </p:spPr>
          <p:txBody>
            <a:bodyPr/>
            <a:lstStyle/>
            <a:p>
              <a:endParaRPr lang="zh-CN" altLang="en-US"/>
            </a:p>
          </p:txBody>
        </p:sp>
        <p:sp>
          <p:nvSpPr>
            <p:cNvPr id="10260" name="未知"/>
            <p:cNvSpPr/>
            <p:nvPr/>
          </p:nvSpPr>
          <p:spPr>
            <a:xfrm>
              <a:off x="3778" y="504"/>
              <a:ext cx="918" cy="3"/>
            </a:xfrm>
            <a:custGeom>
              <a:avLst/>
              <a:gdLst/>
              <a:ahLst/>
              <a:cxnLst/>
              <a:rect l="0" t="0" r="0" b="0"/>
              <a:pathLst>
                <a:path w="2755" h="11">
                  <a:moveTo>
                    <a:pt x="2745" y="11"/>
                  </a:moveTo>
                  <a:lnTo>
                    <a:pt x="2749" y="5"/>
                  </a:lnTo>
                  <a:lnTo>
                    <a:pt x="2755" y="0"/>
                  </a:lnTo>
                  <a:lnTo>
                    <a:pt x="1913" y="0"/>
                  </a:lnTo>
                  <a:lnTo>
                    <a:pt x="1912" y="0"/>
                  </a:lnTo>
                  <a:lnTo>
                    <a:pt x="1812" y="0"/>
                  </a:lnTo>
                  <a:lnTo>
                    <a:pt x="1810" y="0"/>
                  </a:lnTo>
                  <a:lnTo>
                    <a:pt x="952" y="0"/>
                  </a:lnTo>
                  <a:lnTo>
                    <a:pt x="942" y="4"/>
                  </a:lnTo>
                  <a:lnTo>
                    <a:pt x="934" y="6"/>
                  </a:lnTo>
                  <a:lnTo>
                    <a:pt x="924" y="4"/>
                  </a:lnTo>
                  <a:lnTo>
                    <a:pt x="917" y="0"/>
                  </a:lnTo>
                  <a:lnTo>
                    <a:pt x="843" y="0"/>
                  </a:lnTo>
                  <a:lnTo>
                    <a:pt x="839" y="0"/>
                  </a:lnTo>
                  <a:lnTo>
                    <a:pt x="837" y="1"/>
                  </a:lnTo>
                  <a:lnTo>
                    <a:pt x="832" y="4"/>
                  </a:lnTo>
                  <a:lnTo>
                    <a:pt x="822" y="6"/>
                  </a:lnTo>
                  <a:lnTo>
                    <a:pt x="803" y="0"/>
                  </a:lnTo>
                  <a:lnTo>
                    <a:pt x="17" y="0"/>
                  </a:lnTo>
                  <a:lnTo>
                    <a:pt x="0" y="11"/>
                  </a:lnTo>
                  <a:lnTo>
                    <a:pt x="2745" y="11"/>
                  </a:lnTo>
                  <a:close/>
                </a:path>
              </a:pathLst>
            </a:custGeom>
            <a:solidFill>
              <a:srgbClr val="D6D6D6">
                <a:alpha val="100000"/>
              </a:srgbClr>
            </a:solidFill>
            <a:ln w="9525">
              <a:noFill/>
            </a:ln>
          </p:spPr>
          <p:txBody>
            <a:bodyPr/>
            <a:lstStyle/>
            <a:p>
              <a:endParaRPr lang="zh-CN" altLang="en-US"/>
            </a:p>
          </p:txBody>
        </p:sp>
        <p:sp>
          <p:nvSpPr>
            <p:cNvPr id="10261" name="未知"/>
            <p:cNvSpPr/>
            <p:nvPr/>
          </p:nvSpPr>
          <p:spPr>
            <a:xfrm>
              <a:off x="4415" y="500"/>
              <a:ext cx="283" cy="4"/>
            </a:xfrm>
            <a:custGeom>
              <a:avLst/>
              <a:gdLst/>
              <a:ahLst/>
              <a:cxnLst/>
              <a:rect l="0" t="0" r="0" b="0"/>
              <a:pathLst>
                <a:path w="848" h="11">
                  <a:moveTo>
                    <a:pt x="842" y="11"/>
                  </a:moveTo>
                  <a:lnTo>
                    <a:pt x="848" y="0"/>
                  </a:lnTo>
                  <a:lnTo>
                    <a:pt x="201" y="0"/>
                  </a:lnTo>
                  <a:lnTo>
                    <a:pt x="191" y="4"/>
                  </a:lnTo>
                  <a:lnTo>
                    <a:pt x="187" y="4"/>
                  </a:lnTo>
                  <a:lnTo>
                    <a:pt x="184" y="4"/>
                  </a:lnTo>
                  <a:lnTo>
                    <a:pt x="183" y="4"/>
                  </a:lnTo>
                  <a:lnTo>
                    <a:pt x="183" y="5"/>
                  </a:lnTo>
                  <a:lnTo>
                    <a:pt x="170" y="4"/>
                  </a:lnTo>
                  <a:lnTo>
                    <a:pt x="161" y="0"/>
                  </a:lnTo>
                  <a:lnTo>
                    <a:pt x="23" y="0"/>
                  </a:lnTo>
                  <a:lnTo>
                    <a:pt x="21" y="0"/>
                  </a:lnTo>
                  <a:lnTo>
                    <a:pt x="20" y="0"/>
                  </a:lnTo>
                  <a:lnTo>
                    <a:pt x="20" y="1"/>
                  </a:lnTo>
                  <a:lnTo>
                    <a:pt x="17" y="4"/>
                  </a:lnTo>
                  <a:lnTo>
                    <a:pt x="12" y="7"/>
                  </a:lnTo>
                  <a:lnTo>
                    <a:pt x="5" y="10"/>
                  </a:lnTo>
                  <a:lnTo>
                    <a:pt x="0" y="11"/>
                  </a:lnTo>
                  <a:lnTo>
                    <a:pt x="842" y="11"/>
                  </a:lnTo>
                  <a:close/>
                </a:path>
              </a:pathLst>
            </a:custGeom>
            <a:solidFill>
              <a:srgbClr val="D8D8D8">
                <a:alpha val="100000"/>
              </a:srgbClr>
            </a:solidFill>
            <a:ln w="9525">
              <a:noFill/>
            </a:ln>
          </p:spPr>
          <p:txBody>
            <a:bodyPr/>
            <a:lstStyle/>
            <a:p>
              <a:endParaRPr lang="zh-CN" altLang="en-US"/>
            </a:p>
          </p:txBody>
        </p:sp>
        <p:sp>
          <p:nvSpPr>
            <p:cNvPr id="10262" name="未知"/>
            <p:cNvSpPr/>
            <p:nvPr/>
          </p:nvSpPr>
          <p:spPr>
            <a:xfrm>
              <a:off x="80" y="515"/>
              <a:ext cx="4604" cy="3"/>
            </a:xfrm>
            <a:custGeom>
              <a:avLst/>
              <a:gdLst/>
              <a:ahLst/>
              <a:cxnLst/>
              <a:rect l="0" t="0" r="0" b="0"/>
              <a:pathLst>
                <a:path w="13813" h="10">
                  <a:moveTo>
                    <a:pt x="13794" y="10"/>
                  </a:moveTo>
                  <a:lnTo>
                    <a:pt x="13803" y="5"/>
                  </a:lnTo>
                  <a:lnTo>
                    <a:pt x="13813" y="0"/>
                  </a:lnTo>
                  <a:lnTo>
                    <a:pt x="0" y="0"/>
                  </a:lnTo>
                  <a:lnTo>
                    <a:pt x="7" y="5"/>
                  </a:lnTo>
                  <a:lnTo>
                    <a:pt x="17" y="10"/>
                  </a:lnTo>
                  <a:lnTo>
                    <a:pt x="13794" y="10"/>
                  </a:lnTo>
                  <a:close/>
                </a:path>
              </a:pathLst>
            </a:custGeom>
            <a:solidFill>
              <a:srgbClr val="CECECE">
                <a:alpha val="100000"/>
              </a:srgbClr>
            </a:solidFill>
            <a:ln w="9525">
              <a:noFill/>
            </a:ln>
          </p:spPr>
          <p:txBody>
            <a:bodyPr/>
            <a:lstStyle/>
            <a:p>
              <a:endParaRPr lang="zh-CN" altLang="en-US"/>
            </a:p>
          </p:txBody>
        </p:sp>
        <p:sp>
          <p:nvSpPr>
            <p:cNvPr id="10263" name="未知"/>
            <p:cNvSpPr/>
            <p:nvPr/>
          </p:nvSpPr>
          <p:spPr>
            <a:xfrm>
              <a:off x="75" y="511"/>
              <a:ext cx="4614" cy="4"/>
            </a:xfrm>
            <a:custGeom>
              <a:avLst/>
              <a:gdLst/>
              <a:ahLst/>
              <a:cxnLst/>
              <a:rect l="0" t="0" r="0" b="0"/>
              <a:pathLst>
                <a:path w="13843" h="12">
                  <a:moveTo>
                    <a:pt x="13829" y="12"/>
                  </a:moveTo>
                  <a:lnTo>
                    <a:pt x="13843" y="0"/>
                  </a:lnTo>
                  <a:lnTo>
                    <a:pt x="0" y="0"/>
                  </a:lnTo>
                  <a:lnTo>
                    <a:pt x="16" y="12"/>
                  </a:lnTo>
                  <a:lnTo>
                    <a:pt x="13829" y="12"/>
                  </a:lnTo>
                  <a:close/>
                </a:path>
              </a:pathLst>
            </a:custGeom>
            <a:solidFill>
              <a:srgbClr val="D0D0D0">
                <a:alpha val="100000"/>
              </a:srgbClr>
            </a:solidFill>
            <a:ln w="9525">
              <a:noFill/>
            </a:ln>
          </p:spPr>
          <p:txBody>
            <a:bodyPr/>
            <a:lstStyle/>
            <a:p>
              <a:endParaRPr lang="zh-CN" altLang="en-US"/>
            </a:p>
          </p:txBody>
        </p:sp>
        <p:sp>
          <p:nvSpPr>
            <p:cNvPr id="10264" name="未知"/>
            <p:cNvSpPr/>
            <p:nvPr/>
          </p:nvSpPr>
          <p:spPr>
            <a:xfrm>
              <a:off x="4465" y="485"/>
              <a:ext cx="237" cy="4"/>
            </a:xfrm>
            <a:custGeom>
              <a:avLst/>
              <a:gdLst/>
              <a:ahLst/>
              <a:cxnLst/>
              <a:rect l="0" t="0" r="0" b="0"/>
              <a:pathLst>
                <a:path w="711" h="11">
                  <a:moveTo>
                    <a:pt x="710" y="11"/>
                  </a:moveTo>
                  <a:lnTo>
                    <a:pt x="711" y="0"/>
                  </a:lnTo>
                  <a:lnTo>
                    <a:pt x="0" y="0"/>
                  </a:lnTo>
                  <a:lnTo>
                    <a:pt x="2" y="11"/>
                  </a:lnTo>
                  <a:lnTo>
                    <a:pt x="68" y="11"/>
                  </a:lnTo>
                  <a:lnTo>
                    <a:pt x="710" y="11"/>
                  </a:lnTo>
                  <a:close/>
                </a:path>
              </a:pathLst>
            </a:custGeom>
            <a:solidFill>
              <a:srgbClr val="E4E4E4">
                <a:alpha val="100000"/>
              </a:srgbClr>
            </a:solidFill>
            <a:ln w="9525">
              <a:noFill/>
            </a:ln>
          </p:spPr>
          <p:txBody>
            <a:bodyPr/>
            <a:lstStyle/>
            <a:p>
              <a:endParaRPr lang="zh-CN" altLang="en-US"/>
            </a:p>
          </p:txBody>
        </p:sp>
        <p:sp>
          <p:nvSpPr>
            <p:cNvPr id="10265" name="未知"/>
            <p:cNvSpPr/>
            <p:nvPr/>
          </p:nvSpPr>
          <p:spPr>
            <a:xfrm>
              <a:off x="86" y="518"/>
              <a:ext cx="4592" cy="4"/>
            </a:xfrm>
            <a:custGeom>
              <a:avLst/>
              <a:gdLst/>
              <a:ahLst/>
              <a:cxnLst/>
              <a:rect l="0" t="0" r="0" b="0"/>
              <a:pathLst>
                <a:path w="13777" h="12">
                  <a:moveTo>
                    <a:pt x="13723" y="12"/>
                  </a:moveTo>
                  <a:lnTo>
                    <a:pt x="13725" y="10"/>
                  </a:lnTo>
                  <a:lnTo>
                    <a:pt x="13729" y="10"/>
                  </a:lnTo>
                  <a:lnTo>
                    <a:pt x="13736" y="10"/>
                  </a:lnTo>
                  <a:lnTo>
                    <a:pt x="13751" y="8"/>
                  </a:lnTo>
                  <a:lnTo>
                    <a:pt x="13763" y="4"/>
                  </a:lnTo>
                  <a:lnTo>
                    <a:pt x="13777" y="0"/>
                  </a:lnTo>
                  <a:lnTo>
                    <a:pt x="0" y="0"/>
                  </a:lnTo>
                  <a:lnTo>
                    <a:pt x="12" y="4"/>
                  </a:lnTo>
                  <a:lnTo>
                    <a:pt x="26" y="8"/>
                  </a:lnTo>
                  <a:lnTo>
                    <a:pt x="41" y="10"/>
                  </a:lnTo>
                  <a:lnTo>
                    <a:pt x="56" y="12"/>
                  </a:lnTo>
                  <a:lnTo>
                    <a:pt x="13723" y="12"/>
                  </a:lnTo>
                  <a:close/>
                </a:path>
              </a:pathLst>
            </a:custGeom>
            <a:solidFill>
              <a:srgbClr val="CCCCCC">
                <a:alpha val="100000"/>
              </a:srgbClr>
            </a:solidFill>
            <a:ln w="9525">
              <a:noFill/>
            </a:ln>
          </p:spPr>
          <p:txBody>
            <a:bodyPr/>
            <a:lstStyle/>
            <a:p>
              <a:endParaRPr lang="zh-CN" altLang="en-US"/>
            </a:p>
          </p:txBody>
        </p:sp>
        <p:sp>
          <p:nvSpPr>
            <p:cNvPr id="10266" name="未知"/>
            <p:cNvSpPr/>
            <p:nvPr/>
          </p:nvSpPr>
          <p:spPr>
            <a:xfrm>
              <a:off x="112" y="448"/>
              <a:ext cx="4445" cy="4"/>
            </a:xfrm>
            <a:custGeom>
              <a:avLst/>
              <a:gdLst/>
              <a:ahLst/>
              <a:cxnLst/>
              <a:rect l="0" t="0" r="0" b="0"/>
              <a:pathLst>
                <a:path w="13335" h="11">
                  <a:moveTo>
                    <a:pt x="13335" y="11"/>
                  </a:moveTo>
                  <a:lnTo>
                    <a:pt x="13277" y="0"/>
                  </a:lnTo>
                  <a:lnTo>
                    <a:pt x="9" y="0"/>
                  </a:lnTo>
                  <a:lnTo>
                    <a:pt x="0" y="11"/>
                  </a:lnTo>
                  <a:lnTo>
                    <a:pt x="13335" y="11"/>
                  </a:lnTo>
                  <a:close/>
                </a:path>
              </a:pathLst>
            </a:custGeom>
            <a:solidFill>
              <a:srgbClr val="FCFCFC">
                <a:alpha val="100000"/>
              </a:srgbClr>
            </a:solidFill>
            <a:ln w="9525">
              <a:noFill/>
            </a:ln>
          </p:spPr>
          <p:txBody>
            <a:bodyPr/>
            <a:lstStyle/>
            <a:p>
              <a:endParaRPr lang="zh-CN" altLang="en-US"/>
            </a:p>
          </p:txBody>
        </p:sp>
        <p:sp>
          <p:nvSpPr>
            <p:cNvPr id="10267" name="未知"/>
            <p:cNvSpPr/>
            <p:nvPr/>
          </p:nvSpPr>
          <p:spPr>
            <a:xfrm>
              <a:off x="115" y="446"/>
              <a:ext cx="4423" cy="2"/>
            </a:xfrm>
            <a:custGeom>
              <a:avLst/>
              <a:gdLst/>
              <a:ahLst/>
              <a:cxnLst/>
              <a:rect l="0" t="0" r="0" b="0"/>
              <a:pathLst>
                <a:path w="13268" h="7">
                  <a:moveTo>
                    <a:pt x="13268" y="7"/>
                  </a:moveTo>
                  <a:lnTo>
                    <a:pt x="13241" y="1"/>
                  </a:lnTo>
                  <a:lnTo>
                    <a:pt x="2571" y="0"/>
                  </a:lnTo>
                  <a:lnTo>
                    <a:pt x="26" y="0"/>
                  </a:lnTo>
                  <a:lnTo>
                    <a:pt x="6" y="0"/>
                  </a:lnTo>
                  <a:lnTo>
                    <a:pt x="0" y="7"/>
                  </a:lnTo>
                  <a:lnTo>
                    <a:pt x="13268" y="7"/>
                  </a:lnTo>
                  <a:close/>
                </a:path>
              </a:pathLst>
            </a:custGeom>
            <a:solidFill>
              <a:srgbClr val="FFFFFF">
                <a:alpha val="100000"/>
              </a:srgbClr>
            </a:solidFill>
            <a:ln w="9525">
              <a:noFill/>
            </a:ln>
          </p:spPr>
          <p:txBody>
            <a:bodyPr/>
            <a:lstStyle/>
            <a:p>
              <a:endParaRPr lang="zh-CN" altLang="en-US"/>
            </a:p>
          </p:txBody>
        </p:sp>
        <p:sp>
          <p:nvSpPr>
            <p:cNvPr id="10268" name="未知"/>
            <p:cNvSpPr/>
            <p:nvPr/>
          </p:nvSpPr>
          <p:spPr>
            <a:xfrm>
              <a:off x="4422" y="463"/>
              <a:ext cx="44" cy="4"/>
            </a:xfrm>
            <a:custGeom>
              <a:avLst/>
              <a:gdLst/>
              <a:ahLst/>
              <a:cxnLst/>
              <a:rect l="0" t="0" r="0" b="0"/>
              <a:pathLst>
                <a:path w="131" h="11">
                  <a:moveTo>
                    <a:pt x="122" y="11"/>
                  </a:moveTo>
                  <a:lnTo>
                    <a:pt x="127" y="3"/>
                  </a:lnTo>
                  <a:lnTo>
                    <a:pt x="131" y="0"/>
                  </a:lnTo>
                  <a:lnTo>
                    <a:pt x="0" y="0"/>
                  </a:lnTo>
                  <a:lnTo>
                    <a:pt x="8" y="8"/>
                  </a:lnTo>
                  <a:lnTo>
                    <a:pt x="11" y="11"/>
                  </a:lnTo>
                  <a:lnTo>
                    <a:pt x="122" y="11"/>
                  </a:lnTo>
                  <a:close/>
                </a:path>
              </a:pathLst>
            </a:custGeom>
            <a:solidFill>
              <a:srgbClr val="F2F2F2">
                <a:alpha val="100000"/>
              </a:srgbClr>
            </a:solidFill>
            <a:ln w="9525">
              <a:noFill/>
            </a:ln>
          </p:spPr>
          <p:txBody>
            <a:bodyPr/>
            <a:lstStyle/>
            <a:p>
              <a:endParaRPr lang="zh-CN" altLang="en-US"/>
            </a:p>
          </p:txBody>
        </p:sp>
        <p:sp>
          <p:nvSpPr>
            <p:cNvPr id="10269" name="未知"/>
            <p:cNvSpPr/>
            <p:nvPr/>
          </p:nvSpPr>
          <p:spPr>
            <a:xfrm>
              <a:off x="4426" y="467"/>
              <a:ext cx="37" cy="3"/>
            </a:xfrm>
            <a:custGeom>
              <a:avLst/>
              <a:gdLst/>
              <a:ahLst/>
              <a:cxnLst/>
              <a:rect l="0" t="0" r="0" b="0"/>
              <a:pathLst>
                <a:path w="111" h="10">
                  <a:moveTo>
                    <a:pt x="107" y="10"/>
                  </a:moveTo>
                  <a:lnTo>
                    <a:pt x="111" y="0"/>
                  </a:lnTo>
                  <a:lnTo>
                    <a:pt x="0" y="0"/>
                  </a:lnTo>
                  <a:lnTo>
                    <a:pt x="3" y="10"/>
                  </a:lnTo>
                  <a:lnTo>
                    <a:pt x="107" y="10"/>
                  </a:lnTo>
                  <a:close/>
                </a:path>
              </a:pathLst>
            </a:custGeom>
            <a:solidFill>
              <a:srgbClr val="EFEFEF">
                <a:alpha val="100000"/>
              </a:srgbClr>
            </a:solidFill>
            <a:ln w="9525">
              <a:noFill/>
            </a:ln>
          </p:spPr>
          <p:txBody>
            <a:bodyPr/>
            <a:lstStyle/>
            <a:p>
              <a:endParaRPr lang="zh-CN" altLang="en-US"/>
            </a:p>
          </p:txBody>
        </p:sp>
        <p:sp>
          <p:nvSpPr>
            <p:cNvPr id="10270" name="未知"/>
            <p:cNvSpPr/>
            <p:nvPr/>
          </p:nvSpPr>
          <p:spPr>
            <a:xfrm>
              <a:off x="4427" y="470"/>
              <a:ext cx="35" cy="4"/>
            </a:xfrm>
            <a:custGeom>
              <a:avLst/>
              <a:gdLst/>
              <a:ahLst/>
              <a:cxnLst/>
              <a:rect l="0" t="0" r="0" b="0"/>
              <a:pathLst>
                <a:path w="104" h="11">
                  <a:moveTo>
                    <a:pt x="100" y="11"/>
                  </a:moveTo>
                  <a:lnTo>
                    <a:pt x="104" y="0"/>
                  </a:lnTo>
                  <a:lnTo>
                    <a:pt x="0" y="0"/>
                  </a:lnTo>
                  <a:lnTo>
                    <a:pt x="4" y="11"/>
                  </a:lnTo>
                  <a:lnTo>
                    <a:pt x="100" y="11"/>
                  </a:lnTo>
                  <a:close/>
                </a:path>
              </a:pathLst>
            </a:custGeom>
            <a:solidFill>
              <a:srgbClr val="EDEDED">
                <a:alpha val="100000"/>
              </a:srgbClr>
            </a:solidFill>
            <a:ln w="9525">
              <a:noFill/>
            </a:ln>
          </p:spPr>
          <p:txBody>
            <a:bodyPr/>
            <a:lstStyle/>
            <a:p>
              <a:endParaRPr lang="zh-CN" altLang="en-US"/>
            </a:p>
          </p:txBody>
        </p:sp>
        <p:sp>
          <p:nvSpPr>
            <p:cNvPr id="10271" name="未知"/>
            <p:cNvSpPr/>
            <p:nvPr/>
          </p:nvSpPr>
          <p:spPr>
            <a:xfrm>
              <a:off x="4429" y="478"/>
              <a:ext cx="31" cy="3"/>
            </a:xfrm>
            <a:custGeom>
              <a:avLst/>
              <a:gdLst/>
              <a:ahLst/>
              <a:cxnLst/>
              <a:rect l="0" t="0" r="0" b="0"/>
              <a:pathLst>
                <a:path w="93" h="10">
                  <a:moveTo>
                    <a:pt x="93" y="10"/>
                  </a:moveTo>
                  <a:lnTo>
                    <a:pt x="93" y="7"/>
                  </a:lnTo>
                  <a:lnTo>
                    <a:pt x="93" y="0"/>
                  </a:lnTo>
                  <a:lnTo>
                    <a:pt x="0" y="0"/>
                  </a:lnTo>
                  <a:lnTo>
                    <a:pt x="0" y="10"/>
                  </a:lnTo>
                  <a:lnTo>
                    <a:pt x="93" y="10"/>
                  </a:lnTo>
                  <a:close/>
                </a:path>
              </a:pathLst>
            </a:custGeom>
            <a:solidFill>
              <a:srgbClr val="E7E7E7">
                <a:alpha val="100000"/>
              </a:srgbClr>
            </a:solidFill>
            <a:ln w="9525">
              <a:noFill/>
            </a:ln>
          </p:spPr>
          <p:txBody>
            <a:bodyPr/>
            <a:lstStyle/>
            <a:p>
              <a:endParaRPr lang="zh-CN" altLang="en-US"/>
            </a:p>
          </p:txBody>
        </p:sp>
        <p:sp>
          <p:nvSpPr>
            <p:cNvPr id="10272" name="未知"/>
            <p:cNvSpPr/>
            <p:nvPr/>
          </p:nvSpPr>
          <p:spPr>
            <a:xfrm>
              <a:off x="4429" y="481"/>
              <a:ext cx="31" cy="4"/>
            </a:xfrm>
            <a:custGeom>
              <a:avLst/>
              <a:gdLst/>
              <a:ahLst/>
              <a:cxnLst/>
              <a:rect l="0" t="0" r="0" b="0"/>
              <a:pathLst>
                <a:path w="95" h="12">
                  <a:moveTo>
                    <a:pt x="95" y="12"/>
                  </a:moveTo>
                  <a:lnTo>
                    <a:pt x="93" y="0"/>
                  </a:lnTo>
                  <a:lnTo>
                    <a:pt x="0" y="0"/>
                  </a:lnTo>
                  <a:lnTo>
                    <a:pt x="0" y="1"/>
                  </a:lnTo>
                  <a:lnTo>
                    <a:pt x="0" y="12"/>
                  </a:lnTo>
                  <a:lnTo>
                    <a:pt x="95" y="12"/>
                  </a:lnTo>
                  <a:close/>
                </a:path>
              </a:pathLst>
            </a:custGeom>
            <a:solidFill>
              <a:srgbClr val="E5E5E5">
                <a:alpha val="100000"/>
              </a:srgbClr>
            </a:solidFill>
            <a:ln w="9525">
              <a:noFill/>
            </a:ln>
          </p:spPr>
          <p:txBody>
            <a:bodyPr/>
            <a:lstStyle/>
            <a:p>
              <a:endParaRPr lang="zh-CN" altLang="en-US"/>
            </a:p>
          </p:txBody>
        </p:sp>
        <p:sp>
          <p:nvSpPr>
            <p:cNvPr id="10273" name="未知"/>
            <p:cNvSpPr/>
            <p:nvPr/>
          </p:nvSpPr>
          <p:spPr>
            <a:xfrm>
              <a:off x="4428" y="474"/>
              <a:ext cx="32" cy="4"/>
            </a:xfrm>
            <a:custGeom>
              <a:avLst/>
              <a:gdLst/>
              <a:ahLst/>
              <a:cxnLst/>
              <a:rect l="0" t="0" r="0" b="0"/>
              <a:pathLst>
                <a:path w="96" h="12">
                  <a:moveTo>
                    <a:pt x="94" y="12"/>
                  </a:moveTo>
                  <a:lnTo>
                    <a:pt x="96" y="0"/>
                  </a:lnTo>
                  <a:lnTo>
                    <a:pt x="0" y="0"/>
                  </a:lnTo>
                  <a:lnTo>
                    <a:pt x="1" y="12"/>
                  </a:lnTo>
                  <a:lnTo>
                    <a:pt x="94" y="12"/>
                  </a:lnTo>
                  <a:close/>
                </a:path>
              </a:pathLst>
            </a:custGeom>
            <a:solidFill>
              <a:srgbClr val="EAEAEA">
                <a:alpha val="100000"/>
              </a:srgbClr>
            </a:solidFill>
            <a:ln w="9525">
              <a:noFill/>
            </a:ln>
          </p:spPr>
          <p:txBody>
            <a:bodyPr/>
            <a:lstStyle/>
            <a:p>
              <a:endParaRPr lang="zh-CN" altLang="en-US"/>
            </a:p>
          </p:txBody>
        </p:sp>
        <p:sp>
          <p:nvSpPr>
            <p:cNvPr id="10274" name="未知"/>
            <p:cNvSpPr/>
            <p:nvPr/>
          </p:nvSpPr>
          <p:spPr>
            <a:xfrm>
              <a:off x="4470" y="460"/>
              <a:ext cx="14" cy="3"/>
            </a:xfrm>
            <a:custGeom>
              <a:avLst/>
              <a:gdLst/>
              <a:ahLst/>
              <a:cxnLst/>
              <a:rect l="0" t="0" r="0" b="0"/>
              <a:pathLst>
                <a:path w="43" h="10">
                  <a:moveTo>
                    <a:pt x="43" y="10"/>
                  </a:moveTo>
                  <a:lnTo>
                    <a:pt x="42" y="7"/>
                  </a:lnTo>
                  <a:lnTo>
                    <a:pt x="20" y="0"/>
                  </a:lnTo>
                  <a:lnTo>
                    <a:pt x="13" y="0"/>
                  </a:lnTo>
                  <a:lnTo>
                    <a:pt x="8" y="2"/>
                  </a:lnTo>
                  <a:lnTo>
                    <a:pt x="0" y="10"/>
                  </a:lnTo>
                  <a:lnTo>
                    <a:pt x="43" y="10"/>
                  </a:lnTo>
                  <a:close/>
                </a:path>
              </a:pathLst>
            </a:custGeom>
            <a:solidFill>
              <a:srgbClr val="F4F4F4">
                <a:alpha val="100000"/>
              </a:srgbClr>
            </a:solidFill>
            <a:ln w="9525">
              <a:noFill/>
            </a:ln>
          </p:spPr>
          <p:txBody>
            <a:bodyPr/>
            <a:lstStyle/>
            <a:p>
              <a:endParaRPr lang="zh-CN" altLang="en-US"/>
            </a:p>
          </p:txBody>
        </p:sp>
        <p:sp>
          <p:nvSpPr>
            <p:cNvPr id="10275" name="未知"/>
            <p:cNvSpPr/>
            <p:nvPr/>
          </p:nvSpPr>
          <p:spPr>
            <a:xfrm>
              <a:off x="4467" y="463"/>
              <a:ext cx="20" cy="4"/>
            </a:xfrm>
            <a:custGeom>
              <a:avLst/>
              <a:gdLst/>
              <a:ahLst/>
              <a:cxnLst/>
              <a:rect l="0" t="0" r="0" b="0"/>
              <a:pathLst>
                <a:path w="59" h="11">
                  <a:moveTo>
                    <a:pt x="59" y="11"/>
                  </a:moveTo>
                  <a:lnTo>
                    <a:pt x="51" y="0"/>
                  </a:lnTo>
                  <a:lnTo>
                    <a:pt x="8" y="0"/>
                  </a:lnTo>
                  <a:lnTo>
                    <a:pt x="2" y="7"/>
                  </a:lnTo>
                  <a:lnTo>
                    <a:pt x="0" y="11"/>
                  </a:lnTo>
                  <a:lnTo>
                    <a:pt x="59" y="11"/>
                  </a:lnTo>
                  <a:close/>
                </a:path>
              </a:pathLst>
            </a:custGeom>
            <a:solidFill>
              <a:srgbClr val="F2F2F2">
                <a:alpha val="100000"/>
              </a:srgbClr>
            </a:solidFill>
            <a:ln w="9525">
              <a:noFill/>
            </a:ln>
          </p:spPr>
          <p:txBody>
            <a:bodyPr/>
            <a:lstStyle/>
            <a:p>
              <a:endParaRPr lang="zh-CN" altLang="en-US"/>
            </a:p>
          </p:txBody>
        </p:sp>
        <p:sp>
          <p:nvSpPr>
            <p:cNvPr id="10276" name="未知"/>
            <p:cNvSpPr/>
            <p:nvPr/>
          </p:nvSpPr>
          <p:spPr>
            <a:xfrm>
              <a:off x="102" y="459"/>
              <a:ext cx="4370" cy="4"/>
            </a:xfrm>
            <a:custGeom>
              <a:avLst/>
              <a:gdLst/>
              <a:ahLst/>
              <a:cxnLst/>
              <a:rect l="0" t="0" r="0" b="0"/>
              <a:pathLst>
                <a:path w="13111" h="12">
                  <a:moveTo>
                    <a:pt x="13093" y="12"/>
                  </a:moveTo>
                  <a:lnTo>
                    <a:pt x="13101" y="3"/>
                  </a:lnTo>
                  <a:lnTo>
                    <a:pt x="13111" y="0"/>
                  </a:lnTo>
                  <a:lnTo>
                    <a:pt x="10" y="0"/>
                  </a:lnTo>
                  <a:lnTo>
                    <a:pt x="0" y="12"/>
                  </a:lnTo>
                  <a:lnTo>
                    <a:pt x="2615" y="12"/>
                  </a:lnTo>
                  <a:lnTo>
                    <a:pt x="2619" y="8"/>
                  </a:lnTo>
                  <a:lnTo>
                    <a:pt x="2623" y="8"/>
                  </a:lnTo>
                  <a:lnTo>
                    <a:pt x="2623" y="12"/>
                  </a:lnTo>
                  <a:lnTo>
                    <a:pt x="2705" y="12"/>
                  </a:lnTo>
                  <a:lnTo>
                    <a:pt x="2717" y="9"/>
                  </a:lnTo>
                  <a:lnTo>
                    <a:pt x="2730" y="12"/>
                  </a:lnTo>
                  <a:lnTo>
                    <a:pt x="3569" y="12"/>
                  </a:lnTo>
                  <a:lnTo>
                    <a:pt x="3583" y="9"/>
                  </a:lnTo>
                  <a:lnTo>
                    <a:pt x="3595" y="12"/>
                  </a:lnTo>
                  <a:lnTo>
                    <a:pt x="4480" y="12"/>
                  </a:lnTo>
                  <a:lnTo>
                    <a:pt x="4487" y="4"/>
                  </a:lnTo>
                  <a:lnTo>
                    <a:pt x="4491" y="4"/>
                  </a:lnTo>
                  <a:lnTo>
                    <a:pt x="4491" y="12"/>
                  </a:lnTo>
                  <a:lnTo>
                    <a:pt x="4568" y="12"/>
                  </a:lnTo>
                  <a:lnTo>
                    <a:pt x="4575" y="7"/>
                  </a:lnTo>
                  <a:lnTo>
                    <a:pt x="4585" y="6"/>
                  </a:lnTo>
                  <a:lnTo>
                    <a:pt x="4595" y="7"/>
                  </a:lnTo>
                  <a:lnTo>
                    <a:pt x="4598" y="8"/>
                  </a:lnTo>
                  <a:lnTo>
                    <a:pt x="4603" y="12"/>
                  </a:lnTo>
                  <a:lnTo>
                    <a:pt x="7266" y="12"/>
                  </a:lnTo>
                  <a:lnTo>
                    <a:pt x="7267" y="9"/>
                  </a:lnTo>
                  <a:lnTo>
                    <a:pt x="7276" y="9"/>
                  </a:lnTo>
                  <a:lnTo>
                    <a:pt x="7276" y="12"/>
                  </a:lnTo>
                  <a:lnTo>
                    <a:pt x="7343" y="12"/>
                  </a:lnTo>
                  <a:lnTo>
                    <a:pt x="7355" y="9"/>
                  </a:lnTo>
                  <a:lnTo>
                    <a:pt x="7368" y="12"/>
                  </a:lnTo>
                  <a:lnTo>
                    <a:pt x="8126" y="12"/>
                  </a:lnTo>
                  <a:lnTo>
                    <a:pt x="8126" y="10"/>
                  </a:lnTo>
                  <a:lnTo>
                    <a:pt x="8192" y="10"/>
                  </a:lnTo>
                  <a:lnTo>
                    <a:pt x="8192" y="12"/>
                  </a:lnTo>
                  <a:lnTo>
                    <a:pt x="8246" y="12"/>
                  </a:lnTo>
                  <a:lnTo>
                    <a:pt x="8258" y="9"/>
                  </a:lnTo>
                  <a:lnTo>
                    <a:pt x="8264" y="9"/>
                  </a:lnTo>
                  <a:lnTo>
                    <a:pt x="8272" y="12"/>
                  </a:lnTo>
                  <a:lnTo>
                    <a:pt x="9066" y="12"/>
                  </a:lnTo>
                  <a:lnTo>
                    <a:pt x="9072" y="9"/>
                  </a:lnTo>
                  <a:lnTo>
                    <a:pt x="9082" y="9"/>
                  </a:lnTo>
                  <a:lnTo>
                    <a:pt x="9090" y="12"/>
                  </a:lnTo>
                  <a:lnTo>
                    <a:pt x="9161" y="12"/>
                  </a:lnTo>
                  <a:lnTo>
                    <a:pt x="9168" y="9"/>
                  </a:lnTo>
                  <a:lnTo>
                    <a:pt x="9175" y="9"/>
                  </a:lnTo>
                  <a:lnTo>
                    <a:pt x="9188" y="12"/>
                  </a:lnTo>
                  <a:lnTo>
                    <a:pt x="11841" y="12"/>
                  </a:lnTo>
                  <a:lnTo>
                    <a:pt x="11856" y="9"/>
                  </a:lnTo>
                  <a:lnTo>
                    <a:pt x="11873" y="12"/>
                  </a:lnTo>
                  <a:lnTo>
                    <a:pt x="11948" y="12"/>
                  </a:lnTo>
                  <a:lnTo>
                    <a:pt x="11962" y="9"/>
                  </a:lnTo>
                  <a:lnTo>
                    <a:pt x="11974" y="12"/>
                  </a:lnTo>
                  <a:lnTo>
                    <a:pt x="12731" y="12"/>
                  </a:lnTo>
                  <a:lnTo>
                    <a:pt x="12739" y="2"/>
                  </a:lnTo>
                  <a:lnTo>
                    <a:pt x="12743" y="2"/>
                  </a:lnTo>
                  <a:lnTo>
                    <a:pt x="12743" y="12"/>
                  </a:lnTo>
                  <a:lnTo>
                    <a:pt x="12818" y="12"/>
                  </a:lnTo>
                  <a:lnTo>
                    <a:pt x="12826" y="4"/>
                  </a:lnTo>
                  <a:lnTo>
                    <a:pt x="12838" y="3"/>
                  </a:lnTo>
                  <a:lnTo>
                    <a:pt x="12849" y="4"/>
                  </a:lnTo>
                  <a:lnTo>
                    <a:pt x="12854" y="7"/>
                  </a:lnTo>
                  <a:lnTo>
                    <a:pt x="12860" y="12"/>
                  </a:lnTo>
                  <a:lnTo>
                    <a:pt x="12919" y="12"/>
                  </a:lnTo>
                  <a:lnTo>
                    <a:pt x="12929" y="4"/>
                  </a:lnTo>
                  <a:lnTo>
                    <a:pt x="12940" y="3"/>
                  </a:lnTo>
                  <a:lnTo>
                    <a:pt x="12951" y="4"/>
                  </a:lnTo>
                  <a:lnTo>
                    <a:pt x="12956" y="7"/>
                  </a:lnTo>
                  <a:lnTo>
                    <a:pt x="12962" y="12"/>
                  </a:lnTo>
                  <a:lnTo>
                    <a:pt x="13093" y="12"/>
                  </a:lnTo>
                  <a:close/>
                </a:path>
              </a:pathLst>
            </a:custGeom>
            <a:solidFill>
              <a:srgbClr val="F5F5F5">
                <a:alpha val="100000"/>
              </a:srgbClr>
            </a:solidFill>
            <a:ln w="9525">
              <a:noFill/>
            </a:ln>
          </p:spPr>
          <p:txBody>
            <a:bodyPr/>
            <a:lstStyle/>
            <a:p>
              <a:endParaRPr lang="zh-CN" altLang="en-US"/>
            </a:p>
          </p:txBody>
        </p:sp>
        <p:sp>
          <p:nvSpPr>
            <p:cNvPr id="10277" name="未知"/>
            <p:cNvSpPr/>
            <p:nvPr/>
          </p:nvSpPr>
          <p:spPr>
            <a:xfrm>
              <a:off x="4388" y="463"/>
              <a:ext cx="20" cy="4"/>
            </a:xfrm>
            <a:custGeom>
              <a:avLst/>
              <a:gdLst/>
              <a:ahLst/>
              <a:cxnLst/>
              <a:rect l="0" t="0" r="0" b="0"/>
              <a:pathLst>
                <a:path w="59" h="11">
                  <a:moveTo>
                    <a:pt x="51" y="11"/>
                  </a:moveTo>
                  <a:lnTo>
                    <a:pt x="51" y="9"/>
                  </a:lnTo>
                  <a:lnTo>
                    <a:pt x="59" y="0"/>
                  </a:lnTo>
                  <a:lnTo>
                    <a:pt x="0" y="0"/>
                  </a:lnTo>
                  <a:lnTo>
                    <a:pt x="7" y="8"/>
                  </a:lnTo>
                  <a:lnTo>
                    <a:pt x="10" y="11"/>
                  </a:lnTo>
                  <a:lnTo>
                    <a:pt x="51" y="11"/>
                  </a:lnTo>
                  <a:close/>
                </a:path>
              </a:pathLst>
            </a:custGeom>
            <a:solidFill>
              <a:srgbClr val="F1F1F1">
                <a:alpha val="100000"/>
              </a:srgbClr>
            </a:solidFill>
            <a:ln w="9525">
              <a:noFill/>
            </a:ln>
          </p:spPr>
          <p:txBody>
            <a:bodyPr/>
            <a:lstStyle/>
            <a:p>
              <a:endParaRPr lang="zh-CN" altLang="en-US"/>
            </a:p>
          </p:txBody>
        </p:sp>
        <p:sp>
          <p:nvSpPr>
            <p:cNvPr id="10278" name="未知"/>
            <p:cNvSpPr/>
            <p:nvPr/>
          </p:nvSpPr>
          <p:spPr>
            <a:xfrm>
              <a:off x="4392" y="467"/>
              <a:ext cx="13" cy="3"/>
            </a:xfrm>
            <a:custGeom>
              <a:avLst/>
              <a:gdLst/>
              <a:ahLst/>
              <a:cxnLst/>
              <a:rect l="0" t="0" r="0" b="0"/>
              <a:pathLst>
                <a:path w="41" h="10">
                  <a:moveTo>
                    <a:pt x="36" y="10"/>
                  </a:moveTo>
                  <a:lnTo>
                    <a:pt x="41" y="0"/>
                  </a:lnTo>
                  <a:lnTo>
                    <a:pt x="0" y="0"/>
                  </a:lnTo>
                  <a:lnTo>
                    <a:pt x="3" y="10"/>
                  </a:lnTo>
                  <a:lnTo>
                    <a:pt x="36" y="10"/>
                  </a:lnTo>
                  <a:close/>
                </a:path>
              </a:pathLst>
            </a:custGeom>
            <a:solidFill>
              <a:srgbClr val="EFEFEF">
                <a:alpha val="100000"/>
              </a:srgbClr>
            </a:solidFill>
            <a:ln w="9525">
              <a:noFill/>
            </a:ln>
          </p:spPr>
          <p:txBody>
            <a:bodyPr/>
            <a:lstStyle/>
            <a:p>
              <a:endParaRPr lang="zh-CN" altLang="en-US"/>
            </a:p>
          </p:txBody>
        </p:sp>
        <p:sp>
          <p:nvSpPr>
            <p:cNvPr id="10279" name="未知"/>
            <p:cNvSpPr/>
            <p:nvPr/>
          </p:nvSpPr>
          <p:spPr>
            <a:xfrm>
              <a:off x="4393" y="470"/>
              <a:ext cx="11" cy="4"/>
            </a:xfrm>
            <a:custGeom>
              <a:avLst/>
              <a:gdLst/>
              <a:ahLst/>
              <a:cxnLst/>
              <a:rect l="0" t="0" r="0" b="0"/>
              <a:pathLst>
                <a:path w="33" h="11">
                  <a:moveTo>
                    <a:pt x="29" y="11"/>
                  </a:moveTo>
                  <a:lnTo>
                    <a:pt x="33" y="0"/>
                  </a:lnTo>
                  <a:lnTo>
                    <a:pt x="0" y="0"/>
                  </a:lnTo>
                  <a:lnTo>
                    <a:pt x="4" y="11"/>
                  </a:lnTo>
                  <a:lnTo>
                    <a:pt x="29" y="11"/>
                  </a:lnTo>
                  <a:close/>
                </a:path>
              </a:pathLst>
            </a:custGeom>
            <a:solidFill>
              <a:srgbClr val="EDEDED">
                <a:alpha val="100000"/>
              </a:srgbClr>
            </a:solidFill>
            <a:ln w="9525">
              <a:noFill/>
            </a:ln>
          </p:spPr>
          <p:txBody>
            <a:bodyPr/>
            <a:lstStyle/>
            <a:p>
              <a:endParaRPr lang="zh-CN" altLang="en-US"/>
            </a:p>
          </p:txBody>
        </p:sp>
        <p:sp>
          <p:nvSpPr>
            <p:cNvPr id="10280" name="未知"/>
            <p:cNvSpPr/>
            <p:nvPr/>
          </p:nvSpPr>
          <p:spPr>
            <a:xfrm>
              <a:off x="4394" y="481"/>
              <a:ext cx="8" cy="4"/>
            </a:xfrm>
            <a:custGeom>
              <a:avLst/>
              <a:gdLst/>
              <a:ahLst/>
              <a:cxnLst/>
              <a:rect l="0" t="0" r="0" b="0"/>
              <a:pathLst>
                <a:path w="22" h="12">
                  <a:moveTo>
                    <a:pt x="21" y="1"/>
                  </a:moveTo>
                  <a:lnTo>
                    <a:pt x="21" y="0"/>
                  </a:lnTo>
                  <a:lnTo>
                    <a:pt x="0" y="0"/>
                  </a:lnTo>
                  <a:lnTo>
                    <a:pt x="0" y="1"/>
                  </a:lnTo>
                  <a:lnTo>
                    <a:pt x="0" y="12"/>
                  </a:lnTo>
                  <a:lnTo>
                    <a:pt x="22" y="12"/>
                  </a:lnTo>
                  <a:lnTo>
                    <a:pt x="21" y="1"/>
                  </a:lnTo>
                  <a:close/>
                </a:path>
              </a:pathLst>
            </a:custGeom>
            <a:solidFill>
              <a:srgbClr val="E6E6E6">
                <a:alpha val="100000"/>
              </a:srgbClr>
            </a:solidFill>
            <a:ln w="9525">
              <a:noFill/>
            </a:ln>
          </p:spPr>
          <p:txBody>
            <a:bodyPr/>
            <a:lstStyle/>
            <a:p>
              <a:endParaRPr lang="zh-CN" altLang="en-US"/>
            </a:p>
          </p:txBody>
        </p:sp>
        <p:sp>
          <p:nvSpPr>
            <p:cNvPr id="10281" name="未知"/>
            <p:cNvSpPr/>
            <p:nvPr/>
          </p:nvSpPr>
          <p:spPr>
            <a:xfrm>
              <a:off x="4394" y="478"/>
              <a:ext cx="8" cy="3"/>
            </a:xfrm>
            <a:custGeom>
              <a:avLst/>
              <a:gdLst/>
              <a:ahLst/>
              <a:cxnLst/>
              <a:rect l="0" t="0" r="0" b="0"/>
              <a:pathLst>
                <a:path w="22" h="10">
                  <a:moveTo>
                    <a:pt x="21" y="10"/>
                  </a:moveTo>
                  <a:lnTo>
                    <a:pt x="22" y="0"/>
                  </a:lnTo>
                  <a:lnTo>
                    <a:pt x="0" y="0"/>
                  </a:lnTo>
                  <a:lnTo>
                    <a:pt x="0" y="10"/>
                  </a:lnTo>
                  <a:lnTo>
                    <a:pt x="21" y="10"/>
                  </a:lnTo>
                  <a:close/>
                </a:path>
              </a:pathLst>
            </a:custGeom>
            <a:solidFill>
              <a:srgbClr val="E8E8E8">
                <a:alpha val="100000"/>
              </a:srgbClr>
            </a:solidFill>
            <a:ln w="9525">
              <a:noFill/>
            </a:ln>
          </p:spPr>
          <p:txBody>
            <a:bodyPr/>
            <a:lstStyle/>
            <a:p>
              <a:endParaRPr lang="zh-CN" altLang="en-US"/>
            </a:p>
          </p:txBody>
        </p:sp>
        <p:sp>
          <p:nvSpPr>
            <p:cNvPr id="10282" name="未知"/>
            <p:cNvSpPr/>
            <p:nvPr/>
          </p:nvSpPr>
          <p:spPr>
            <a:xfrm>
              <a:off x="4394" y="474"/>
              <a:ext cx="8" cy="4"/>
            </a:xfrm>
            <a:custGeom>
              <a:avLst/>
              <a:gdLst/>
              <a:ahLst/>
              <a:cxnLst/>
              <a:rect l="0" t="0" r="0" b="0"/>
              <a:pathLst>
                <a:path w="25" h="12">
                  <a:moveTo>
                    <a:pt x="23" y="12"/>
                  </a:moveTo>
                  <a:lnTo>
                    <a:pt x="23" y="5"/>
                  </a:lnTo>
                  <a:lnTo>
                    <a:pt x="25" y="0"/>
                  </a:lnTo>
                  <a:lnTo>
                    <a:pt x="0" y="0"/>
                  </a:lnTo>
                  <a:lnTo>
                    <a:pt x="1" y="12"/>
                  </a:lnTo>
                  <a:lnTo>
                    <a:pt x="23" y="12"/>
                  </a:lnTo>
                  <a:close/>
                </a:path>
              </a:pathLst>
            </a:custGeom>
            <a:solidFill>
              <a:srgbClr val="EAEAEA">
                <a:alpha val="100000"/>
              </a:srgbClr>
            </a:solidFill>
            <a:ln w="9525">
              <a:noFill/>
            </a:ln>
          </p:spPr>
          <p:txBody>
            <a:bodyPr/>
            <a:lstStyle/>
            <a:p>
              <a:endParaRPr lang="zh-CN" altLang="en-US"/>
            </a:p>
          </p:txBody>
        </p:sp>
        <p:sp>
          <p:nvSpPr>
            <p:cNvPr id="10283" name="未知"/>
            <p:cNvSpPr/>
            <p:nvPr/>
          </p:nvSpPr>
          <p:spPr>
            <a:xfrm>
              <a:off x="4423" y="496"/>
              <a:ext cx="46" cy="4"/>
            </a:xfrm>
            <a:custGeom>
              <a:avLst/>
              <a:gdLst/>
              <a:ahLst/>
              <a:cxnLst/>
              <a:rect l="0" t="0" r="0" b="0"/>
              <a:pathLst>
                <a:path w="138" h="12">
                  <a:moveTo>
                    <a:pt x="6" y="6"/>
                  </a:moveTo>
                  <a:lnTo>
                    <a:pt x="0" y="12"/>
                  </a:lnTo>
                  <a:lnTo>
                    <a:pt x="138" y="12"/>
                  </a:lnTo>
                  <a:lnTo>
                    <a:pt x="130" y="7"/>
                  </a:lnTo>
                  <a:lnTo>
                    <a:pt x="124" y="1"/>
                  </a:lnTo>
                  <a:lnTo>
                    <a:pt x="124" y="0"/>
                  </a:lnTo>
                  <a:lnTo>
                    <a:pt x="9" y="0"/>
                  </a:lnTo>
                  <a:lnTo>
                    <a:pt x="6" y="6"/>
                  </a:lnTo>
                  <a:close/>
                </a:path>
              </a:pathLst>
            </a:custGeom>
            <a:solidFill>
              <a:srgbClr val="DADADA">
                <a:alpha val="100000"/>
              </a:srgbClr>
            </a:solidFill>
            <a:ln w="9525">
              <a:noFill/>
            </a:ln>
          </p:spPr>
          <p:txBody>
            <a:bodyPr/>
            <a:lstStyle/>
            <a:p>
              <a:endParaRPr lang="zh-CN" altLang="en-US"/>
            </a:p>
          </p:txBody>
        </p:sp>
        <p:sp>
          <p:nvSpPr>
            <p:cNvPr id="10284" name="未知"/>
            <p:cNvSpPr/>
            <p:nvPr/>
          </p:nvSpPr>
          <p:spPr>
            <a:xfrm>
              <a:off x="4428" y="489"/>
              <a:ext cx="34" cy="3"/>
            </a:xfrm>
            <a:custGeom>
              <a:avLst/>
              <a:gdLst/>
              <a:ahLst/>
              <a:cxnLst/>
              <a:rect l="0" t="0" r="0" b="0"/>
              <a:pathLst>
                <a:path w="104" h="11">
                  <a:moveTo>
                    <a:pt x="2" y="0"/>
                  </a:moveTo>
                  <a:lnTo>
                    <a:pt x="0" y="11"/>
                  </a:lnTo>
                  <a:lnTo>
                    <a:pt x="104" y="11"/>
                  </a:lnTo>
                  <a:lnTo>
                    <a:pt x="100" y="0"/>
                  </a:lnTo>
                  <a:lnTo>
                    <a:pt x="2" y="0"/>
                  </a:lnTo>
                  <a:close/>
                </a:path>
              </a:pathLst>
            </a:custGeom>
            <a:solidFill>
              <a:srgbClr val="E0E0E0">
                <a:alpha val="100000"/>
              </a:srgbClr>
            </a:solidFill>
            <a:ln w="9525">
              <a:noFill/>
            </a:ln>
          </p:spPr>
          <p:txBody>
            <a:bodyPr/>
            <a:lstStyle/>
            <a:p>
              <a:endParaRPr lang="zh-CN" altLang="en-US"/>
            </a:p>
          </p:txBody>
        </p:sp>
        <p:sp>
          <p:nvSpPr>
            <p:cNvPr id="10285" name="未知"/>
            <p:cNvSpPr/>
            <p:nvPr/>
          </p:nvSpPr>
          <p:spPr>
            <a:xfrm>
              <a:off x="4426" y="492"/>
              <a:ext cx="38" cy="4"/>
            </a:xfrm>
            <a:custGeom>
              <a:avLst/>
              <a:gdLst/>
              <a:ahLst/>
              <a:cxnLst/>
              <a:rect l="0" t="0" r="0" b="0"/>
              <a:pathLst>
                <a:path w="115" h="11">
                  <a:moveTo>
                    <a:pt x="5" y="0"/>
                  </a:moveTo>
                  <a:lnTo>
                    <a:pt x="0" y="11"/>
                  </a:lnTo>
                  <a:lnTo>
                    <a:pt x="115" y="11"/>
                  </a:lnTo>
                  <a:lnTo>
                    <a:pt x="110" y="5"/>
                  </a:lnTo>
                  <a:lnTo>
                    <a:pt x="109" y="0"/>
                  </a:lnTo>
                  <a:lnTo>
                    <a:pt x="5" y="0"/>
                  </a:lnTo>
                  <a:close/>
                </a:path>
              </a:pathLst>
            </a:custGeom>
            <a:solidFill>
              <a:srgbClr val="DDDDDD">
                <a:alpha val="100000"/>
              </a:srgbClr>
            </a:solidFill>
            <a:ln w="9525">
              <a:noFill/>
            </a:ln>
          </p:spPr>
          <p:txBody>
            <a:bodyPr/>
            <a:lstStyle/>
            <a:p>
              <a:endParaRPr lang="zh-CN" altLang="en-US"/>
            </a:p>
          </p:txBody>
        </p:sp>
        <p:sp>
          <p:nvSpPr>
            <p:cNvPr id="10286" name="未知"/>
            <p:cNvSpPr/>
            <p:nvPr/>
          </p:nvSpPr>
          <p:spPr>
            <a:xfrm>
              <a:off x="4382" y="500"/>
              <a:ext cx="33" cy="4"/>
            </a:xfrm>
            <a:custGeom>
              <a:avLst/>
              <a:gdLst/>
              <a:ahLst/>
              <a:cxnLst/>
              <a:rect l="0" t="0" r="0" b="0"/>
              <a:pathLst>
                <a:path w="100" h="11">
                  <a:moveTo>
                    <a:pt x="100" y="11"/>
                  </a:moveTo>
                  <a:lnTo>
                    <a:pt x="93" y="10"/>
                  </a:lnTo>
                  <a:lnTo>
                    <a:pt x="87" y="7"/>
                  </a:lnTo>
                  <a:lnTo>
                    <a:pt x="76" y="0"/>
                  </a:lnTo>
                  <a:lnTo>
                    <a:pt x="23" y="0"/>
                  </a:lnTo>
                  <a:lnTo>
                    <a:pt x="10" y="7"/>
                  </a:lnTo>
                  <a:lnTo>
                    <a:pt x="4" y="10"/>
                  </a:lnTo>
                  <a:lnTo>
                    <a:pt x="0" y="11"/>
                  </a:lnTo>
                  <a:lnTo>
                    <a:pt x="100" y="11"/>
                  </a:lnTo>
                  <a:close/>
                </a:path>
              </a:pathLst>
            </a:custGeom>
            <a:solidFill>
              <a:srgbClr val="D8D8D8">
                <a:alpha val="100000"/>
              </a:srgbClr>
            </a:solidFill>
            <a:ln w="9525">
              <a:noFill/>
            </a:ln>
          </p:spPr>
          <p:txBody>
            <a:bodyPr/>
            <a:lstStyle/>
            <a:p>
              <a:endParaRPr lang="zh-CN" altLang="en-US"/>
            </a:p>
          </p:txBody>
        </p:sp>
        <p:sp>
          <p:nvSpPr>
            <p:cNvPr id="10287" name="未知"/>
            <p:cNvSpPr/>
            <p:nvPr/>
          </p:nvSpPr>
          <p:spPr>
            <a:xfrm>
              <a:off x="4389" y="496"/>
              <a:ext cx="18" cy="4"/>
            </a:xfrm>
            <a:custGeom>
              <a:avLst/>
              <a:gdLst/>
              <a:ahLst/>
              <a:cxnLst/>
              <a:rect l="0" t="0" r="0" b="0"/>
              <a:pathLst>
                <a:path w="53" h="12">
                  <a:moveTo>
                    <a:pt x="53" y="12"/>
                  </a:moveTo>
                  <a:lnTo>
                    <a:pt x="48" y="6"/>
                  </a:lnTo>
                  <a:lnTo>
                    <a:pt x="46" y="0"/>
                  </a:lnTo>
                  <a:lnTo>
                    <a:pt x="7" y="0"/>
                  </a:lnTo>
                  <a:lnTo>
                    <a:pt x="4" y="6"/>
                  </a:lnTo>
                  <a:lnTo>
                    <a:pt x="0" y="12"/>
                  </a:lnTo>
                  <a:lnTo>
                    <a:pt x="53" y="12"/>
                  </a:lnTo>
                  <a:close/>
                </a:path>
              </a:pathLst>
            </a:custGeom>
            <a:solidFill>
              <a:srgbClr val="DADADA">
                <a:alpha val="100000"/>
              </a:srgbClr>
            </a:solidFill>
            <a:ln w="9525">
              <a:noFill/>
            </a:ln>
          </p:spPr>
          <p:txBody>
            <a:bodyPr/>
            <a:lstStyle/>
            <a:p>
              <a:endParaRPr lang="zh-CN" altLang="en-US"/>
            </a:p>
          </p:txBody>
        </p:sp>
        <p:sp>
          <p:nvSpPr>
            <p:cNvPr id="10288" name="未知"/>
            <p:cNvSpPr/>
            <p:nvPr/>
          </p:nvSpPr>
          <p:spPr>
            <a:xfrm>
              <a:off x="4392" y="492"/>
              <a:ext cx="13" cy="4"/>
            </a:xfrm>
            <a:custGeom>
              <a:avLst/>
              <a:gdLst/>
              <a:ahLst/>
              <a:cxnLst/>
              <a:rect l="0" t="0" r="0" b="0"/>
              <a:pathLst>
                <a:path w="39" h="11">
                  <a:moveTo>
                    <a:pt x="39" y="11"/>
                  </a:moveTo>
                  <a:lnTo>
                    <a:pt x="35" y="5"/>
                  </a:lnTo>
                  <a:lnTo>
                    <a:pt x="34" y="0"/>
                  </a:lnTo>
                  <a:lnTo>
                    <a:pt x="5" y="0"/>
                  </a:lnTo>
                  <a:lnTo>
                    <a:pt x="0" y="11"/>
                  </a:lnTo>
                  <a:lnTo>
                    <a:pt x="39" y="11"/>
                  </a:lnTo>
                  <a:close/>
                </a:path>
              </a:pathLst>
            </a:custGeom>
            <a:solidFill>
              <a:srgbClr val="DDDDDD">
                <a:alpha val="100000"/>
              </a:srgbClr>
            </a:solidFill>
            <a:ln w="9525">
              <a:noFill/>
            </a:ln>
          </p:spPr>
          <p:txBody>
            <a:bodyPr/>
            <a:lstStyle/>
            <a:p>
              <a:endParaRPr lang="zh-CN" altLang="en-US"/>
            </a:p>
          </p:txBody>
        </p:sp>
        <p:sp>
          <p:nvSpPr>
            <p:cNvPr id="10289" name="未知"/>
            <p:cNvSpPr/>
            <p:nvPr/>
          </p:nvSpPr>
          <p:spPr>
            <a:xfrm>
              <a:off x="4393" y="489"/>
              <a:ext cx="10" cy="3"/>
            </a:xfrm>
            <a:custGeom>
              <a:avLst/>
              <a:gdLst/>
              <a:ahLst/>
              <a:cxnLst/>
              <a:rect l="0" t="0" r="0" b="0"/>
              <a:pathLst>
                <a:path w="29" h="11">
                  <a:moveTo>
                    <a:pt x="29" y="11"/>
                  </a:moveTo>
                  <a:lnTo>
                    <a:pt x="27" y="0"/>
                  </a:lnTo>
                  <a:lnTo>
                    <a:pt x="2" y="0"/>
                  </a:lnTo>
                  <a:lnTo>
                    <a:pt x="0" y="11"/>
                  </a:lnTo>
                  <a:lnTo>
                    <a:pt x="29" y="11"/>
                  </a:lnTo>
                  <a:close/>
                </a:path>
              </a:pathLst>
            </a:custGeom>
            <a:solidFill>
              <a:srgbClr val="E0E0E0">
                <a:alpha val="100000"/>
              </a:srgbClr>
            </a:solidFill>
            <a:ln w="9525">
              <a:noFill/>
            </a:ln>
          </p:spPr>
          <p:txBody>
            <a:bodyPr/>
            <a:lstStyle/>
            <a:p>
              <a:endParaRPr lang="zh-CN" altLang="en-US"/>
            </a:p>
          </p:txBody>
        </p:sp>
        <p:sp>
          <p:nvSpPr>
            <p:cNvPr id="10290" name="未知"/>
            <p:cNvSpPr/>
            <p:nvPr/>
          </p:nvSpPr>
          <p:spPr>
            <a:xfrm>
              <a:off x="4469" y="496"/>
              <a:ext cx="15" cy="4"/>
            </a:xfrm>
            <a:custGeom>
              <a:avLst/>
              <a:gdLst/>
              <a:ahLst/>
              <a:cxnLst/>
              <a:rect l="0" t="0" r="0" b="0"/>
              <a:pathLst>
                <a:path w="46" h="11">
                  <a:moveTo>
                    <a:pt x="23" y="11"/>
                  </a:moveTo>
                  <a:lnTo>
                    <a:pt x="28" y="10"/>
                  </a:lnTo>
                  <a:lnTo>
                    <a:pt x="30" y="8"/>
                  </a:lnTo>
                  <a:lnTo>
                    <a:pt x="34" y="8"/>
                  </a:lnTo>
                  <a:lnTo>
                    <a:pt x="39" y="5"/>
                  </a:lnTo>
                  <a:lnTo>
                    <a:pt x="41" y="2"/>
                  </a:lnTo>
                  <a:lnTo>
                    <a:pt x="41" y="1"/>
                  </a:lnTo>
                  <a:lnTo>
                    <a:pt x="43" y="1"/>
                  </a:lnTo>
                  <a:lnTo>
                    <a:pt x="45" y="1"/>
                  </a:lnTo>
                  <a:lnTo>
                    <a:pt x="46" y="0"/>
                  </a:lnTo>
                  <a:lnTo>
                    <a:pt x="0" y="0"/>
                  </a:lnTo>
                  <a:lnTo>
                    <a:pt x="9" y="7"/>
                  </a:lnTo>
                  <a:lnTo>
                    <a:pt x="15" y="10"/>
                  </a:lnTo>
                  <a:lnTo>
                    <a:pt x="23" y="11"/>
                  </a:lnTo>
                  <a:close/>
                </a:path>
              </a:pathLst>
            </a:custGeom>
            <a:solidFill>
              <a:srgbClr val="DADADA">
                <a:alpha val="100000"/>
              </a:srgbClr>
            </a:solidFill>
            <a:ln w="9525">
              <a:noFill/>
            </a:ln>
          </p:spPr>
          <p:txBody>
            <a:bodyPr/>
            <a:lstStyle/>
            <a:p>
              <a:endParaRPr lang="zh-CN" altLang="en-US"/>
            </a:p>
          </p:txBody>
        </p:sp>
        <p:sp>
          <p:nvSpPr>
            <p:cNvPr id="10291" name="未知"/>
            <p:cNvSpPr/>
            <p:nvPr/>
          </p:nvSpPr>
          <p:spPr>
            <a:xfrm>
              <a:off x="4467" y="492"/>
              <a:ext cx="19" cy="4"/>
            </a:xfrm>
            <a:custGeom>
              <a:avLst/>
              <a:gdLst/>
              <a:ahLst/>
              <a:cxnLst/>
              <a:rect l="0" t="0" r="0" b="0"/>
              <a:pathLst>
                <a:path w="58" h="11">
                  <a:moveTo>
                    <a:pt x="52" y="11"/>
                  </a:moveTo>
                  <a:lnTo>
                    <a:pt x="58" y="0"/>
                  </a:lnTo>
                  <a:lnTo>
                    <a:pt x="0" y="0"/>
                  </a:lnTo>
                  <a:lnTo>
                    <a:pt x="1" y="5"/>
                  </a:lnTo>
                  <a:lnTo>
                    <a:pt x="3" y="7"/>
                  </a:lnTo>
                  <a:lnTo>
                    <a:pt x="6" y="11"/>
                  </a:lnTo>
                  <a:lnTo>
                    <a:pt x="52" y="11"/>
                  </a:lnTo>
                  <a:close/>
                </a:path>
              </a:pathLst>
            </a:custGeom>
            <a:solidFill>
              <a:srgbClr val="DDDDDD">
                <a:alpha val="100000"/>
              </a:srgbClr>
            </a:solidFill>
            <a:ln w="9525">
              <a:noFill/>
            </a:ln>
          </p:spPr>
          <p:txBody>
            <a:bodyPr/>
            <a:lstStyle/>
            <a:p>
              <a:endParaRPr lang="zh-CN" altLang="en-US"/>
            </a:p>
          </p:txBody>
        </p:sp>
        <p:sp>
          <p:nvSpPr>
            <p:cNvPr id="10292" name="未知"/>
            <p:cNvSpPr/>
            <p:nvPr/>
          </p:nvSpPr>
          <p:spPr>
            <a:xfrm>
              <a:off x="4466" y="489"/>
              <a:ext cx="22" cy="3"/>
            </a:xfrm>
            <a:custGeom>
              <a:avLst/>
              <a:gdLst/>
              <a:ahLst/>
              <a:cxnLst/>
              <a:rect l="0" t="0" r="0" b="0"/>
              <a:pathLst>
                <a:path w="66" h="11">
                  <a:moveTo>
                    <a:pt x="0" y="0"/>
                  </a:moveTo>
                  <a:lnTo>
                    <a:pt x="3" y="11"/>
                  </a:lnTo>
                  <a:lnTo>
                    <a:pt x="61" y="11"/>
                  </a:lnTo>
                  <a:lnTo>
                    <a:pt x="66" y="0"/>
                  </a:lnTo>
                  <a:lnTo>
                    <a:pt x="0" y="0"/>
                  </a:lnTo>
                  <a:close/>
                </a:path>
              </a:pathLst>
            </a:custGeom>
            <a:solidFill>
              <a:srgbClr val="E0E0E0">
                <a:alpha val="100000"/>
              </a:srgbClr>
            </a:solidFill>
            <a:ln w="9525">
              <a:noFill/>
            </a:ln>
          </p:spPr>
          <p:txBody>
            <a:bodyPr/>
            <a:lstStyle/>
            <a:p>
              <a:endParaRPr lang="zh-CN" altLang="en-US"/>
            </a:p>
          </p:txBody>
        </p:sp>
        <p:sp>
          <p:nvSpPr>
            <p:cNvPr id="10293" name="未知"/>
            <p:cNvSpPr/>
            <p:nvPr/>
          </p:nvSpPr>
          <p:spPr>
            <a:xfrm>
              <a:off x="4394" y="485"/>
              <a:ext cx="8" cy="4"/>
            </a:xfrm>
            <a:custGeom>
              <a:avLst/>
              <a:gdLst/>
              <a:ahLst/>
              <a:cxnLst/>
              <a:rect l="0" t="0" r="0" b="0"/>
              <a:pathLst>
                <a:path w="25" h="11">
                  <a:moveTo>
                    <a:pt x="25" y="11"/>
                  </a:moveTo>
                  <a:lnTo>
                    <a:pt x="23" y="5"/>
                  </a:lnTo>
                  <a:lnTo>
                    <a:pt x="23" y="0"/>
                  </a:lnTo>
                  <a:lnTo>
                    <a:pt x="1" y="0"/>
                  </a:lnTo>
                  <a:lnTo>
                    <a:pt x="0" y="11"/>
                  </a:lnTo>
                  <a:lnTo>
                    <a:pt x="25" y="11"/>
                  </a:lnTo>
                  <a:close/>
                </a:path>
              </a:pathLst>
            </a:custGeom>
            <a:solidFill>
              <a:srgbClr val="E2E2E2">
                <a:alpha val="100000"/>
              </a:srgbClr>
            </a:solidFill>
            <a:ln w="9525">
              <a:noFill/>
            </a:ln>
          </p:spPr>
          <p:txBody>
            <a:bodyPr/>
            <a:lstStyle/>
            <a:p>
              <a:endParaRPr lang="zh-CN" altLang="en-US"/>
            </a:p>
          </p:txBody>
        </p:sp>
        <p:sp>
          <p:nvSpPr>
            <p:cNvPr id="10294" name="未知"/>
            <p:cNvSpPr/>
            <p:nvPr/>
          </p:nvSpPr>
          <p:spPr>
            <a:xfrm>
              <a:off x="4428" y="485"/>
              <a:ext cx="33" cy="4"/>
            </a:xfrm>
            <a:custGeom>
              <a:avLst/>
              <a:gdLst/>
              <a:ahLst/>
              <a:cxnLst/>
              <a:rect l="0" t="0" r="0" b="0"/>
              <a:pathLst>
                <a:path w="98" h="11">
                  <a:moveTo>
                    <a:pt x="0" y="11"/>
                  </a:moveTo>
                  <a:lnTo>
                    <a:pt x="98" y="11"/>
                  </a:lnTo>
                  <a:lnTo>
                    <a:pt x="96" y="5"/>
                  </a:lnTo>
                  <a:lnTo>
                    <a:pt x="96" y="0"/>
                  </a:lnTo>
                  <a:lnTo>
                    <a:pt x="1" y="0"/>
                  </a:lnTo>
                  <a:lnTo>
                    <a:pt x="0" y="11"/>
                  </a:lnTo>
                  <a:close/>
                </a:path>
              </a:pathLst>
            </a:custGeom>
            <a:solidFill>
              <a:srgbClr val="E4E4E4">
                <a:alpha val="100000"/>
              </a:srgbClr>
            </a:solidFill>
            <a:ln w="9525">
              <a:noFill/>
            </a:ln>
          </p:spPr>
          <p:txBody>
            <a:bodyPr/>
            <a:lstStyle/>
            <a:p>
              <a:endParaRPr lang="zh-CN" altLang="en-US"/>
            </a:p>
          </p:txBody>
        </p:sp>
        <p:sp>
          <p:nvSpPr>
            <p:cNvPr id="10295" name="未知"/>
            <p:cNvSpPr/>
            <p:nvPr/>
          </p:nvSpPr>
          <p:spPr>
            <a:xfrm>
              <a:off x="4349" y="481"/>
              <a:ext cx="19" cy="4"/>
            </a:xfrm>
            <a:custGeom>
              <a:avLst/>
              <a:gdLst/>
              <a:ahLst/>
              <a:cxnLst/>
              <a:rect l="0" t="0" r="0" b="0"/>
              <a:pathLst>
                <a:path w="55" h="12">
                  <a:moveTo>
                    <a:pt x="55" y="12"/>
                  </a:moveTo>
                  <a:lnTo>
                    <a:pt x="54" y="1"/>
                  </a:lnTo>
                  <a:lnTo>
                    <a:pt x="54" y="0"/>
                  </a:lnTo>
                  <a:lnTo>
                    <a:pt x="0" y="0"/>
                  </a:lnTo>
                  <a:lnTo>
                    <a:pt x="0" y="12"/>
                  </a:lnTo>
                  <a:lnTo>
                    <a:pt x="55" y="12"/>
                  </a:lnTo>
                  <a:close/>
                </a:path>
              </a:pathLst>
            </a:custGeom>
            <a:solidFill>
              <a:srgbClr val="E5E5E5">
                <a:alpha val="100000"/>
              </a:srgbClr>
            </a:solidFill>
            <a:ln w="9525">
              <a:noFill/>
            </a:ln>
          </p:spPr>
          <p:txBody>
            <a:bodyPr/>
            <a:lstStyle/>
            <a:p>
              <a:endParaRPr lang="zh-CN" altLang="en-US"/>
            </a:p>
          </p:txBody>
        </p:sp>
        <p:sp>
          <p:nvSpPr>
            <p:cNvPr id="10296" name="未知"/>
            <p:cNvSpPr/>
            <p:nvPr/>
          </p:nvSpPr>
          <p:spPr>
            <a:xfrm>
              <a:off x="4349" y="478"/>
              <a:ext cx="19" cy="3"/>
            </a:xfrm>
            <a:custGeom>
              <a:avLst/>
              <a:gdLst/>
              <a:ahLst/>
              <a:cxnLst/>
              <a:rect l="0" t="0" r="0" b="0"/>
              <a:pathLst>
                <a:path w="55" h="10">
                  <a:moveTo>
                    <a:pt x="54" y="10"/>
                  </a:moveTo>
                  <a:lnTo>
                    <a:pt x="55" y="0"/>
                  </a:lnTo>
                  <a:lnTo>
                    <a:pt x="0" y="0"/>
                  </a:lnTo>
                  <a:lnTo>
                    <a:pt x="0" y="10"/>
                  </a:lnTo>
                  <a:lnTo>
                    <a:pt x="54" y="10"/>
                  </a:lnTo>
                  <a:close/>
                </a:path>
              </a:pathLst>
            </a:custGeom>
            <a:solidFill>
              <a:srgbClr val="E8E8E8">
                <a:alpha val="100000"/>
              </a:srgbClr>
            </a:solidFill>
            <a:ln w="9525">
              <a:noFill/>
            </a:ln>
          </p:spPr>
          <p:txBody>
            <a:bodyPr/>
            <a:lstStyle/>
            <a:p>
              <a:endParaRPr lang="zh-CN" altLang="en-US"/>
            </a:p>
          </p:txBody>
        </p:sp>
        <p:sp>
          <p:nvSpPr>
            <p:cNvPr id="10297" name="未知"/>
            <p:cNvSpPr/>
            <p:nvPr/>
          </p:nvSpPr>
          <p:spPr>
            <a:xfrm>
              <a:off x="4349" y="474"/>
              <a:ext cx="19" cy="4"/>
            </a:xfrm>
            <a:custGeom>
              <a:avLst/>
              <a:gdLst/>
              <a:ahLst/>
              <a:cxnLst/>
              <a:rect l="0" t="0" r="0" b="0"/>
              <a:pathLst>
                <a:path w="57" h="12">
                  <a:moveTo>
                    <a:pt x="55" y="12"/>
                  </a:moveTo>
                  <a:lnTo>
                    <a:pt x="57" y="0"/>
                  </a:lnTo>
                  <a:lnTo>
                    <a:pt x="0" y="0"/>
                  </a:lnTo>
                  <a:lnTo>
                    <a:pt x="0" y="12"/>
                  </a:lnTo>
                  <a:lnTo>
                    <a:pt x="55" y="12"/>
                  </a:lnTo>
                  <a:close/>
                </a:path>
              </a:pathLst>
            </a:custGeom>
            <a:solidFill>
              <a:srgbClr val="EAEAEA">
                <a:alpha val="100000"/>
              </a:srgbClr>
            </a:solidFill>
            <a:ln w="9525">
              <a:noFill/>
            </a:ln>
          </p:spPr>
          <p:txBody>
            <a:bodyPr/>
            <a:lstStyle/>
            <a:p>
              <a:endParaRPr lang="zh-CN" altLang="en-US"/>
            </a:p>
          </p:txBody>
        </p:sp>
        <p:sp>
          <p:nvSpPr>
            <p:cNvPr id="10298" name="未知"/>
            <p:cNvSpPr/>
            <p:nvPr/>
          </p:nvSpPr>
          <p:spPr>
            <a:xfrm>
              <a:off x="4349" y="470"/>
              <a:ext cx="20" cy="4"/>
            </a:xfrm>
            <a:custGeom>
              <a:avLst/>
              <a:gdLst/>
              <a:ahLst/>
              <a:cxnLst/>
              <a:rect l="0" t="0" r="0" b="0"/>
              <a:pathLst>
                <a:path w="60" h="11">
                  <a:moveTo>
                    <a:pt x="57" y="11"/>
                  </a:moveTo>
                  <a:lnTo>
                    <a:pt x="60" y="0"/>
                  </a:lnTo>
                  <a:lnTo>
                    <a:pt x="0" y="0"/>
                  </a:lnTo>
                  <a:lnTo>
                    <a:pt x="0" y="11"/>
                  </a:lnTo>
                  <a:lnTo>
                    <a:pt x="57" y="11"/>
                  </a:lnTo>
                  <a:close/>
                </a:path>
              </a:pathLst>
            </a:custGeom>
            <a:solidFill>
              <a:srgbClr val="EDEDED">
                <a:alpha val="100000"/>
              </a:srgbClr>
            </a:solidFill>
            <a:ln w="9525">
              <a:noFill/>
            </a:ln>
          </p:spPr>
          <p:txBody>
            <a:bodyPr/>
            <a:lstStyle/>
            <a:p>
              <a:endParaRPr lang="zh-CN" altLang="en-US"/>
            </a:p>
          </p:txBody>
        </p:sp>
        <p:sp>
          <p:nvSpPr>
            <p:cNvPr id="10299" name="未知"/>
            <p:cNvSpPr/>
            <p:nvPr/>
          </p:nvSpPr>
          <p:spPr>
            <a:xfrm>
              <a:off x="4349" y="467"/>
              <a:ext cx="22" cy="3"/>
            </a:xfrm>
            <a:custGeom>
              <a:avLst/>
              <a:gdLst/>
              <a:ahLst/>
              <a:cxnLst/>
              <a:rect l="0" t="0" r="0" b="0"/>
              <a:pathLst>
                <a:path w="65" h="10">
                  <a:moveTo>
                    <a:pt x="60" y="10"/>
                  </a:moveTo>
                  <a:lnTo>
                    <a:pt x="65" y="0"/>
                  </a:lnTo>
                  <a:lnTo>
                    <a:pt x="0" y="0"/>
                  </a:lnTo>
                  <a:lnTo>
                    <a:pt x="0" y="10"/>
                  </a:lnTo>
                  <a:lnTo>
                    <a:pt x="60" y="10"/>
                  </a:lnTo>
                  <a:close/>
                </a:path>
              </a:pathLst>
            </a:custGeom>
            <a:solidFill>
              <a:srgbClr val="EFEFEF">
                <a:alpha val="100000"/>
              </a:srgbClr>
            </a:solidFill>
            <a:ln w="9525">
              <a:noFill/>
            </a:ln>
          </p:spPr>
          <p:txBody>
            <a:bodyPr/>
            <a:lstStyle/>
            <a:p>
              <a:endParaRPr lang="zh-CN" altLang="en-US"/>
            </a:p>
          </p:txBody>
        </p:sp>
        <p:sp>
          <p:nvSpPr>
            <p:cNvPr id="10300" name="未知"/>
            <p:cNvSpPr/>
            <p:nvPr/>
          </p:nvSpPr>
          <p:spPr>
            <a:xfrm>
              <a:off x="4349" y="463"/>
              <a:ext cx="25" cy="4"/>
            </a:xfrm>
            <a:custGeom>
              <a:avLst/>
              <a:gdLst/>
              <a:ahLst/>
              <a:cxnLst/>
              <a:rect l="0" t="0" r="0" b="0"/>
              <a:pathLst>
                <a:path w="75" h="11">
                  <a:moveTo>
                    <a:pt x="65" y="9"/>
                  </a:moveTo>
                  <a:lnTo>
                    <a:pt x="69" y="3"/>
                  </a:lnTo>
                  <a:lnTo>
                    <a:pt x="75" y="0"/>
                  </a:lnTo>
                  <a:lnTo>
                    <a:pt x="0" y="0"/>
                  </a:lnTo>
                  <a:lnTo>
                    <a:pt x="0" y="11"/>
                  </a:lnTo>
                  <a:lnTo>
                    <a:pt x="65" y="11"/>
                  </a:lnTo>
                  <a:lnTo>
                    <a:pt x="65" y="9"/>
                  </a:lnTo>
                  <a:close/>
                </a:path>
              </a:pathLst>
            </a:custGeom>
            <a:solidFill>
              <a:srgbClr val="F2F2F2">
                <a:alpha val="100000"/>
              </a:srgbClr>
            </a:solidFill>
            <a:ln w="9525">
              <a:noFill/>
            </a:ln>
          </p:spPr>
          <p:txBody>
            <a:bodyPr/>
            <a:lstStyle/>
            <a:p>
              <a:endParaRPr lang="zh-CN" altLang="en-US"/>
            </a:p>
          </p:txBody>
        </p:sp>
        <p:sp>
          <p:nvSpPr>
            <p:cNvPr id="10301" name="未知"/>
            <p:cNvSpPr/>
            <p:nvPr/>
          </p:nvSpPr>
          <p:spPr>
            <a:xfrm>
              <a:off x="4093" y="463"/>
              <a:ext cx="252" cy="4"/>
            </a:xfrm>
            <a:custGeom>
              <a:avLst/>
              <a:gdLst/>
              <a:ahLst/>
              <a:cxnLst/>
              <a:rect l="0" t="0" r="0" b="0"/>
              <a:pathLst>
                <a:path w="757" h="11">
                  <a:moveTo>
                    <a:pt x="755" y="11"/>
                  </a:moveTo>
                  <a:lnTo>
                    <a:pt x="754" y="8"/>
                  </a:lnTo>
                  <a:lnTo>
                    <a:pt x="747" y="7"/>
                  </a:lnTo>
                  <a:lnTo>
                    <a:pt x="734" y="7"/>
                  </a:lnTo>
                  <a:lnTo>
                    <a:pt x="734" y="2"/>
                  </a:lnTo>
                  <a:lnTo>
                    <a:pt x="741" y="2"/>
                  </a:lnTo>
                  <a:lnTo>
                    <a:pt x="757" y="0"/>
                  </a:lnTo>
                  <a:lnTo>
                    <a:pt x="0" y="0"/>
                  </a:lnTo>
                  <a:lnTo>
                    <a:pt x="8" y="3"/>
                  </a:lnTo>
                  <a:lnTo>
                    <a:pt x="16" y="11"/>
                  </a:lnTo>
                  <a:lnTo>
                    <a:pt x="755" y="11"/>
                  </a:lnTo>
                  <a:close/>
                </a:path>
              </a:pathLst>
            </a:custGeom>
            <a:solidFill>
              <a:srgbClr val="F1F1F1">
                <a:alpha val="100000"/>
              </a:srgbClr>
            </a:solidFill>
            <a:ln w="9525">
              <a:noFill/>
            </a:ln>
          </p:spPr>
          <p:txBody>
            <a:bodyPr/>
            <a:lstStyle/>
            <a:p>
              <a:endParaRPr lang="zh-CN" altLang="en-US"/>
            </a:p>
          </p:txBody>
        </p:sp>
        <p:sp>
          <p:nvSpPr>
            <p:cNvPr id="10302" name="未知"/>
            <p:cNvSpPr/>
            <p:nvPr/>
          </p:nvSpPr>
          <p:spPr>
            <a:xfrm>
              <a:off x="4098" y="467"/>
              <a:ext cx="247" cy="3"/>
            </a:xfrm>
            <a:custGeom>
              <a:avLst/>
              <a:gdLst/>
              <a:ahLst/>
              <a:cxnLst/>
              <a:rect l="0" t="0" r="0" b="0"/>
              <a:pathLst>
                <a:path w="741" h="10">
                  <a:moveTo>
                    <a:pt x="741" y="2"/>
                  </a:moveTo>
                  <a:lnTo>
                    <a:pt x="739" y="0"/>
                  </a:lnTo>
                  <a:lnTo>
                    <a:pt x="0" y="0"/>
                  </a:lnTo>
                  <a:lnTo>
                    <a:pt x="1" y="2"/>
                  </a:lnTo>
                  <a:lnTo>
                    <a:pt x="6" y="10"/>
                  </a:lnTo>
                  <a:lnTo>
                    <a:pt x="741" y="10"/>
                  </a:lnTo>
                  <a:lnTo>
                    <a:pt x="741" y="2"/>
                  </a:lnTo>
                  <a:close/>
                </a:path>
              </a:pathLst>
            </a:custGeom>
            <a:solidFill>
              <a:srgbClr val="F0F0F0">
                <a:alpha val="100000"/>
              </a:srgbClr>
            </a:solidFill>
            <a:ln w="9525">
              <a:noFill/>
            </a:ln>
          </p:spPr>
          <p:txBody>
            <a:bodyPr/>
            <a:lstStyle/>
            <a:p>
              <a:endParaRPr lang="zh-CN" altLang="en-US"/>
            </a:p>
          </p:txBody>
        </p:sp>
        <p:sp>
          <p:nvSpPr>
            <p:cNvPr id="10303" name="未知"/>
            <p:cNvSpPr/>
            <p:nvPr/>
          </p:nvSpPr>
          <p:spPr>
            <a:xfrm>
              <a:off x="4100" y="470"/>
              <a:ext cx="245" cy="4"/>
            </a:xfrm>
            <a:custGeom>
              <a:avLst/>
              <a:gdLst/>
              <a:ahLst/>
              <a:cxnLst/>
              <a:rect l="0" t="0" r="0" b="0"/>
              <a:pathLst>
                <a:path w="735" h="11">
                  <a:moveTo>
                    <a:pt x="735" y="11"/>
                  </a:moveTo>
                  <a:lnTo>
                    <a:pt x="735" y="0"/>
                  </a:lnTo>
                  <a:lnTo>
                    <a:pt x="0" y="0"/>
                  </a:lnTo>
                  <a:lnTo>
                    <a:pt x="3" y="11"/>
                  </a:lnTo>
                  <a:lnTo>
                    <a:pt x="735" y="11"/>
                  </a:lnTo>
                  <a:close/>
                </a:path>
              </a:pathLst>
            </a:custGeom>
            <a:solidFill>
              <a:srgbClr val="EDEDED">
                <a:alpha val="100000"/>
              </a:srgbClr>
            </a:solidFill>
            <a:ln w="9525">
              <a:noFill/>
            </a:ln>
          </p:spPr>
          <p:txBody>
            <a:bodyPr/>
            <a:lstStyle/>
            <a:p>
              <a:endParaRPr lang="zh-CN" altLang="en-US"/>
            </a:p>
          </p:txBody>
        </p:sp>
        <p:sp>
          <p:nvSpPr>
            <p:cNvPr id="10304" name="未知"/>
            <p:cNvSpPr/>
            <p:nvPr/>
          </p:nvSpPr>
          <p:spPr>
            <a:xfrm>
              <a:off x="4103" y="481"/>
              <a:ext cx="242" cy="4"/>
            </a:xfrm>
            <a:custGeom>
              <a:avLst/>
              <a:gdLst/>
              <a:ahLst/>
              <a:cxnLst/>
              <a:rect l="0" t="0" r="0" b="0"/>
              <a:pathLst>
                <a:path w="728" h="12">
                  <a:moveTo>
                    <a:pt x="728" y="12"/>
                  </a:moveTo>
                  <a:lnTo>
                    <a:pt x="728" y="0"/>
                  </a:lnTo>
                  <a:lnTo>
                    <a:pt x="0" y="0"/>
                  </a:lnTo>
                  <a:lnTo>
                    <a:pt x="0" y="7"/>
                  </a:lnTo>
                  <a:lnTo>
                    <a:pt x="0" y="12"/>
                  </a:lnTo>
                  <a:lnTo>
                    <a:pt x="728" y="12"/>
                  </a:lnTo>
                  <a:close/>
                </a:path>
              </a:pathLst>
            </a:custGeom>
            <a:solidFill>
              <a:srgbClr val="E5E5E5">
                <a:alpha val="100000"/>
              </a:srgbClr>
            </a:solidFill>
            <a:ln w="9525">
              <a:noFill/>
            </a:ln>
          </p:spPr>
          <p:txBody>
            <a:bodyPr/>
            <a:lstStyle/>
            <a:p>
              <a:endParaRPr lang="zh-CN" altLang="en-US"/>
            </a:p>
          </p:txBody>
        </p:sp>
        <p:sp>
          <p:nvSpPr>
            <p:cNvPr id="10305" name="未知"/>
            <p:cNvSpPr/>
            <p:nvPr/>
          </p:nvSpPr>
          <p:spPr>
            <a:xfrm>
              <a:off x="4102" y="478"/>
              <a:ext cx="243" cy="3"/>
            </a:xfrm>
            <a:custGeom>
              <a:avLst/>
              <a:gdLst/>
              <a:ahLst/>
              <a:cxnLst/>
              <a:rect l="0" t="0" r="0" b="0"/>
              <a:pathLst>
                <a:path w="729" h="10">
                  <a:moveTo>
                    <a:pt x="729" y="10"/>
                  </a:moveTo>
                  <a:lnTo>
                    <a:pt x="729" y="0"/>
                  </a:lnTo>
                  <a:lnTo>
                    <a:pt x="0" y="0"/>
                  </a:lnTo>
                  <a:lnTo>
                    <a:pt x="1" y="10"/>
                  </a:lnTo>
                  <a:lnTo>
                    <a:pt x="729" y="10"/>
                  </a:lnTo>
                  <a:close/>
                </a:path>
              </a:pathLst>
            </a:custGeom>
            <a:solidFill>
              <a:srgbClr val="E8E8E8">
                <a:alpha val="100000"/>
              </a:srgbClr>
            </a:solidFill>
            <a:ln w="9525">
              <a:noFill/>
            </a:ln>
          </p:spPr>
          <p:txBody>
            <a:bodyPr/>
            <a:lstStyle/>
            <a:p>
              <a:endParaRPr lang="zh-CN" altLang="en-US"/>
            </a:p>
          </p:txBody>
        </p:sp>
        <p:sp>
          <p:nvSpPr>
            <p:cNvPr id="10306" name="未知"/>
            <p:cNvSpPr/>
            <p:nvPr/>
          </p:nvSpPr>
          <p:spPr>
            <a:xfrm>
              <a:off x="4101" y="474"/>
              <a:ext cx="244" cy="4"/>
            </a:xfrm>
            <a:custGeom>
              <a:avLst/>
              <a:gdLst/>
              <a:ahLst/>
              <a:cxnLst/>
              <a:rect l="0" t="0" r="0" b="0"/>
              <a:pathLst>
                <a:path w="732" h="12">
                  <a:moveTo>
                    <a:pt x="732" y="12"/>
                  </a:moveTo>
                  <a:lnTo>
                    <a:pt x="732" y="0"/>
                  </a:lnTo>
                  <a:lnTo>
                    <a:pt x="0" y="0"/>
                  </a:lnTo>
                  <a:lnTo>
                    <a:pt x="2" y="5"/>
                  </a:lnTo>
                  <a:lnTo>
                    <a:pt x="3" y="12"/>
                  </a:lnTo>
                  <a:lnTo>
                    <a:pt x="732" y="12"/>
                  </a:lnTo>
                  <a:close/>
                </a:path>
              </a:pathLst>
            </a:custGeom>
            <a:solidFill>
              <a:srgbClr val="EAEAEA">
                <a:alpha val="100000"/>
              </a:srgbClr>
            </a:solidFill>
            <a:ln w="9525">
              <a:noFill/>
            </a:ln>
          </p:spPr>
          <p:txBody>
            <a:bodyPr/>
            <a:lstStyle/>
            <a:p>
              <a:endParaRPr lang="zh-CN" altLang="en-US"/>
            </a:p>
          </p:txBody>
        </p:sp>
        <p:sp>
          <p:nvSpPr>
            <p:cNvPr id="10307" name="未知"/>
            <p:cNvSpPr/>
            <p:nvPr/>
          </p:nvSpPr>
          <p:spPr>
            <a:xfrm>
              <a:off x="4095" y="500"/>
              <a:ext cx="286" cy="4"/>
            </a:xfrm>
            <a:custGeom>
              <a:avLst/>
              <a:gdLst/>
              <a:ahLst/>
              <a:cxnLst/>
              <a:rect l="0" t="0" r="0" b="0"/>
              <a:pathLst>
                <a:path w="858" h="11">
                  <a:moveTo>
                    <a:pt x="765" y="0"/>
                  </a:moveTo>
                  <a:lnTo>
                    <a:pt x="766" y="2"/>
                  </a:lnTo>
                  <a:lnTo>
                    <a:pt x="778" y="5"/>
                  </a:lnTo>
                  <a:lnTo>
                    <a:pt x="786" y="5"/>
                  </a:lnTo>
                  <a:lnTo>
                    <a:pt x="786" y="10"/>
                  </a:lnTo>
                  <a:lnTo>
                    <a:pt x="728" y="10"/>
                  </a:lnTo>
                  <a:lnTo>
                    <a:pt x="728" y="5"/>
                  </a:lnTo>
                  <a:lnTo>
                    <a:pt x="735" y="5"/>
                  </a:lnTo>
                  <a:lnTo>
                    <a:pt x="747" y="2"/>
                  </a:lnTo>
                  <a:lnTo>
                    <a:pt x="748" y="0"/>
                  </a:lnTo>
                  <a:lnTo>
                    <a:pt x="11" y="0"/>
                  </a:lnTo>
                  <a:lnTo>
                    <a:pt x="5" y="6"/>
                  </a:lnTo>
                  <a:lnTo>
                    <a:pt x="0" y="11"/>
                  </a:lnTo>
                  <a:lnTo>
                    <a:pt x="858" y="11"/>
                  </a:lnTo>
                  <a:lnTo>
                    <a:pt x="851" y="10"/>
                  </a:lnTo>
                  <a:lnTo>
                    <a:pt x="844" y="7"/>
                  </a:lnTo>
                  <a:lnTo>
                    <a:pt x="833" y="0"/>
                  </a:lnTo>
                  <a:lnTo>
                    <a:pt x="765" y="0"/>
                  </a:lnTo>
                  <a:close/>
                </a:path>
              </a:pathLst>
            </a:custGeom>
            <a:solidFill>
              <a:srgbClr val="D9D9D9">
                <a:alpha val="100000"/>
              </a:srgbClr>
            </a:solidFill>
            <a:ln w="9525">
              <a:noFill/>
            </a:ln>
          </p:spPr>
          <p:txBody>
            <a:bodyPr/>
            <a:lstStyle/>
            <a:p>
              <a:endParaRPr lang="zh-CN" altLang="en-US"/>
            </a:p>
          </p:txBody>
        </p:sp>
        <p:sp>
          <p:nvSpPr>
            <p:cNvPr id="10308" name="未知"/>
            <p:cNvSpPr/>
            <p:nvPr/>
          </p:nvSpPr>
          <p:spPr>
            <a:xfrm>
              <a:off x="4349" y="496"/>
              <a:ext cx="24" cy="4"/>
            </a:xfrm>
            <a:custGeom>
              <a:avLst/>
              <a:gdLst/>
              <a:ahLst/>
              <a:cxnLst/>
              <a:rect l="0" t="0" r="0" b="0"/>
              <a:pathLst>
                <a:path w="70" h="12">
                  <a:moveTo>
                    <a:pt x="0" y="6"/>
                  </a:moveTo>
                  <a:lnTo>
                    <a:pt x="2" y="12"/>
                  </a:lnTo>
                  <a:lnTo>
                    <a:pt x="70" y="12"/>
                  </a:lnTo>
                  <a:lnTo>
                    <a:pt x="65" y="6"/>
                  </a:lnTo>
                  <a:lnTo>
                    <a:pt x="63" y="0"/>
                  </a:lnTo>
                  <a:lnTo>
                    <a:pt x="0" y="0"/>
                  </a:lnTo>
                  <a:lnTo>
                    <a:pt x="0" y="6"/>
                  </a:lnTo>
                  <a:close/>
                </a:path>
              </a:pathLst>
            </a:custGeom>
            <a:solidFill>
              <a:srgbClr val="DADADA">
                <a:alpha val="100000"/>
              </a:srgbClr>
            </a:solidFill>
            <a:ln w="9525">
              <a:noFill/>
            </a:ln>
          </p:spPr>
          <p:txBody>
            <a:bodyPr/>
            <a:lstStyle/>
            <a:p>
              <a:endParaRPr lang="zh-CN" altLang="en-US"/>
            </a:p>
          </p:txBody>
        </p:sp>
        <p:sp>
          <p:nvSpPr>
            <p:cNvPr id="10309" name="未知"/>
            <p:cNvSpPr/>
            <p:nvPr/>
          </p:nvSpPr>
          <p:spPr>
            <a:xfrm>
              <a:off x="4349" y="492"/>
              <a:ext cx="21" cy="4"/>
            </a:xfrm>
            <a:custGeom>
              <a:avLst/>
              <a:gdLst/>
              <a:ahLst/>
              <a:cxnLst/>
              <a:rect l="0" t="0" r="0" b="0"/>
              <a:pathLst>
                <a:path w="63" h="11">
                  <a:moveTo>
                    <a:pt x="0" y="0"/>
                  </a:moveTo>
                  <a:lnTo>
                    <a:pt x="0" y="11"/>
                  </a:lnTo>
                  <a:lnTo>
                    <a:pt x="63" y="11"/>
                  </a:lnTo>
                  <a:lnTo>
                    <a:pt x="59" y="5"/>
                  </a:lnTo>
                  <a:lnTo>
                    <a:pt x="58" y="0"/>
                  </a:lnTo>
                  <a:lnTo>
                    <a:pt x="0" y="0"/>
                  </a:lnTo>
                  <a:close/>
                </a:path>
              </a:pathLst>
            </a:custGeom>
            <a:solidFill>
              <a:srgbClr val="DDDDDD">
                <a:alpha val="100000"/>
              </a:srgbClr>
            </a:solidFill>
            <a:ln w="9525">
              <a:noFill/>
            </a:ln>
          </p:spPr>
          <p:txBody>
            <a:bodyPr/>
            <a:lstStyle/>
            <a:p>
              <a:endParaRPr lang="zh-CN" altLang="en-US"/>
            </a:p>
          </p:txBody>
        </p:sp>
        <p:sp>
          <p:nvSpPr>
            <p:cNvPr id="10310" name="未知"/>
            <p:cNvSpPr/>
            <p:nvPr/>
          </p:nvSpPr>
          <p:spPr>
            <a:xfrm>
              <a:off x="4349" y="489"/>
              <a:ext cx="20" cy="3"/>
            </a:xfrm>
            <a:custGeom>
              <a:avLst/>
              <a:gdLst/>
              <a:ahLst/>
              <a:cxnLst/>
              <a:rect l="0" t="0" r="0" b="0"/>
              <a:pathLst>
                <a:path w="58" h="11">
                  <a:moveTo>
                    <a:pt x="0" y="0"/>
                  </a:moveTo>
                  <a:lnTo>
                    <a:pt x="0" y="11"/>
                  </a:lnTo>
                  <a:lnTo>
                    <a:pt x="58" y="11"/>
                  </a:lnTo>
                  <a:lnTo>
                    <a:pt x="57" y="0"/>
                  </a:lnTo>
                  <a:lnTo>
                    <a:pt x="0" y="0"/>
                  </a:lnTo>
                  <a:close/>
                </a:path>
              </a:pathLst>
            </a:custGeom>
            <a:solidFill>
              <a:srgbClr val="E0E0E0">
                <a:alpha val="100000"/>
              </a:srgbClr>
            </a:solidFill>
            <a:ln w="9525">
              <a:noFill/>
            </a:ln>
          </p:spPr>
          <p:txBody>
            <a:bodyPr/>
            <a:lstStyle/>
            <a:p>
              <a:endParaRPr lang="zh-CN" altLang="en-US"/>
            </a:p>
          </p:txBody>
        </p:sp>
        <p:sp>
          <p:nvSpPr>
            <p:cNvPr id="10311" name="未知"/>
            <p:cNvSpPr/>
            <p:nvPr/>
          </p:nvSpPr>
          <p:spPr>
            <a:xfrm>
              <a:off x="4099" y="496"/>
              <a:ext cx="246" cy="4"/>
            </a:xfrm>
            <a:custGeom>
              <a:avLst/>
              <a:gdLst/>
              <a:ahLst/>
              <a:cxnLst/>
              <a:rect l="0" t="0" r="0" b="0"/>
              <a:pathLst>
                <a:path w="740" h="12">
                  <a:moveTo>
                    <a:pt x="737" y="12"/>
                  </a:moveTo>
                  <a:lnTo>
                    <a:pt x="740" y="6"/>
                  </a:lnTo>
                  <a:lnTo>
                    <a:pt x="740" y="0"/>
                  </a:lnTo>
                  <a:lnTo>
                    <a:pt x="5" y="0"/>
                  </a:lnTo>
                  <a:lnTo>
                    <a:pt x="0" y="11"/>
                  </a:lnTo>
                  <a:lnTo>
                    <a:pt x="0" y="12"/>
                  </a:lnTo>
                  <a:lnTo>
                    <a:pt x="737" y="12"/>
                  </a:lnTo>
                  <a:close/>
                </a:path>
              </a:pathLst>
            </a:custGeom>
            <a:solidFill>
              <a:srgbClr val="DADADA">
                <a:alpha val="100000"/>
              </a:srgbClr>
            </a:solidFill>
            <a:ln w="9525">
              <a:noFill/>
            </a:ln>
          </p:spPr>
          <p:txBody>
            <a:bodyPr/>
            <a:lstStyle/>
            <a:p>
              <a:endParaRPr lang="zh-CN" altLang="en-US"/>
            </a:p>
          </p:txBody>
        </p:sp>
        <p:sp>
          <p:nvSpPr>
            <p:cNvPr id="10312" name="未知"/>
            <p:cNvSpPr/>
            <p:nvPr/>
          </p:nvSpPr>
          <p:spPr>
            <a:xfrm>
              <a:off x="4100" y="492"/>
              <a:ext cx="245" cy="4"/>
            </a:xfrm>
            <a:custGeom>
              <a:avLst/>
              <a:gdLst/>
              <a:ahLst/>
              <a:cxnLst/>
              <a:rect l="0" t="0" r="0" b="0"/>
              <a:pathLst>
                <a:path w="735" h="11">
                  <a:moveTo>
                    <a:pt x="735" y="11"/>
                  </a:moveTo>
                  <a:lnTo>
                    <a:pt x="735" y="0"/>
                  </a:lnTo>
                  <a:lnTo>
                    <a:pt x="3" y="0"/>
                  </a:lnTo>
                  <a:lnTo>
                    <a:pt x="1" y="5"/>
                  </a:lnTo>
                  <a:lnTo>
                    <a:pt x="0" y="7"/>
                  </a:lnTo>
                  <a:lnTo>
                    <a:pt x="0" y="11"/>
                  </a:lnTo>
                  <a:lnTo>
                    <a:pt x="735" y="11"/>
                  </a:lnTo>
                  <a:close/>
                </a:path>
              </a:pathLst>
            </a:custGeom>
            <a:solidFill>
              <a:srgbClr val="DDDDDD">
                <a:alpha val="100000"/>
              </a:srgbClr>
            </a:solidFill>
            <a:ln w="9525">
              <a:noFill/>
            </a:ln>
          </p:spPr>
          <p:txBody>
            <a:bodyPr/>
            <a:lstStyle/>
            <a:p>
              <a:endParaRPr lang="zh-CN" altLang="en-US"/>
            </a:p>
          </p:txBody>
        </p:sp>
        <p:sp>
          <p:nvSpPr>
            <p:cNvPr id="10313" name="未知"/>
            <p:cNvSpPr/>
            <p:nvPr/>
          </p:nvSpPr>
          <p:spPr>
            <a:xfrm>
              <a:off x="4101" y="489"/>
              <a:ext cx="244" cy="3"/>
            </a:xfrm>
            <a:custGeom>
              <a:avLst/>
              <a:gdLst/>
              <a:ahLst/>
              <a:cxnLst/>
              <a:rect l="0" t="0" r="0" b="0"/>
              <a:pathLst>
                <a:path w="732" h="11">
                  <a:moveTo>
                    <a:pt x="732" y="11"/>
                  </a:moveTo>
                  <a:lnTo>
                    <a:pt x="732" y="0"/>
                  </a:lnTo>
                  <a:lnTo>
                    <a:pt x="4" y="0"/>
                  </a:lnTo>
                  <a:lnTo>
                    <a:pt x="2" y="5"/>
                  </a:lnTo>
                  <a:lnTo>
                    <a:pt x="0" y="7"/>
                  </a:lnTo>
                  <a:lnTo>
                    <a:pt x="0" y="11"/>
                  </a:lnTo>
                  <a:lnTo>
                    <a:pt x="732" y="11"/>
                  </a:lnTo>
                  <a:close/>
                </a:path>
              </a:pathLst>
            </a:custGeom>
            <a:solidFill>
              <a:srgbClr val="E0E0E0">
                <a:alpha val="100000"/>
              </a:srgbClr>
            </a:solidFill>
            <a:ln w="9525">
              <a:noFill/>
            </a:ln>
          </p:spPr>
          <p:txBody>
            <a:bodyPr/>
            <a:lstStyle/>
            <a:p>
              <a:endParaRPr lang="zh-CN" altLang="en-US"/>
            </a:p>
          </p:txBody>
        </p:sp>
        <p:sp>
          <p:nvSpPr>
            <p:cNvPr id="10314" name="未知"/>
            <p:cNvSpPr/>
            <p:nvPr/>
          </p:nvSpPr>
          <p:spPr>
            <a:xfrm>
              <a:off x="4349" y="485"/>
              <a:ext cx="19" cy="4"/>
            </a:xfrm>
            <a:custGeom>
              <a:avLst/>
              <a:gdLst/>
              <a:ahLst/>
              <a:cxnLst/>
              <a:rect l="0" t="0" r="0" b="0"/>
              <a:pathLst>
                <a:path w="57" h="11">
                  <a:moveTo>
                    <a:pt x="0" y="11"/>
                  </a:moveTo>
                  <a:lnTo>
                    <a:pt x="57" y="11"/>
                  </a:lnTo>
                  <a:lnTo>
                    <a:pt x="55" y="0"/>
                  </a:lnTo>
                  <a:lnTo>
                    <a:pt x="0" y="0"/>
                  </a:lnTo>
                  <a:lnTo>
                    <a:pt x="0" y="11"/>
                  </a:lnTo>
                  <a:close/>
                </a:path>
              </a:pathLst>
            </a:custGeom>
            <a:solidFill>
              <a:srgbClr val="E4E4E4">
                <a:alpha val="100000"/>
              </a:srgbClr>
            </a:solidFill>
            <a:ln w="9525">
              <a:noFill/>
            </a:ln>
          </p:spPr>
          <p:txBody>
            <a:bodyPr/>
            <a:lstStyle/>
            <a:p>
              <a:endParaRPr lang="zh-CN" altLang="en-US"/>
            </a:p>
          </p:txBody>
        </p:sp>
        <p:sp>
          <p:nvSpPr>
            <p:cNvPr id="10315" name="矩形 10314"/>
            <p:cNvSpPr/>
            <p:nvPr/>
          </p:nvSpPr>
          <p:spPr>
            <a:xfrm>
              <a:off x="4103" y="485"/>
              <a:ext cx="242" cy="4"/>
            </a:xfrm>
            <a:prstGeom prst="rect">
              <a:avLst/>
            </a:prstGeom>
            <a:solidFill>
              <a:srgbClr val="E2E2E2">
                <a:alpha val="100000"/>
              </a:srgbClr>
            </a:solidFill>
            <a:ln w="9525">
              <a:noFill/>
            </a:ln>
          </p:spPr>
          <p:txBody>
            <a:bodyPr/>
            <a:lstStyle/>
            <a:p>
              <a:endParaRPr lang="zh-CN" altLang="en-US"/>
            </a:p>
          </p:txBody>
        </p:sp>
        <p:sp>
          <p:nvSpPr>
            <p:cNvPr id="10316" name="未知"/>
            <p:cNvSpPr/>
            <p:nvPr/>
          </p:nvSpPr>
          <p:spPr>
            <a:xfrm>
              <a:off x="4066" y="470"/>
              <a:ext cx="12" cy="4"/>
            </a:xfrm>
            <a:custGeom>
              <a:avLst/>
              <a:gdLst/>
              <a:ahLst/>
              <a:cxnLst/>
              <a:rect l="0" t="0" r="0" b="0"/>
              <a:pathLst>
                <a:path w="34" h="11">
                  <a:moveTo>
                    <a:pt x="0" y="0"/>
                  </a:moveTo>
                  <a:lnTo>
                    <a:pt x="4" y="11"/>
                  </a:lnTo>
                  <a:lnTo>
                    <a:pt x="30" y="11"/>
                  </a:lnTo>
                  <a:lnTo>
                    <a:pt x="34" y="0"/>
                  </a:lnTo>
                  <a:lnTo>
                    <a:pt x="0" y="0"/>
                  </a:lnTo>
                  <a:close/>
                </a:path>
              </a:pathLst>
            </a:custGeom>
            <a:solidFill>
              <a:srgbClr val="EDEDED">
                <a:alpha val="100000"/>
              </a:srgbClr>
            </a:solidFill>
            <a:ln w="9525">
              <a:noFill/>
            </a:ln>
          </p:spPr>
          <p:txBody>
            <a:bodyPr/>
            <a:lstStyle/>
            <a:p>
              <a:endParaRPr lang="zh-CN" altLang="en-US"/>
            </a:p>
          </p:txBody>
        </p:sp>
        <p:sp>
          <p:nvSpPr>
            <p:cNvPr id="10317" name="未知"/>
            <p:cNvSpPr/>
            <p:nvPr/>
          </p:nvSpPr>
          <p:spPr>
            <a:xfrm>
              <a:off x="4068" y="474"/>
              <a:ext cx="8" cy="4"/>
            </a:xfrm>
            <a:custGeom>
              <a:avLst/>
              <a:gdLst/>
              <a:ahLst/>
              <a:cxnLst/>
              <a:rect l="0" t="0" r="0" b="0"/>
              <a:pathLst>
                <a:path w="26" h="12">
                  <a:moveTo>
                    <a:pt x="26" y="0"/>
                  </a:moveTo>
                  <a:lnTo>
                    <a:pt x="0" y="0"/>
                  </a:lnTo>
                  <a:lnTo>
                    <a:pt x="1" y="12"/>
                  </a:lnTo>
                  <a:lnTo>
                    <a:pt x="24" y="12"/>
                  </a:lnTo>
                  <a:lnTo>
                    <a:pt x="24" y="5"/>
                  </a:lnTo>
                  <a:lnTo>
                    <a:pt x="26" y="0"/>
                  </a:lnTo>
                  <a:close/>
                </a:path>
              </a:pathLst>
            </a:custGeom>
            <a:solidFill>
              <a:srgbClr val="ECECEC">
                <a:alpha val="100000"/>
              </a:srgbClr>
            </a:solidFill>
            <a:ln w="9525">
              <a:noFill/>
            </a:ln>
          </p:spPr>
          <p:txBody>
            <a:bodyPr/>
            <a:lstStyle/>
            <a:p>
              <a:endParaRPr lang="zh-CN" altLang="en-US"/>
            </a:p>
          </p:txBody>
        </p:sp>
        <p:sp>
          <p:nvSpPr>
            <p:cNvPr id="10318" name="未知"/>
            <p:cNvSpPr/>
            <p:nvPr/>
          </p:nvSpPr>
          <p:spPr>
            <a:xfrm>
              <a:off x="4059" y="463"/>
              <a:ext cx="25" cy="4"/>
            </a:xfrm>
            <a:custGeom>
              <a:avLst/>
              <a:gdLst/>
              <a:ahLst/>
              <a:cxnLst/>
              <a:rect l="0" t="0" r="0" b="0"/>
              <a:pathLst>
                <a:path w="75" h="11">
                  <a:moveTo>
                    <a:pt x="0" y="0"/>
                  </a:moveTo>
                  <a:lnTo>
                    <a:pt x="8" y="3"/>
                  </a:lnTo>
                  <a:lnTo>
                    <a:pt x="15" y="11"/>
                  </a:lnTo>
                  <a:lnTo>
                    <a:pt x="62" y="11"/>
                  </a:lnTo>
                  <a:lnTo>
                    <a:pt x="75" y="0"/>
                  </a:lnTo>
                  <a:lnTo>
                    <a:pt x="0" y="0"/>
                  </a:lnTo>
                  <a:close/>
                </a:path>
              </a:pathLst>
            </a:custGeom>
            <a:solidFill>
              <a:srgbClr val="F2F2F2">
                <a:alpha val="100000"/>
              </a:srgbClr>
            </a:solidFill>
            <a:ln w="9525">
              <a:noFill/>
            </a:ln>
          </p:spPr>
          <p:txBody>
            <a:bodyPr/>
            <a:lstStyle/>
            <a:p>
              <a:endParaRPr lang="zh-CN" altLang="en-US"/>
            </a:p>
          </p:txBody>
        </p:sp>
        <p:sp>
          <p:nvSpPr>
            <p:cNvPr id="10319" name="未知"/>
            <p:cNvSpPr/>
            <p:nvPr/>
          </p:nvSpPr>
          <p:spPr>
            <a:xfrm>
              <a:off x="4052" y="485"/>
              <a:ext cx="11" cy="4"/>
            </a:xfrm>
            <a:custGeom>
              <a:avLst/>
              <a:gdLst/>
              <a:ahLst/>
              <a:cxnLst/>
              <a:rect l="0" t="0" r="0" b="0"/>
              <a:pathLst>
                <a:path w="31" h="11">
                  <a:moveTo>
                    <a:pt x="31" y="0"/>
                  </a:moveTo>
                  <a:lnTo>
                    <a:pt x="25" y="0"/>
                  </a:lnTo>
                  <a:lnTo>
                    <a:pt x="20" y="6"/>
                  </a:lnTo>
                  <a:lnTo>
                    <a:pt x="0" y="11"/>
                  </a:lnTo>
                  <a:lnTo>
                    <a:pt x="30" y="11"/>
                  </a:lnTo>
                  <a:lnTo>
                    <a:pt x="31" y="0"/>
                  </a:lnTo>
                  <a:close/>
                </a:path>
              </a:pathLst>
            </a:custGeom>
            <a:solidFill>
              <a:srgbClr val="E4E4E4">
                <a:alpha val="100000"/>
              </a:srgbClr>
            </a:solidFill>
            <a:ln w="9525">
              <a:noFill/>
            </a:ln>
          </p:spPr>
          <p:txBody>
            <a:bodyPr/>
            <a:lstStyle/>
            <a:p>
              <a:endParaRPr lang="zh-CN" altLang="en-US"/>
            </a:p>
          </p:txBody>
        </p:sp>
        <p:sp>
          <p:nvSpPr>
            <p:cNvPr id="10320" name="未知"/>
            <p:cNvSpPr/>
            <p:nvPr/>
          </p:nvSpPr>
          <p:spPr>
            <a:xfrm>
              <a:off x="4061" y="482"/>
              <a:ext cx="2" cy="3"/>
            </a:xfrm>
            <a:custGeom>
              <a:avLst/>
              <a:gdLst/>
              <a:ahLst/>
              <a:cxnLst/>
              <a:rect l="0" t="0" r="0" b="0"/>
              <a:pathLst>
                <a:path w="6" h="9">
                  <a:moveTo>
                    <a:pt x="0" y="9"/>
                  </a:moveTo>
                  <a:lnTo>
                    <a:pt x="6" y="9"/>
                  </a:lnTo>
                  <a:lnTo>
                    <a:pt x="6" y="0"/>
                  </a:lnTo>
                  <a:lnTo>
                    <a:pt x="0" y="9"/>
                  </a:lnTo>
                  <a:close/>
                </a:path>
              </a:pathLst>
            </a:custGeom>
            <a:solidFill>
              <a:srgbClr val="E6E6E6">
                <a:alpha val="100000"/>
              </a:srgbClr>
            </a:solidFill>
            <a:ln w="9525">
              <a:noFill/>
            </a:ln>
          </p:spPr>
          <p:txBody>
            <a:bodyPr/>
            <a:lstStyle/>
            <a:p>
              <a:endParaRPr lang="zh-CN" altLang="en-US"/>
            </a:p>
          </p:txBody>
        </p:sp>
        <p:sp>
          <p:nvSpPr>
            <p:cNvPr id="10321" name="未知"/>
            <p:cNvSpPr/>
            <p:nvPr/>
          </p:nvSpPr>
          <p:spPr>
            <a:xfrm>
              <a:off x="4068" y="485"/>
              <a:ext cx="8" cy="4"/>
            </a:xfrm>
            <a:custGeom>
              <a:avLst/>
              <a:gdLst/>
              <a:ahLst/>
              <a:cxnLst/>
              <a:rect l="0" t="0" r="0" b="0"/>
              <a:pathLst>
                <a:path w="24" h="11">
                  <a:moveTo>
                    <a:pt x="23" y="0"/>
                  </a:moveTo>
                  <a:lnTo>
                    <a:pt x="1" y="0"/>
                  </a:lnTo>
                  <a:lnTo>
                    <a:pt x="0" y="11"/>
                  </a:lnTo>
                  <a:lnTo>
                    <a:pt x="24" y="11"/>
                  </a:lnTo>
                  <a:lnTo>
                    <a:pt x="23" y="0"/>
                  </a:lnTo>
                  <a:close/>
                </a:path>
              </a:pathLst>
            </a:custGeom>
            <a:solidFill>
              <a:srgbClr val="E4E4E4">
                <a:alpha val="100000"/>
              </a:srgbClr>
            </a:solidFill>
            <a:ln w="9525">
              <a:noFill/>
            </a:ln>
          </p:spPr>
          <p:txBody>
            <a:bodyPr/>
            <a:lstStyle/>
            <a:p>
              <a:endParaRPr lang="zh-CN" altLang="en-US"/>
            </a:p>
          </p:txBody>
        </p:sp>
        <p:sp>
          <p:nvSpPr>
            <p:cNvPr id="10322" name="未知"/>
            <p:cNvSpPr/>
            <p:nvPr/>
          </p:nvSpPr>
          <p:spPr>
            <a:xfrm>
              <a:off x="4068" y="481"/>
              <a:ext cx="7" cy="4"/>
            </a:xfrm>
            <a:custGeom>
              <a:avLst/>
              <a:gdLst/>
              <a:ahLst/>
              <a:cxnLst/>
              <a:rect l="0" t="0" r="0" b="0"/>
              <a:pathLst>
                <a:path w="22" h="12">
                  <a:moveTo>
                    <a:pt x="0" y="12"/>
                  </a:moveTo>
                  <a:lnTo>
                    <a:pt x="22" y="12"/>
                  </a:lnTo>
                  <a:lnTo>
                    <a:pt x="22" y="7"/>
                  </a:lnTo>
                  <a:lnTo>
                    <a:pt x="22" y="0"/>
                  </a:lnTo>
                  <a:lnTo>
                    <a:pt x="0" y="0"/>
                  </a:lnTo>
                  <a:lnTo>
                    <a:pt x="0" y="12"/>
                  </a:lnTo>
                  <a:close/>
                </a:path>
              </a:pathLst>
            </a:custGeom>
            <a:solidFill>
              <a:srgbClr val="E6E6E6">
                <a:alpha val="100000"/>
              </a:srgbClr>
            </a:solidFill>
            <a:ln w="9525">
              <a:noFill/>
            </a:ln>
          </p:spPr>
          <p:txBody>
            <a:bodyPr/>
            <a:lstStyle/>
            <a:p>
              <a:endParaRPr lang="zh-CN" altLang="en-US"/>
            </a:p>
          </p:txBody>
        </p:sp>
        <p:sp>
          <p:nvSpPr>
            <p:cNvPr id="10323" name="未知"/>
            <p:cNvSpPr/>
            <p:nvPr/>
          </p:nvSpPr>
          <p:spPr>
            <a:xfrm>
              <a:off x="4068" y="478"/>
              <a:ext cx="8" cy="3"/>
            </a:xfrm>
            <a:custGeom>
              <a:avLst/>
              <a:gdLst/>
              <a:ahLst/>
              <a:cxnLst/>
              <a:rect l="0" t="0" r="0" b="0"/>
              <a:pathLst>
                <a:path w="23" h="10">
                  <a:moveTo>
                    <a:pt x="0" y="10"/>
                  </a:moveTo>
                  <a:lnTo>
                    <a:pt x="22" y="10"/>
                  </a:lnTo>
                  <a:lnTo>
                    <a:pt x="23" y="0"/>
                  </a:lnTo>
                  <a:lnTo>
                    <a:pt x="0" y="0"/>
                  </a:lnTo>
                  <a:lnTo>
                    <a:pt x="0" y="10"/>
                  </a:lnTo>
                  <a:close/>
                </a:path>
              </a:pathLst>
            </a:custGeom>
            <a:solidFill>
              <a:srgbClr val="E9E9E9">
                <a:alpha val="100000"/>
              </a:srgbClr>
            </a:solidFill>
            <a:ln w="9525">
              <a:noFill/>
            </a:ln>
          </p:spPr>
          <p:txBody>
            <a:bodyPr/>
            <a:lstStyle/>
            <a:p>
              <a:endParaRPr lang="zh-CN" altLang="en-US"/>
            </a:p>
          </p:txBody>
        </p:sp>
        <p:sp>
          <p:nvSpPr>
            <p:cNvPr id="10324" name="未知"/>
            <p:cNvSpPr/>
            <p:nvPr/>
          </p:nvSpPr>
          <p:spPr>
            <a:xfrm>
              <a:off x="4064" y="467"/>
              <a:ext cx="16" cy="3"/>
            </a:xfrm>
            <a:custGeom>
              <a:avLst/>
              <a:gdLst/>
              <a:ahLst/>
              <a:cxnLst/>
              <a:rect l="0" t="0" r="0" b="0"/>
              <a:pathLst>
                <a:path w="47" h="10">
                  <a:moveTo>
                    <a:pt x="0" y="0"/>
                  </a:moveTo>
                  <a:lnTo>
                    <a:pt x="6" y="10"/>
                  </a:lnTo>
                  <a:lnTo>
                    <a:pt x="40" y="10"/>
                  </a:lnTo>
                  <a:lnTo>
                    <a:pt x="44" y="3"/>
                  </a:lnTo>
                  <a:lnTo>
                    <a:pt x="47" y="0"/>
                  </a:lnTo>
                  <a:lnTo>
                    <a:pt x="0" y="0"/>
                  </a:lnTo>
                  <a:close/>
                </a:path>
              </a:pathLst>
            </a:custGeom>
            <a:solidFill>
              <a:srgbClr val="EFEFEF">
                <a:alpha val="100000"/>
              </a:srgbClr>
            </a:solidFill>
            <a:ln w="9525">
              <a:noFill/>
            </a:ln>
          </p:spPr>
          <p:txBody>
            <a:bodyPr/>
            <a:lstStyle/>
            <a:p>
              <a:endParaRPr lang="zh-CN" altLang="en-US"/>
            </a:p>
          </p:txBody>
        </p:sp>
        <p:sp>
          <p:nvSpPr>
            <p:cNvPr id="10325" name="未知"/>
            <p:cNvSpPr/>
            <p:nvPr/>
          </p:nvSpPr>
          <p:spPr>
            <a:xfrm>
              <a:off x="4059" y="500"/>
              <a:ext cx="24" cy="4"/>
            </a:xfrm>
            <a:custGeom>
              <a:avLst/>
              <a:gdLst/>
              <a:ahLst/>
              <a:cxnLst/>
              <a:rect l="0" t="0" r="0" b="0"/>
              <a:pathLst>
                <a:path w="74" h="11">
                  <a:moveTo>
                    <a:pt x="74" y="11"/>
                  </a:moveTo>
                  <a:lnTo>
                    <a:pt x="67" y="6"/>
                  </a:lnTo>
                  <a:lnTo>
                    <a:pt x="62" y="0"/>
                  </a:lnTo>
                  <a:lnTo>
                    <a:pt x="12" y="0"/>
                  </a:lnTo>
                  <a:lnTo>
                    <a:pt x="8" y="2"/>
                  </a:lnTo>
                  <a:lnTo>
                    <a:pt x="6" y="6"/>
                  </a:lnTo>
                  <a:lnTo>
                    <a:pt x="0" y="11"/>
                  </a:lnTo>
                  <a:lnTo>
                    <a:pt x="74" y="11"/>
                  </a:lnTo>
                  <a:close/>
                </a:path>
              </a:pathLst>
            </a:custGeom>
            <a:solidFill>
              <a:srgbClr val="D8D8D8">
                <a:alpha val="100000"/>
              </a:srgbClr>
            </a:solidFill>
            <a:ln w="9525">
              <a:noFill/>
            </a:ln>
          </p:spPr>
          <p:txBody>
            <a:bodyPr/>
            <a:lstStyle/>
            <a:p>
              <a:endParaRPr lang="zh-CN" altLang="en-US"/>
            </a:p>
          </p:txBody>
        </p:sp>
        <p:sp>
          <p:nvSpPr>
            <p:cNvPr id="10326" name="未知"/>
            <p:cNvSpPr/>
            <p:nvPr/>
          </p:nvSpPr>
          <p:spPr>
            <a:xfrm>
              <a:off x="4063" y="496"/>
              <a:ext cx="16" cy="4"/>
            </a:xfrm>
            <a:custGeom>
              <a:avLst/>
              <a:gdLst/>
              <a:ahLst/>
              <a:cxnLst/>
              <a:rect l="0" t="0" r="0" b="0"/>
              <a:pathLst>
                <a:path w="50" h="12">
                  <a:moveTo>
                    <a:pt x="50" y="12"/>
                  </a:moveTo>
                  <a:lnTo>
                    <a:pt x="49" y="11"/>
                  </a:lnTo>
                  <a:lnTo>
                    <a:pt x="44" y="0"/>
                  </a:lnTo>
                  <a:lnTo>
                    <a:pt x="6" y="0"/>
                  </a:lnTo>
                  <a:lnTo>
                    <a:pt x="3" y="8"/>
                  </a:lnTo>
                  <a:lnTo>
                    <a:pt x="0" y="12"/>
                  </a:lnTo>
                  <a:lnTo>
                    <a:pt x="50" y="12"/>
                  </a:lnTo>
                  <a:close/>
                </a:path>
              </a:pathLst>
            </a:custGeom>
            <a:solidFill>
              <a:srgbClr val="DADADA">
                <a:alpha val="100000"/>
              </a:srgbClr>
            </a:solidFill>
            <a:ln w="9525">
              <a:noFill/>
            </a:ln>
          </p:spPr>
          <p:txBody>
            <a:bodyPr/>
            <a:lstStyle/>
            <a:p>
              <a:endParaRPr lang="zh-CN" altLang="en-US"/>
            </a:p>
          </p:txBody>
        </p:sp>
        <p:sp>
          <p:nvSpPr>
            <p:cNvPr id="10327" name="未知"/>
            <p:cNvSpPr/>
            <p:nvPr/>
          </p:nvSpPr>
          <p:spPr>
            <a:xfrm>
              <a:off x="4067" y="489"/>
              <a:ext cx="9" cy="3"/>
            </a:xfrm>
            <a:custGeom>
              <a:avLst/>
              <a:gdLst/>
              <a:ahLst/>
              <a:cxnLst/>
              <a:rect l="0" t="0" r="0" b="0"/>
              <a:pathLst>
                <a:path w="28" h="11">
                  <a:moveTo>
                    <a:pt x="28" y="11"/>
                  </a:moveTo>
                  <a:lnTo>
                    <a:pt x="27" y="0"/>
                  </a:lnTo>
                  <a:lnTo>
                    <a:pt x="3" y="0"/>
                  </a:lnTo>
                  <a:lnTo>
                    <a:pt x="0" y="11"/>
                  </a:lnTo>
                  <a:lnTo>
                    <a:pt x="28" y="11"/>
                  </a:lnTo>
                  <a:close/>
                </a:path>
              </a:pathLst>
            </a:custGeom>
            <a:solidFill>
              <a:srgbClr val="E0E0E0">
                <a:alpha val="100000"/>
              </a:srgbClr>
            </a:solidFill>
            <a:ln w="9525">
              <a:noFill/>
            </a:ln>
          </p:spPr>
          <p:txBody>
            <a:bodyPr/>
            <a:lstStyle/>
            <a:p>
              <a:endParaRPr lang="zh-CN" altLang="en-US"/>
            </a:p>
          </p:txBody>
        </p:sp>
        <p:sp>
          <p:nvSpPr>
            <p:cNvPr id="10328" name="未知"/>
            <p:cNvSpPr/>
            <p:nvPr/>
          </p:nvSpPr>
          <p:spPr>
            <a:xfrm>
              <a:off x="4065" y="492"/>
              <a:ext cx="12" cy="4"/>
            </a:xfrm>
            <a:custGeom>
              <a:avLst/>
              <a:gdLst/>
              <a:ahLst/>
              <a:cxnLst/>
              <a:rect l="0" t="0" r="0" b="0"/>
              <a:pathLst>
                <a:path w="38" h="11">
                  <a:moveTo>
                    <a:pt x="34" y="0"/>
                  </a:moveTo>
                  <a:lnTo>
                    <a:pt x="6" y="0"/>
                  </a:lnTo>
                  <a:lnTo>
                    <a:pt x="3" y="5"/>
                  </a:lnTo>
                  <a:lnTo>
                    <a:pt x="0" y="11"/>
                  </a:lnTo>
                  <a:lnTo>
                    <a:pt x="38" y="11"/>
                  </a:lnTo>
                  <a:lnTo>
                    <a:pt x="34" y="0"/>
                  </a:lnTo>
                  <a:close/>
                </a:path>
              </a:pathLst>
            </a:custGeom>
            <a:solidFill>
              <a:srgbClr val="DFDFDF">
                <a:alpha val="100000"/>
              </a:srgbClr>
            </a:solidFill>
            <a:ln w="9525">
              <a:noFill/>
            </a:ln>
          </p:spPr>
          <p:txBody>
            <a:bodyPr/>
            <a:lstStyle/>
            <a:p>
              <a:endParaRPr lang="zh-CN" altLang="en-US"/>
            </a:p>
          </p:txBody>
        </p:sp>
        <p:sp>
          <p:nvSpPr>
            <p:cNvPr id="10329" name="未知"/>
            <p:cNvSpPr/>
            <p:nvPr/>
          </p:nvSpPr>
          <p:spPr>
            <a:xfrm>
              <a:off x="3788" y="496"/>
              <a:ext cx="273" cy="4"/>
            </a:xfrm>
            <a:custGeom>
              <a:avLst/>
              <a:gdLst/>
              <a:ahLst/>
              <a:cxnLst/>
              <a:rect l="0" t="0" r="0" b="0"/>
              <a:pathLst>
                <a:path w="818" h="12">
                  <a:moveTo>
                    <a:pt x="812" y="12"/>
                  </a:moveTo>
                  <a:lnTo>
                    <a:pt x="814" y="8"/>
                  </a:lnTo>
                  <a:lnTo>
                    <a:pt x="818" y="0"/>
                  </a:lnTo>
                  <a:lnTo>
                    <a:pt x="4" y="0"/>
                  </a:lnTo>
                  <a:lnTo>
                    <a:pt x="0" y="12"/>
                  </a:lnTo>
                  <a:lnTo>
                    <a:pt x="765" y="12"/>
                  </a:lnTo>
                  <a:lnTo>
                    <a:pt x="767" y="6"/>
                  </a:lnTo>
                  <a:lnTo>
                    <a:pt x="773" y="2"/>
                  </a:lnTo>
                  <a:lnTo>
                    <a:pt x="777" y="4"/>
                  </a:lnTo>
                  <a:lnTo>
                    <a:pt x="779" y="7"/>
                  </a:lnTo>
                  <a:lnTo>
                    <a:pt x="782" y="12"/>
                  </a:lnTo>
                  <a:lnTo>
                    <a:pt x="812" y="12"/>
                  </a:lnTo>
                  <a:close/>
                </a:path>
              </a:pathLst>
            </a:custGeom>
            <a:solidFill>
              <a:srgbClr val="DADADA">
                <a:alpha val="100000"/>
              </a:srgbClr>
            </a:solidFill>
            <a:ln w="9525">
              <a:noFill/>
            </a:ln>
          </p:spPr>
          <p:txBody>
            <a:bodyPr/>
            <a:lstStyle/>
            <a:p>
              <a:endParaRPr lang="zh-CN" altLang="en-US"/>
            </a:p>
          </p:txBody>
        </p:sp>
        <p:sp>
          <p:nvSpPr>
            <p:cNvPr id="10330" name="未知"/>
            <p:cNvSpPr/>
            <p:nvPr/>
          </p:nvSpPr>
          <p:spPr>
            <a:xfrm>
              <a:off x="3789" y="492"/>
              <a:ext cx="272" cy="4"/>
            </a:xfrm>
            <a:custGeom>
              <a:avLst/>
              <a:gdLst/>
              <a:ahLst/>
              <a:cxnLst/>
              <a:rect l="0" t="0" r="0" b="0"/>
              <a:pathLst>
                <a:path w="816" h="11">
                  <a:moveTo>
                    <a:pt x="814" y="11"/>
                  </a:moveTo>
                  <a:lnTo>
                    <a:pt x="816" y="0"/>
                  </a:lnTo>
                  <a:lnTo>
                    <a:pt x="3" y="0"/>
                  </a:lnTo>
                  <a:lnTo>
                    <a:pt x="0" y="11"/>
                  </a:lnTo>
                  <a:lnTo>
                    <a:pt x="814" y="11"/>
                  </a:lnTo>
                  <a:close/>
                </a:path>
              </a:pathLst>
            </a:custGeom>
            <a:solidFill>
              <a:srgbClr val="DDDDDD">
                <a:alpha val="100000"/>
              </a:srgbClr>
            </a:solidFill>
            <a:ln w="9525">
              <a:noFill/>
            </a:ln>
          </p:spPr>
          <p:txBody>
            <a:bodyPr/>
            <a:lstStyle/>
            <a:p>
              <a:endParaRPr lang="zh-CN" altLang="en-US"/>
            </a:p>
          </p:txBody>
        </p:sp>
        <p:sp>
          <p:nvSpPr>
            <p:cNvPr id="10331" name="未知"/>
            <p:cNvSpPr/>
            <p:nvPr/>
          </p:nvSpPr>
          <p:spPr>
            <a:xfrm>
              <a:off x="3790" y="489"/>
              <a:ext cx="272" cy="3"/>
            </a:xfrm>
            <a:custGeom>
              <a:avLst/>
              <a:gdLst/>
              <a:ahLst/>
              <a:cxnLst/>
              <a:rect l="0" t="0" r="0" b="0"/>
              <a:pathLst>
                <a:path w="816" h="11">
                  <a:moveTo>
                    <a:pt x="813" y="11"/>
                  </a:moveTo>
                  <a:lnTo>
                    <a:pt x="816" y="0"/>
                  </a:lnTo>
                  <a:lnTo>
                    <a:pt x="786" y="0"/>
                  </a:lnTo>
                  <a:lnTo>
                    <a:pt x="1" y="0"/>
                  </a:lnTo>
                  <a:lnTo>
                    <a:pt x="0" y="11"/>
                  </a:lnTo>
                  <a:lnTo>
                    <a:pt x="813" y="11"/>
                  </a:lnTo>
                  <a:close/>
                </a:path>
              </a:pathLst>
            </a:custGeom>
            <a:solidFill>
              <a:srgbClr val="E1E1E1">
                <a:alpha val="100000"/>
              </a:srgbClr>
            </a:solidFill>
            <a:ln w="9525">
              <a:noFill/>
            </a:ln>
          </p:spPr>
          <p:txBody>
            <a:bodyPr/>
            <a:lstStyle/>
            <a:p>
              <a:endParaRPr lang="zh-CN" altLang="en-US"/>
            </a:p>
          </p:txBody>
        </p:sp>
        <p:sp>
          <p:nvSpPr>
            <p:cNvPr id="10332" name="未知"/>
            <p:cNvSpPr/>
            <p:nvPr/>
          </p:nvSpPr>
          <p:spPr>
            <a:xfrm>
              <a:off x="3164" y="463"/>
              <a:ext cx="885" cy="4"/>
            </a:xfrm>
            <a:custGeom>
              <a:avLst/>
              <a:gdLst/>
              <a:ahLst/>
              <a:cxnLst/>
              <a:rect l="0" t="0" r="0" b="0"/>
              <a:pathLst>
                <a:path w="2653" h="11">
                  <a:moveTo>
                    <a:pt x="2639" y="8"/>
                  </a:moveTo>
                  <a:lnTo>
                    <a:pt x="2644" y="2"/>
                  </a:lnTo>
                  <a:lnTo>
                    <a:pt x="2653" y="0"/>
                  </a:lnTo>
                  <a:lnTo>
                    <a:pt x="0" y="0"/>
                  </a:lnTo>
                  <a:lnTo>
                    <a:pt x="7" y="3"/>
                  </a:lnTo>
                  <a:lnTo>
                    <a:pt x="15" y="11"/>
                  </a:lnTo>
                  <a:lnTo>
                    <a:pt x="785" y="11"/>
                  </a:lnTo>
                  <a:lnTo>
                    <a:pt x="786" y="5"/>
                  </a:lnTo>
                  <a:lnTo>
                    <a:pt x="860" y="5"/>
                  </a:lnTo>
                  <a:lnTo>
                    <a:pt x="860" y="9"/>
                  </a:lnTo>
                  <a:lnTo>
                    <a:pt x="860" y="11"/>
                  </a:lnTo>
                  <a:lnTo>
                    <a:pt x="902" y="11"/>
                  </a:lnTo>
                  <a:lnTo>
                    <a:pt x="911" y="5"/>
                  </a:lnTo>
                  <a:lnTo>
                    <a:pt x="923" y="3"/>
                  </a:lnTo>
                  <a:lnTo>
                    <a:pt x="934" y="5"/>
                  </a:lnTo>
                  <a:lnTo>
                    <a:pt x="943" y="11"/>
                  </a:lnTo>
                  <a:lnTo>
                    <a:pt x="1708" y="11"/>
                  </a:lnTo>
                  <a:lnTo>
                    <a:pt x="1720" y="5"/>
                  </a:lnTo>
                  <a:lnTo>
                    <a:pt x="1736" y="3"/>
                  </a:lnTo>
                  <a:lnTo>
                    <a:pt x="1750" y="5"/>
                  </a:lnTo>
                  <a:lnTo>
                    <a:pt x="1762" y="11"/>
                  </a:lnTo>
                  <a:lnTo>
                    <a:pt x="1817" y="11"/>
                  </a:lnTo>
                  <a:lnTo>
                    <a:pt x="1827" y="5"/>
                  </a:lnTo>
                  <a:lnTo>
                    <a:pt x="1838" y="3"/>
                  </a:lnTo>
                  <a:lnTo>
                    <a:pt x="1849" y="5"/>
                  </a:lnTo>
                  <a:lnTo>
                    <a:pt x="1860" y="11"/>
                  </a:lnTo>
                  <a:lnTo>
                    <a:pt x="2638" y="11"/>
                  </a:lnTo>
                  <a:lnTo>
                    <a:pt x="2639" y="8"/>
                  </a:lnTo>
                  <a:close/>
                </a:path>
              </a:pathLst>
            </a:custGeom>
            <a:solidFill>
              <a:srgbClr val="F2F2F2">
                <a:alpha val="100000"/>
              </a:srgbClr>
            </a:solidFill>
            <a:ln w="9525">
              <a:noFill/>
            </a:ln>
          </p:spPr>
          <p:txBody>
            <a:bodyPr/>
            <a:lstStyle/>
            <a:p>
              <a:endParaRPr lang="zh-CN" altLang="en-US"/>
            </a:p>
          </p:txBody>
        </p:sp>
        <p:sp>
          <p:nvSpPr>
            <p:cNvPr id="10333" name="未知"/>
            <p:cNvSpPr/>
            <p:nvPr/>
          </p:nvSpPr>
          <p:spPr>
            <a:xfrm>
              <a:off x="3787" y="470"/>
              <a:ext cx="254" cy="4"/>
            </a:xfrm>
            <a:custGeom>
              <a:avLst/>
              <a:gdLst/>
              <a:ahLst/>
              <a:cxnLst/>
              <a:rect l="0" t="0" r="0" b="0"/>
              <a:pathLst>
                <a:path w="762" h="11">
                  <a:moveTo>
                    <a:pt x="759" y="11"/>
                  </a:moveTo>
                  <a:lnTo>
                    <a:pt x="762" y="0"/>
                  </a:lnTo>
                  <a:lnTo>
                    <a:pt x="0" y="0"/>
                  </a:lnTo>
                  <a:lnTo>
                    <a:pt x="5" y="11"/>
                  </a:lnTo>
                  <a:lnTo>
                    <a:pt x="759" y="11"/>
                  </a:lnTo>
                  <a:close/>
                </a:path>
              </a:pathLst>
            </a:custGeom>
            <a:solidFill>
              <a:srgbClr val="EDEDED">
                <a:alpha val="100000"/>
              </a:srgbClr>
            </a:solidFill>
            <a:ln w="9525">
              <a:noFill/>
            </a:ln>
          </p:spPr>
          <p:txBody>
            <a:bodyPr/>
            <a:lstStyle/>
            <a:p>
              <a:endParaRPr lang="zh-CN" altLang="en-US"/>
            </a:p>
          </p:txBody>
        </p:sp>
        <p:sp>
          <p:nvSpPr>
            <p:cNvPr id="10334" name="未知"/>
            <p:cNvSpPr/>
            <p:nvPr/>
          </p:nvSpPr>
          <p:spPr>
            <a:xfrm>
              <a:off x="3784" y="467"/>
              <a:ext cx="260" cy="3"/>
            </a:xfrm>
            <a:custGeom>
              <a:avLst/>
              <a:gdLst/>
              <a:ahLst/>
              <a:cxnLst/>
              <a:rect l="0" t="0" r="0" b="0"/>
              <a:pathLst>
                <a:path w="778" h="10">
                  <a:moveTo>
                    <a:pt x="771" y="10"/>
                  </a:moveTo>
                  <a:lnTo>
                    <a:pt x="778" y="0"/>
                  </a:lnTo>
                  <a:lnTo>
                    <a:pt x="0" y="0"/>
                  </a:lnTo>
                  <a:lnTo>
                    <a:pt x="8" y="9"/>
                  </a:lnTo>
                  <a:lnTo>
                    <a:pt x="9" y="10"/>
                  </a:lnTo>
                  <a:lnTo>
                    <a:pt x="771" y="10"/>
                  </a:lnTo>
                  <a:close/>
                </a:path>
              </a:pathLst>
            </a:custGeom>
            <a:solidFill>
              <a:srgbClr val="EFEFEF">
                <a:alpha val="100000"/>
              </a:srgbClr>
            </a:solidFill>
            <a:ln w="9525">
              <a:noFill/>
            </a:ln>
          </p:spPr>
          <p:txBody>
            <a:bodyPr/>
            <a:lstStyle/>
            <a:p>
              <a:endParaRPr lang="zh-CN" altLang="en-US"/>
            </a:p>
          </p:txBody>
        </p:sp>
        <p:sp>
          <p:nvSpPr>
            <p:cNvPr id="10335" name="未知"/>
            <p:cNvSpPr/>
            <p:nvPr/>
          </p:nvSpPr>
          <p:spPr>
            <a:xfrm>
              <a:off x="3791" y="481"/>
              <a:ext cx="252" cy="4"/>
            </a:xfrm>
            <a:custGeom>
              <a:avLst/>
              <a:gdLst/>
              <a:ahLst/>
              <a:cxnLst/>
              <a:rect l="0" t="0" r="0" b="0"/>
              <a:pathLst>
                <a:path w="757" h="12">
                  <a:moveTo>
                    <a:pt x="757" y="12"/>
                  </a:moveTo>
                  <a:lnTo>
                    <a:pt x="753" y="6"/>
                  </a:lnTo>
                  <a:lnTo>
                    <a:pt x="752" y="0"/>
                  </a:lnTo>
                  <a:lnTo>
                    <a:pt x="0" y="0"/>
                  </a:lnTo>
                  <a:lnTo>
                    <a:pt x="0" y="12"/>
                  </a:lnTo>
                  <a:lnTo>
                    <a:pt x="757" y="12"/>
                  </a:lnTo>
                  <a:close/>
                </a:path>
              </a:pathLst>
            </a:custGeom>
            <a:solidFill>
              <a:srgbClr val="E5E5E5">
                <a:alpha val="100000"/>
              </a:srgbClr>
            </a:solidFill>
            <a:ln w="9525">
              <a:noFill/>
            </a:ln>
          </p:spPr>
          <p:txBody>
            <a:bodyPr/>
            <a:lstStyle/>
            <a:p>
              <a:endParaRPr lang="zh-CN" altLang="en-US"/>
            </a:p>
          </p:txBody>
        </p:sp>
        <p:sp>
          <p:nvSpPr>
            <p:cNvPr id="10336" name="未知"/>
            <p:cNvSpPr/>
            <p:nvPr/>
          </p:nvSpPr>
          <p:spPr>
            <a:xfrm>
              <a:off x="3791" y="485"/>
              <a:ext cx="261" cy="4"/>
            </a:xfrm>
            <a:custGeom>
              <a:avLst/>
              <a:gdLst/>
              <a:ahLst/>
              <a:cxnLst/>
              <a:rect l="0" t="0" r="0" b="0"/>
              <a:pathLst>
                <a:path w="785" h="11">
                  <a:moveTo>
                    <a:pt x="759" y="3"/>
                  </a:moveTo>
                  <a:lnTo>
                    <a:pt x="757" y="0"/>
                  </a:lnTo>
                  <a:lnTo>
                    <a:pt x="0" y="0"/>
                  </a:lnTo>
                  <a:lnTo>
                    <a:pt x="0" y="1"/>
                  </a:lnTo>
                  <a:lnTo>
                    <a:pt x="0" y="11"/>
                  </a:lnTo>
                  <a:lnTo>
                    <a:pt x="785" y="11"/>
                  </a:lnTo>
                  <a:lnTo>
                    <a:pt x="759" y="3"/>
                  </a:lnTo>
                  <a:close/>
                </a:path>
              </a:pathLst>
            </a:custGeom>
            <a:solidFill>
              <a:srgbClr val="E4E4E4">
                <a:alpha val="100000"/>
              </a:srgbClr>
            </a:solidFill>
            <a:ln w="9525">
              <a:noFill/>
            </a:ln>
          </p:spPr>
          <p:txBody>
            <a:bodyPr/>
            <a:lstStyle/>
            <a:p>
              <a:endParaRPr lang="zh-CN" altLang="en-US"/>
            </a:p>
          </p:txBody>
        </p:sp>
        <p:sp>
          <p:nvSpPr>
            <p:cNvPr id="10337" name="未知"/>
            <p:cNvSpPr/>
            <p:nvPr/>
          </p:nvSpPr>
          <p:spPr>
            <a:xfrm>
              <a:off x="3790" y="478"/>
              <a:ext cx="251" cy="3"/>
            </a:xfrm>
            <a:custGeom>
              <a:avLst/>
              <a:gdLst/>
              <a:ahLst/>
              <a:cxnLst/>
              <a:rect l="0" t="0" r="0" b="0"/>
              <a:pathLst>
                <a:path w="753" h="10">
                  <a:moveTo>
                    <a:pt x="753" y="10"/>
                  </a:moveTo>
                  <a:lnTo>
                    <a:pt x="750" y="0"/>
                  </a:lnTo>
                  <a:lnTo>
                    <a:pt x="0" y="0"/>
                  </a:lnTo>
                  <a:lnTo>
                    <a:pt x="1" y="10"/>
                  </a:lnTo>
                  <a:lnTo>
                    <a:pt x="753" y="10"/>
                  </a:lnTo>
                  <a:close/>
                </a:path>
              </a:pathLst>
            </a:custGeom>
            <a:solidFill>
              <a:srgbClr val="E8E8E8">
                <a:alpha val="100000"/>
              </a:srgbClr>
            </a:solidFill>
            <a:ln w="9525">
              <a:noFill/>
            </a:ln>
          </p:spPr>
          <p:txBody>
            <a:bodyPr/>
            <a:lstStyle/>
            <a:p>
              <a:endParaRPr lang="zh-CN" altLang="en-US"/>
            </a:p>
          </p:txBody>
        </p:sp>
        <p:sp>
          <p:nvSpPr>
            <p:cNvPr id="10338" name="未知"/>
            <p:cNvSpPr/>
            <p:nvPr/>
          </p:nvSpPr>
          <p:spPr>
            <a:xfrm>
              <a:off x="3789" y="474"/>
              <a:ext cx="251" cy="4"/>
            </a:xfrm>
            <a:custGeom>
              <a:avLst/>
              <a:gdLst/>
              <a:ahLst/>
              <a:cxnLst/>
              <a:rect l="0" t="0" r="0" b="0"/>
              <a:pathLst>
                <a:path w="754" h="12">
                  <a:moveTo>
                    <a:pt x="754" y="12"/>
                  </a:moveTo>
                  <a:lnTo>
                    <a:pt x="754" y="5"/>
                  </a:lnTo>
                  <a:lnTo>
                    <a:pt x="754" y="0"/>
                  </a:lnTo>
                  <a:lnTo>
                    <a:pt x="0" y="0"/>
                  </a:lnTo>
                  <a:lnTo>
                    <a:pt x="1" y="5"/>
                  </a:lnTo>
                  <a:lnTo>
                    <a:pt x="4" y="12"/>
                  </a:lnTo>
                  <a:lnTo>
                    <a:pt x="754" y="12"/>
                  </a:lnTo>
                  <a:close/>
                </a:path>
              </a:pathLst>
            </a:custGeom>
            <a:solidFill>
              <a:srgbClr val="EAEAEA">
                <a:alpha val="100000"/>
              </a:srgbClr>
            </a:solidFill>
            <a:ln w="9525">
              <a:noFill/>
            </a:ln>
          </p:spPr>
          <p:txBody>
            <a:bodyPr/>
            <a:lstStyle/>
            <a:p>
              <a:endParaRPr lang="zh-CN" altLang="en-US"/>
            </a:p>
          </p:txBody>
        </p:sp>
        <p:sp>
          <p:nvSpPr>
            <p:cNvPr id="10339" name="未知"/>
            <p:cNvSpPr/>
            <p:nvPr/>
          </p:nvSpPr>
          <p:spPr>
            <a:xfrm>
              <a:off x="4049" y="500"/>
              <a:ext cx="10" cy="4"/>
            </a:xfrm>
            <a:custGeom>
              <a:avLst/>
              <a:gdLst/>
              <a:ahLst/>
              <a:cxnLst/>
              <a:rect l="0" t="0" r="0" b="0"/>
              <a:pathLst>
                <a:path w="30" h="11">
                  <a:moveTo>
                    <a:pt x="0" y="0"/>
                  </a:moveTo>
                  <a:lnTo>
                    <a:pt x="0" y="2"/>
                  </a:lnTo>
                  <a:lnTo>
                    <a:pt x="0" y="7"/>
                  </a:lnTo>
                  <a:lnTo>
                    <a:pt x="2" y="10"/>
                  </a:lnTo>
                  <a:lnTo>
                    <a:pt x="5" y="10"/>
                  </a:lnTo>
                  <a:lnTo>
                    <a:pt x="9" y="11"/>
                  </a:lnTo>
                  <a:lnTo>
                    <a:pt x="14" y="10"/>
                  </a:lnTo>
                  <a:lnTo>
                    <a:pt x="20" y="7"/>
                  </a:lnTo>
                  <a:lnTo>
                    <a:pt x="30" y="0"/>
                  </a:lnTo>
                  <a:lnTo>
                    <a:pt x="0" y="0"/>
                  </a:lnTo>
                  <a:close/>
                </a:path>
              </a:pathLst>
            </a:custGeom>
            <a:solidFill>
              <a:srgbClr val="D9D9D9">
                <a:alpha val="100000"/>
              </a:srgbClr>
            </a:solidFill>
            <a:ln w="9525">
              <a:noFill/>
            </a:ln>
          </p:spPr>
          <p:txBody>
            <a:bodyPr/>
            <a:lstStyle/>
            <a:p>
              <a:endParaRPr lang="zh-CN" altLang="en-US"/>
            </a:p>
          </p:txBody>
        </p:sp>
        <p:sp>
          <p:nvSpPr>
            <p:cNvPr id="10340" name="未知"/>
            <p:cNvSpPr/>
            <p:nvPr/>
          </p:nvSpPr>
          <p:spPr>
            <a:xfrm>
              <a:off x="3783" y="500"/>
              <a:ext cx="262" cy="4"/>
            </a:xfrm>
            <a:custGeom>
              <a:avLst/>
              <a:gdLst/>
              <a:ahLst/>
              <a:cxnLst/>
              <a:rect l="0" t="0" r="0" b="0"/>
              <a:pathLst>
                <a:path w="786" h="11">
                  <a:moveTo>
                    <a:pt x="786" y="11"/>
                  </a:moveTo>
                  <a:lnTo>
                    <a:pt x="779" y="0"/>
                  </a:lnTo>
                  <a:lnTo>
                    <a:pt x="14" y="0"/>
                  </a:lnTo>
                  <a:lnTo>
                    <a:pt x="11" y="5"/>
                  </a:lnTo>
                  <a:lnTo>
                    <a:pt x="0" y="11"/>
                  </a:lnTo>
                  <a:lnTo>
                    <a:pt x="786" y="11"/>
                  </a:lnTo>
                  <a:close/>
                </a:path>
              </a:pathLst>
            </a:custGeom>
            <a:solidFill>
              <a:srgbClr val="D8D8D8">
                <a:alpha val="100000"/>
              </a:srgbClr>
            </a:solidFill>
            <a:ln w="9525">
              <a:noFill/>
            </a:ln>
          </p:spPr>
          <p:txBody>
            <a:bodyPr/>
            <a:lstStyle/>
            <a:p>
              <a:endParaRPr lang="zh-CN" altLang="en-US"/>
            </a:p>
          </p:txBody>
        </p:sp>
        <p:sp>
          <p:nvSpPr>
            <p:cNvPr id="10341" name="未知"/>
            <p:cNvSpPr/>
            <p:nvPr/>
          </p:nvSpPr>
          <p:spPr>
            <a:xfrm>
              <a:off x="3752" y="467"/>
              <a:ext cx="18" cy="3"/>
            </a:xfrm>
            <a:custGeom>
              <a:avLst/>
              <a:gdLst/>
              <a:ahLst/>
              <a:cxnLst/>
              <a:rect l="0" t="0" r="0" b="0"/>
              <a:pathLst>
                <a:path w="55" h="10">
                  <a:moveTo>
                    <a:pt x="47" y="10"/>
                  </a:moveTo>
                  <a:lnTo>
                    <a:pt x="55" y="0"/>
                  </a:lnTo>
                  <a:lnTo>
                    <a:pt x="0" y="0"/>
                  </a:lnTo>
                  <a:lnTo>
                    <a:pt x="1" y="1"/>
                  </a:lnTo>
                  <a:lnTo>
                    <a:pt x="4" y="4"/>
                  </a:lnTo>
                  <a:lnTo>
                    <a:pt x="8" y="10"/>
                  </a:lnTo>
                  <a:lnTo>
                    <a:pt x="47" y="10"/>
                  </a:lnTo>
                  <a:close/>
                </a:path>
              </a:pathLst>
            </a:custGeom>
            <a:solidFill>
              <a:srgbClr val="EFEFEF">
                <a:alpha val="100000"/>
              </a:srgbClr>
            </a:solidFill>
            <a:ln w="9525">
              <a:noFill/>
            </a:ln>
          </p:spPr>
          <p:txBody>
            <a:bodyPr/>
            <a:lstStyle/>
            <a:p>
              <a:endParaRPr lang="zh-CN" altLang="en-US"/>
            </a:p>
          </p:txBody>
        </p:sp>
        <p:sp>
          <p:nvSpPr>
            <p:cNvPr id="10342" name="未知"/>
            <p:cNvSpPr/>
            <p:nvPr/>
          </p:nvSpPr>
          <p:spPr>
            <a:xfrm>
              <a:off x="3754" y="470"/>
              <a:ext cx="13" cy="4"/>
            </a:xfrm>
            <a:custGeom>
              <a:avLst/>
              <a:gdLst/>
              <a:ahLst/>
              <a:cxnLst/>
              <a:rect l="0" t="0" r="0" b="0"/>
              <a:pathLst>
                <a:path w="39" h="11">
                  <a:moveTo>
                    <a:pt x="34" y="11"/>
                  </a:moveTo>
                  <a:lnTo>
                    <a:pt x="39" y="0"/>
                  </a:lnTo>
                  <a:lnTo>
                    <a:pt x="0" y="0"/>
                  </a:lnTo>
                  <a:lnTo>
                    <a:pt x="3" y="11"/>
                  </a:lnTo>
                  <a:lnTo>
                    <a:pt x="34" y="11"/>
                  </a:lnTo>
                  <a:close/>
                </a:path>
              </a:pathLst>
            </a:custGeom>
            <a:solidFill>
              <a:srgbClr val="EDEDED">
                <a:alpha val="100000"/>
              </a:srgbClr>
            </a:solidFill>
            <a:ln w="9525">
              <a:noFill/>
            </a:ln>
          </p:spPr>
          <p:txBody>
            <a:bodyPr/>
            <a:lstStyle/>
            <a:p>
              <a:endParaRPr lang="zh-CN" altLang="en-US"/>
            </a:p>
          </p:txBody>
        </p:sp>
        <p:sp>
          <p:nvSpPr>
            <p:cNvPr id="10343" name="未知"/>
            <p:cNvSpPr/>
            <p:nvPr/>
          </p:nvSpPr>
          <p:spPr>
            <a:xfrm>
              <a:off x="3752" y="478"/>
              <a:ext cx="12" cy="3"/>
            </a:xfrm>
            <a:custGeom>
              <a:avLst/>
              <a:gdLst/>
              <a:ahLst/>
              <a:cxnLst/>
              <a:rect l="0" t="0" r="0" b="0"/>
              <a:pathLst>
                <a:path w="36" h="10">
                  <a:moveTo>
                    <a:pt x="7" y="0"/>
                  </a:moveTo>
                  <a:lnTo>
                    <a:pt x="5" y="7"/>
                  </a:lnTo>
                  <a:lnTo>
                    <a:pt x="0" y="10"/>
                  </a:lnTo>
                  <a:lnTo>
                    <a:pt x="35" y="10"/>
                  </a:lnTo>
                  <a:lnTo>
                    <a:pt x="36" y="0"/>
                  </a:lnTo>
                  <a:lnTo>
                    <a:pt x="7" y="0"/>
                  </a:lnTo>
                  <a:close/>
                </a:path>
              </a:pathLst>
            </a:custGeom>
            <a:solidFill>
              <a:srgbClr val="E8E8E8">
                <a:alpha val="100000"/>
              </a:srgbClr>
            </a:solidFill>
            <a:ln w="9525">
              <a:noFill/>
            </a:ln>
          </p:spPr>
          <p:txBody>
            <a:bodyPr/>
            <a:lstStyle/>
            <a:p>
              <a:endParaRPr lang="zh-CN" altLang="en-US"/>
            </a:p>
          </p:txBody>
        </p:sp>
        <p:sp>
          <p:nvSpPr>
            <p:cNvPr id="10344" name="未知"/>
            <p:cNvSpPr/>
            <p:nvPr/>
          </p:nvSpPr>
          <p:spPr>
            <a:xfrm>
              <a:off x="3747" y="481"/>
              <a:ext cx="17" cy="4"/>
            </a:xfrm>
            <a:custGeom>
              <a:avLst/>
              <a:gdLst/>
              <a:ahLst/>
              <a:cxnLst/>
              <a:rect l="0" t="0" r="0" b="0"/>
              <a:pathLst>
                <a:path w="50" h="12">
                  <a:moveTo>
                    <a:pt x="49" y="12"/>
                  </a:moveTo>
                  <a:lnTo>
                    <a:pt x="50" y="0"/>
                  </a:lnTo>
                  <a:lnTo>
                    <a:pt x="15" y="0"/>
                  </a:lnTo>
                  <a:lnTo>
                    <a:pt x="0" y="10"/>
                  </a:lnTo>
                  <a:lnTo>
                    <a:pt x="4" y="12"/>
                  </a:lnTo>
                  <a:lnTo>
                    <a:pt x="49" y="12"/>
                  </a:lnTo>
                  <a:close/>
                </a:path>
              </a:pathLst>
            </a:custGeom>
            <a:solidFill>
              <a:srgbClr val="E5E5E5">
                <a:alpha val="100000"/>
              </a:srgbClr>
            </a:solidFill>
            <a:ln w="9525">
              <a:noFill/>
            </a:ln>
          </p:spPr>
          <p:txBody>
            <a:bodyPr/>
            <a:lstStyle/>
            <a:p>
              <a:endParaRPr lang="zh-CN" altLang="en-US"/>
            </a:p>
          </p:txBody>
        </p:sp>
        <p:sp>
          <p:nvSpPr>
            <p:cNvPr id="10345" name="未知"/>
            <p:cNvSpPr/>
            <p:nvPr/>
          </p:nvSpPr>
          <p:spPr>
            <a:xfrm>
              <a:off x="3748" y="485"/>
              <a:ext cx="16" cy="4"/>
            </a:xfrm>
            <a:custGeom>
              <a:avLst/>
              <a:gdLst/>
              <a:ahLst/>
              <a:cxnLst/>
              <a:rect l="0" t="0" r="0" b="0"/>
              <a:pathLst>
                <a:path w="46" h="11">
                  <a:moveTo>
                    <a:pt x="45" y="1"/>
                  </a:moveTo>
                  <a:lnTo>
                    <a:pt x="45" y="0"/>
                  </a:lnTo>
                  <a:lnTo>
                    <a:pt x="0" y="0"/>
                  </a:lnTo>
                  <a:lnTo>
                    <a:pt x="14" y="11"/>
                  </a:lnTo>
                  <a:lnTo>
                    <a:pt x="46" y="11"/>
                  </a:lnTo>
                  <a:lnTo>
                    <a:pt x="45" y="1"/>
                  </a:lnTo>
                  <a:close/>
                </a:path>
              </a:pathLst>
            </a:custGeom>
            <a:solidFill>
              <a:srgbClr val="E4E4E4">
                <a:alpha val="100000"/>
              </a:srgbClr>
            </a:solidFill>
            <a:ln w="9525">
              <a:noFill/>
            </a:ln>
          </p:spPr>
          <p:txBody>
            <a:bodyPr/>
            <a:lstStyle/>
            <a:p>
              <a:endParaRPr lang="zh-CN" altLang="en-US"/>
            </a:p>
          </p:txBody>
        </p:sp>
        <p:sp>
          <p:nvSpPr>
            <p:cNvPr id="10346" name="未知"/>
            <p:cNvSpPr/>
            <p:nvPr/>
          </p:nvSpPr>
          <p:spPr>
            <a:xfrm>
              <a:off x="3754" y="474"/>
              <a:ext cx="12" cy="4"/>
            </a:xfrm>
            <a:custGeom>
              <a:avLst/>
              <a:gdLst/>
              <a:ahLst/>
              <a:cxnLst/>
              <a:rect l="0" t="0" r="0" b="0"/>
              <a:pathLst>
                <a:path w="34" h="12">
                  <a:moveTo>
                    <a:pt x="0" y="12"/>
                  </a:moveTo>
                  <a:lnTo>
                    <a:pt x="29" y="12"/>
                  </a:lnTo>
                  <a:lnTo>
                    <a:pt x="30" y="5"/>
                  </a:lnTo>
                  <a:lnTo>
                    <a:pt x="34" y="0"/>
                  </a:lnTo>
                  <a:lnTo>
                    <a:pt x="3" y="0"/>
                  </a:lnTo>
                  <a:lnTo>
                    <a:pt x="0" y="12"/>
                  </a:lnTo>
                  <a:close/>
                </a:path>
              </a:pathLst>
            </a:custGeom>
            <a:solidFill>
              <a:srgbClr val="ECECEC">
                <a:alpha val="100000"/>
              </a:srgbClr>
            </a:solidFill>
            <a:ln w="9525">
              <a:noFill/>
            </a:ln>
          </p:spPr>
          <p:txBody>
            <a:bodyPr/>
            <a:lstStyle/>
            <a:p>
              <a:endParaRPr lang="zh-CN" altLang="en-US"/>
            </a:p>
          </p:txBody>
        </p:sp>
        <p:sp>
          <p:nvSpPr>
            <p:cNvPr id="10347" name="未知"/>
            <p:cNvSpPr/>
            <p:nvPr/>
          </p:nvSpPr>
          <p:spPr>
            <a:xfrm>
              <a:off x="3479" y="467"/>
              <a:ext cx="255" cy="3"/>
            </a:xfrm>
            <a:custGeom>
              <a:avLst/>
              <a:gdLst/>
              <a:ahLst/>
              <a:cxnLst/>
              <a:rect l="0" t="0" r="0" b="0"/>
              <a:pathLst>
                <a:path w="765" h="10">
                  <a:moveTo>
                    <a:pt x="757" y="10"/>
                  </a:moveTo>
                  <a:lnTo>
                    <a:pt x="759" y="4"/>
                  </a:lnTo>
                  <a:lnTo>
                    <a:pt x="764" y="1"/>
                  </a:lnTo>
                  <a:lnTo>
                    <a:pt x="765" y="0"/>
                  </a:lnTo>
                  <a:lnTo>
                    <a:pt x="0" y="0"/>
                  </a:lnTo>
                  <a:lnTo>
                    <a:pt x="4" y="3"/>
                  </a:lnTo>
                  <a:lnTo>
                    <a:pt x="9" y="9"/>
                  </a:lnTo>
                  <a:lnTo>
                    <a:pt x="10" y="10"/>
                  </a:lnTo>
                  <a:lnTo>
                    <a:pt x="757" y="10"/>
                  </a:lnTo>
                  <a:close/>
                </a:path>
              </a:pathLst>
            </a:custGeom>
            <a:solidFill>
              <a:srgbClr val="EFEFEF">
                <a:alpha val="100000"/>
              </a:srgbClr>
            </a:solidFill>
            <a:ln w="9525">
              <a:noFill/>
            </a:ln>
          </p:spPr>
          <p:txBody>
            <a:bodyPr/>
            <a:lstStyle/>
            <a:p>
              <a:endParaRPr lang="zh-CN" altLang="en-US"/>
            </a:p>
          </p:txBody>
        </p:sp>
        <p:sp>
          <p:nvSpPr>
            <p:cNvPr id="10348" name="未知"/>
            <p:cNvSpPr/>
            <p:nvPr/>
          </p:nvSpPr>
          <p:spPr>
            <a:xfrm>
              <a:off x="3485" y="481"/>
              <a:ext cx="253" cy="4"/>
            </a:xfrm>
            <a:custGeom>
              <a:avLst/>
              <a:gdLst/>
              <a:ahLst/>
              <a:cxnLst/>
              <a:rect l="0" t="0" r="0" b="0"/>
              <a:pathLst>
                <a:path w="757" h="12">
                  <a:moveTo>
                    <a:pt x="754" y="12"/>
                  </a:moveTo>
                  <a:lnTo>
                    <a:pt x="757" y="10"/>
                  </a:lnTo>
                  <a:lnTo>
                    <a:pt x="744" y="0"/>
                  </a:lnTo>
                  <a:lnTo>
                    <a:pt x="0" y="0"/>
                  </a:lnTo>
                  <a:lnTo>
                    <a:pt x="0" y="12"/>
                  </a:lnTo>
                  <a:lnTo>
                    <a:pt x="754" y="12"/>
                  </a:lnTo>
                  <a:close/>
                </a:path>
              </a:pathLst>
            </a:custGeom>
            <a:solidFill>
              <a:srgbClr val="E4E4E4">
                <a:alpha val="100000"/>
              </a:srgbClr>
            </a:solidFill>
            <a:ln w="9525">
              <a:noFill/>
            </a:ln>
          </p:spPr>
          <p:txBody>
            <a:bodyPr/>
            <a:lstStyle/>
            <a:p>
              <a:endParaRPr lang="zh-CN" altLang="en-US"/>
            </a:p>
          </p:txBody>
        </p:sp>
        <p:sp>
          <p:nvSpPr>
            <p:cNvPr id="10349" name="未知"/>
            <p:cNvSpPr/>
            <p:nvPr/>
          </p:nvSpPr>
          <p:spPr>
            <a:xfrm>
              <a:off x="3485" y="478"/>
              <a:ext cx="248" cy="3"/>
            </a:xfrm>
            <a:custGeom>
              <a:avLst/>
              <a:gdLst/>
              <a:ahLst/>
              <a:cxnLst/>
              <a:rect l="0" t="0" r="0" b="0"/>
              <a:pathLst>
                <a:path w="746" h="10">
                  <a:moveTo>
                    <a:pt x="741" y="7"/>
                  </a:moveTo>
                  <a:lnTo>
                    <a:pt x="739" y="0"/>
                  </a:lnTo>
                  <a:lnTo>
                    <a:pt x="0" y="0"/>
                  </a:lnTo>
                  <a:lnTo>
                    <a:pt x="2" y="10"/>
                  </a:lnTo>
                  <a:lnTo>
                    <a:pt x="746" y="10"/>
                  </a:lnTo>
                  <a:lnTo>
                    <a:pt x="741" y="7"/>
                  </a:lnTo>
                  <a:close/>
                </a:path>
              </a:pathLst>
            </a:custGeom>
            <a:solidFill>
              <a:srgbClr val="E8E8E8">
                <a:alpha val="100000"/>
              </a:srgbClr>
            </a:solidFill>
            <a:ln w="9525">
              <a:noFill/>
            </a:ln>
          </p:spPr>
          <p:txBody>
            <a:bodyPr/>
            <a:lstStyle/>
            <a:p>
              <a:endParaRPr lang="zh-CN" altLang="en-US"/>
            </a:p>
          </p:txBody>
        </p:sp>
        <p:sp>
          <p:nvSpPr>
            <p:cNvPr id="10350" name="未知"/>
            <p:cNvSpPr/>
            <p:nvPr/>
          </p:nvSpPr>
          <p:spPr>
            <a:xfrm>
              <a:off x="3484" y="474"/>
              <a:ext cx="247" cy="4"/>
            </a:xfrm>
            <a:custGeom>
              <a:avLst/>
              <a:gdLst/>
              <a:ahLst/>
              <a:cxnLst/>
              <a:rect l="0" t="0" r="0" b="0"/>
              <a:pathLst>
                <a:path w="742" h="12">
                  <a:moveTo>
                    <a:pt x="742" y="12"/>
                  </a:moveTo>
                  <a:lnTo>
                    <a:pt x="738" y="0"/>
                  </a:lnTo>
                  <a:lnTo>
                    <a:pt x="0" y="0"/>
                  </a:lnTo>
                  <a:lnTo>
                    <a:pt x="1" y="5"/>
                  </a:lnTo>
                  <a:lnTo>
                    <a:pt x="3" y="12"/>
                  </a:lnTo>
                  <a:lnTo>
                    <a:pt x="742" y="12"/>
                  </a:lnTo>
                  <a:close/>
                </a:path>
              </a:pathLst>
            </a:custGeom>
            <a:solidFill>
              <a:srgbClr val="EAEAEA">
                <a:alpha val="100000"/>
              </a:srgbClr>
            </a:solidFill>
            <a:ln w="9525">
              <a:noFill/>
            </a:ln>
          </p:spPr>
          <p:txBody>
            <a:bodyPr/>
            <a:lstStyle/>
            <a:p>
              <a:endParaRPr lang="zh-CN" altLang="en-US"/>
            </a:p>
          </p:txBody>
        </p:sp>
        <p:sp>
          <p:nvSpPr>
            <p:cNvPr id="10351" name="未知"/>
            <p:cNvSpPr/>
            <p:nvPr/>
          </p:nvSpPr>
          <p:spPr>
            <a:xfrm>
              <a:off x="3482" y="470"/>
              <a:ext cx="249" cy="4"/>
            </a:xfrm>
            <a:custGeom>
              <a:avLst/>
              <a:gdLst/>
              <a:ahLst/>
              <a:cxnLst/>
              <a:rect l="0" t="0" r="0" b="0"/>
              <a:pathLst>
                <a:path w="747" h="11">
                  <a:moveTo>
                    <a:pt x="743" y="11"/>
                  </a:moveTo>
                  <a:lnTo>
                    <a:pt x="747" y="0"/>
                  </a:lnTo>
                  <a:lnTo>
                    <a:pt x="0" y="0"/>
                  </a:lnTo>
                  <a:lnTo>
                    <a:pt x="5" y="11"/>
                  </a:lnTo>
                  <a:lnTo>
                    <a:pt x="743" y="11"/>
                  </a:lnTo>
                  <a:close/>
                </a:path>
              </a:pathLst>
            </a:custGeom>
            <a:solidFill>
              <a:srgbClr val="EDEDED">
                <a:alpha val="100000"/>
              </a:srgbClr>
            </a:solidFill>
            <a:ln w="9525">
              <a:noFill/>
            </a:ln>
          </p:spPr>
          <p:txBody>
            <a:bodyPr/>
            <a:lstStyle/>
            <a:p>
              <a:endParaRPr lang="zh-CN" altLang="en-US"/>
            </a:p>
          </p:txBody>
        </p:sp>
        <p:sp>
          <p:nvSpPr>
            <p:cNvPr id="10352" name="未知"/>
            <p:cNvSpPr/>
            <p:nvPr/>
          </p:nvSpPr>
          <p:spPr>
            <a:xfrm>
              <a:off x="3485" y="489"/>
              <a:ext cx="247" cy="3"/>
            </a:xfrm>
            <a:custGeom>
              <a:avLst/>
              <a:gdLst/>
              <a:ahLst/>
              <a:cxnLst/>
              <a:rect l="0" t="0" r="0" b="0"/>
              <a:pathLst>
                <a:path w="741" h="11">
                  <a:moveTo>
                    <a:pt x="739" y="3"/>
                  </a:moveTo>
                  <a:lnTo>
                    <a:pt x="741" y="0"/>
                  </a:lnTo>
                  <a:lnTo>
                    <a:pt x="2" y="0"/>
                  </a:lnTo>
                  <a:lnTo>
                    <a:pt x="0" y="11"/>
                  </a:lnTo>
                  <a:lnTo>
                    <a:pt x="735" y="11"/>
                  </a:lnTo>
                  <a:lnTo>
                    <a:pt x="739" y="3"/>
                  </a:lnTo>
                  <a:close/>
                </a:path>
              </a:pathLst>
            </a:custGeom>
            <a:solidFill>
              <a:srgbClr val="E1E1E1">
                <a:alpha val="100000"/>
              </a:srgbClr>
            </a:solidFill>
            <a:ln w="9525">
              <a:noFill/>
            </a:ln>
          </p:spPr>
          <p:txBody>
            <a:bodyPr/>
            <a:lstStyle/>
            <a:p>
              <a:endParaRPr lang="zh-CN" altLang="en-US"/>
            </a:p>
          </p:txBody>
        </p:sp>
        <p:sp>
          <p:nvSpPr>
            <p:cNvPr id="10353" name="未知"/>
            <p:cNvSpPr/>
            <p:nvPr/>
          </p:nvSpPr>
          <p:spPr>
            <a:xfrm>
              <a:off x="3475" y="504"/>
              <a:ext cx="264" cy="3"/>
            </a:xfrm>
            <a:custGeom>
              <a:avLst/>
              <a:gdLst/>
              <a:ahLst/>
              <a:cxnLst/>
              <a:rect l="0" t="0" r="0" b="0"/>
              <a:pathLst>
                <a:path w="792" h="11">
                  <a:moveTo>
                    <a:pt x="774" y="1"/>
                  </a:moveTo>
                  <a:lnTo>
                    <a:pt x="773" y="0"/>
                  </a:lnTo>
                  <a:lnTo>
                    <a:pt x="16" y="0"/>
                  </a:lnTo>
                  <a:lnTo>
                    <a:pt x="11" y="2"/>
                  </a:lnTo>
                  <a:lnTo>
                    <a:pt x="9" y="4"/>
                  </a:lnTo>
                  <a:lnTo>
                    <a:pt x="7" y="6"/>
                  </a:lnTo>
                  <a:lnTo>
                    <a:pt x="0" y="11"/>
                  </a:lnTo>
                  <a:lnTo>
                    <a:pt x="792" y="11"/>
                  </a:lnTo>
                  <a:lnTo>
                    <a:pt x="781" y="7"/>
                  </a:lnTo>
                  <a:lnTo>
                    <a:pt x="774" y="1"/>
                  </a:lnTo>
                  <a:close/>
                </a:path>
              </a:pathLst>
            </a:custGeom>
            <a:solidFill>
              <a:srgbClr val="D7D7D7">
                <a:alpha val="100000"/>
              </a:srgbClr>
            </a:solidFill>
            <a:ln w="9525">
              <a:noFill/>
            </a:ln>
          </p:spPr>
          <p:txBody>
            <a:bodyPr/>
            <a:lstStyle/>
            <a:p>
              <a:endParaRPr lang="zh-CN" altLang="en-US"/>
            </a:p>
          </p:txBody>
        </p:sp>
        <p:sp>
          <p:nvSpPr>
            <p:cNvPr id="10354" name="未知"/>
            <p:cNvSpPr/>
            <p:nvPr/>
          </p:nvSpPr>
          <p:spPr>
            <a:xfrm>
              <a:off x="3482" y="496"/>
              <a:ext cx="247" cy="4"/>
            </a:xfrm>
            <a:custGeom>
              <a:avLst/>
              <a:gdLst/>
              <a:ahLst/>
              <a:cxnLst/>
              <a:rect l="0" t="0" r="0" b="0"/>
              <a:pathLst>
                <a:path w="741" h="12">
                  <a:moveTo>
                    <a:pt x="740" y="2"/>
                  </a:moveTo>
                  <a:lnTo>
                    <a:pt x="740" y="0"/>
                  </a:lnTo>
                  <a:lnTo>
                    <a:pt x="5" y="0"/>
                  </a:lnTo>
                  <a:lnTo>
                    <a:pt x="0" y="12"/>
                  </a:lnTo>
                  <a:lnTo>
                    <a:pt x="741" y="12"/>
                  </a:lnTo>
                  <a:lnTo>
                    <a:pt x="740" y="2"/>
                  </a:lnTo>
                  <a:close/>
                </a:path>
              </a:pathLst>
            </a:custGeom>
            <a:solidFill>
              <a:srgbClr val="DCDCDC">
                <a:alpha val="100000"/>
              </a:srgbClr>
            </a:solidFill>
            <a:ln w="9525">
              <a:noFill/>
            </a:ln>
          </p:spPr>
          <p:txBody>
            <a:bodyPr/>
            <a:lstStyle/>
            <a:p>
              <a:endParaRPr lang="zh-CN" altLang="en-US"/>
            </a:p>
          </p:txBody>
        </p:sp>
        <p:sp>
          <p:nvSpPr>
            <p:cNvPr id="10355" name="未知"/>
            <p:cNvSpPr/>
            <p:nvPr/>
          </p:nvSpPr>
          <p:spPr>
            <a:xfrm>
              <a:off x="3484" y="492"/>
              <a:ext cx="246" cy="4"/>
            </a:xfrm>
            <a:custGeom>
              <a:avLst/>
              <a:gdLst/>
              <a:ahLst/>
              <a:cxnLst/>
              <a:rect l="0" t="0" r="0" b="0"/>
              <a:pathLst>
                <a:path w="737" h="11">
                  <a:moveTo>
                    <a:pt x="735" y="11"/>
                  </a:moveTo>
                  <a:lnTo>
                    <a:pt x="737" y="0"/>
                  </a:lnTo>
                  <a:lnTo>
                    <a:pt x="2" y="0"/>
                  </a:lnTo>
                  <a:lnTo>
                    <a:pt x="0" y="11"/>
                  </a:lnTo>
                  <a:lnTo>
                    <a:pt x="735" y="11"/>
                  </a:lnTo>
                  <a:close/>
                </a:path>
              </a:pathLst>
            </a:custGeom>
            <a:solidFill>
              <a:srgbClr val="DEDEDE">
                <a:alpha val="100000"/>
              </a:srgbClr>
            </a:solidFill>
            <a:ln w="9525">
              <a:noFill/>
            </a:ln>
          </p:spPr>
          <p:txBody>
            <a:bodyPr/>
            <a:lstStyle/>
            <a:p>
              <a:endParaRPr lang="zh-CN" altLang="en-US"/>
            </a:p>
          </p:txBody>
        </p:sp>
        <p:sp>
          <p:nvSpPr>
            <p:cNvPr id="10356" name="未知"/>
            <p:cNvSpPr/>
            <p:nvPr/>
          </p:nvSpPr>
          <p:spPr>
            <a:xfrm>
              <a:off x="3480" y="500"/>
              <a:ext cx="252" cy="4"/>
            </a:xfrm>
            <a:custGeom>
              <a:avLst/>
              <a:gdLst/>
              <a:ahLst/>
              <a:cxnLst/>
              <a:rect l="0" t="0" r="0" b="0"/>
              <a:pathLst>
                <a:path w="757" h="11">
                  <a:moveTo>
                    <a:pt x="757" y="11"/>
                  </a:moveTo>
                  <a:lnTo>
                    <a:pt x="750" y="5"/>
                  </a:lnTo>
                  <a:lnTo>
                    <a:pt x="748" y="0"/>
                  </a:lnTo>
                  <a:lnTo>
                    <a:pt x="7" y="0"/>
                  </a:lnTo>
                  <a:lnTo>
                    <a:pt x="5" y="5"/>
                  </a:lnTo>
                  <a:lnTo>
                    <a:pt x="0" y="11"/>
                  </a:lnTo>
                  <a:lnTo>
                    <a:pt x="757" y="11"/>
                  </a:lnTo>
                  <a:close/>
                </a:path>
              </a:pathLst>
            </a:custGeom>
            <a:solidFill>
              <a:srgbClr val="D8D8D8">
                <a:alpha val="100000"/>
              </a:srgbClr>
            </a:solidFill>
            <a:ln w="9525">
              <a:noFill/>
            </a:ln>
          </p:spPr>
          <p:txBody>
            <a:bodyPr/>
            <a:lstStyle/>
            <a:p>
              <a:endParaRPr lang="zh-CN" altLang="en-US"/>
            </a:p>
          </p:txBody>
        </p:sp>
        <p:sp>
          <p:nvSpPr>
            <p:cNvPr id="10357" name="未知"/>
            <p:cNvSpPr/>
            <p:nvPr/>
          </p:nvSpPr>
          <p:spPr>
            <a:xfrm>
              <a:off x="3756" y="496"/>
              <a:ext cx="10" cy="4"/>
            </a:xfrm>
            <a:custGeom>
              <a:avLst/>
              <a:gdLst/>
              <a:ahLst/>
              <a:cxnLst/>
              <a:rect l="0" t="0" r="0" b="0"/>
              <a:pathLst>
                <a:path w="32" h="12">
                  <a:moveTo>
                    <a:pt x="32" y="12"/>
                  </a:moveTo>
                  <a:lnTo>
                    <a:pt x="26" y="0"/>
                  </a:lnTo>
                  <a:lnTo>
                    <a:pt x="1" y="0"/>
                  </a:lnTo>
                  <a:lnTo>
                    <a:pt x="1" y="1"/>
                  </a:lnTo>
                  <a:lnTo>
                    <a:pt x="0" y="6"/>
                  </a:lnTo>
                  <a:lnTo>
                    <a:pt x="0" y="12"/>
                  </a:lnTo>
                  <a:lnTo>
                    <a:pt x="32" y="12"/>
                  </a:lnTo>
                  <a:close/>
                </a:path>
              </a:pathLst>
            </a:custGeom>
            <a:solidFill>
              <a:srgbClr val="DBDBDB">
                <a:alpha val="100000"/>
              </a:srgbClr>
            </a:solidFill>
            <a:ln w="9525">
              <a:noFill/>
            </a:ln>
          </p:spPr>
          <p:txBody>
            <a:bodyPr/>
            <a:lstStyle/>
            <a:p>
              <a:endParaRPr lang="zh-CN" altLang="en-US"/>
            </a:p>
          </p:txBody>
        </p:sp>
        <p:sp>
          <p:nvSpPr>
            <p:cNvPr id="10358" name="未知"/>
            <p:cNvSpPr/>
            <p:nvPr/>
          </p:nvSpPr>
          <p:spPr>
            <a:xfrm>
              <a:off x="3753" y="489"/>
              <a:ext cx="11" cy="3"/>
            </a:xfrm>
            <a:custGeom>
              <a:avLst/>
              <a:gdLst/>
              <a:ahLst/>
              <a:cxnLst/>
              <a:rect l="0" t="0" r="0" b="0"/>
              <a:pathLst>
                <a:path w="33" h="11">
                  <a:moveTo>
                    <a:pt x="33" y="11"/>
                  </a:moveTo>
                  <a:lnTo>
                    <a:pt x="32" y="0"/>
                  </a:lnTo>
                  <a:lnTo>
                    <a:pt x="0" y="0"/>
                  </a:lnTo>
                  <a:lnTo>
                    <a:pt x="3" y="3"/>
                  </a:lnTo>
                  <a:lnTo>
                    <a:pt x="5" y="11"/>
                  </a:lnTo>
                  <a:lnTo>
                    <a:pt x="33" y="11"/>
                  </a:lnTo>
                  <a:close/>
                </a:path>
              </a:pathLst>
            </a:custGeom>
            <a:solidFill>
              <a:srgbClr val="E0E0E0">
                <a:alpha val="100000"/>
              </a:srgbClr>
            </a:solidFill>
            <a:ln w="9525">
              <a:noFill/>
            </a:ln>
          </p:spPr>
          <p:txBody>
            <a:bodyPr/>
            <a:lstStyle/>
            <a:p>
              <a:endParaRPr lang="zh-CN" altLang="en-US"/>
            </a:p>
          </p:txBody>
        </p:sp>
        <p:sp>
          <p:nvSpPr>
            <p:cNvPr id="10359" name="未知"/>
            <p:cNvSpPr/>
            <p:nvPr/>
          </p:nvSpPr>
          <p:spPr>
            <a:xfrm>
              <a:off x="3755" y="492"/>
              <a:ext cx="9" cy="4"/>
            </a:xfrm>
            <a:custGeom>
              <a:avLst/>
              <a:gdLst/>
              <a:ahLst/>
              <a:cxnLst/>
              <a:rect l="0" t="0" r="0" b="0"/>
              <a:pathLst>
                <a:path w="29" h="11">
                  <a:moveTo>
                    <a:pt x="29" y="11"/>
                  </a:moveTo>
                  <a:lnTo>
                    <a:pt x="28" y="0"/>
                  </a:lnTo>
                  <a:lnTo>
                    <a:pt x="0" y="0"/>
                  </a:lnTo>
                  <a:lnTo>
                    <a:pt x="4" y="11"/>
                  </a:lnTo>
                  <a:lnTo>
                    <a:pt x="29" y="11"/>
                  </a:lnTo>
                  <a:close/>
                </a:path>
              </a:pathLst>
            </a:custGeom>
            <a:solidFill>
              <a:srgbClr val="DDDDDD">
                <a:alpha val="100000"/>
              </a:srgbClr>
            </a:solidFill>
            <a:ln w="9525">
              <a:noFill/>
            </a:ln>
          </p:spPr>
          <p:txBody>
            <a:bodyPr/>
            <a:lstStyle/>
            <a:p>
              <a:endParaRPr lang="zh-CN" altLang="en-US"/>
            </a:p>
          </p:txBody>
        </p:sp>
        <p:sp>
          <p:nvSpPr>
            <p:cNvPr id="10360" name="未知"/>
            <p:cNvSpPr/>
            <p:nvPr/>
          </p:nvSpPr>
          <p:spPr>
            <a:xfrm>
              <a:off x="3747" y="504"/>
              <a:ext cx="27" cy="3"/>
            </a:xfrm>
            <a:custGeom>
              <a:avLst/>
              <a:gdLst/>
              <a:ahLst/>
              <a:cxnLst/>
              <a:rect l="0" t="0" r="0" b="0"/>
              <a:pathLst>
                <a:path w="82" h="11">
                  <a:moveTo>
                    <a:pt x="18" y="0"/>
                  </a:moveTo>
                  <a:lnTo>
                    <a:pt x="17" y="0"/>
                  </a:lnTo>
                  <a:lnTo>
                    <a:pt x="17" y="1"/>
                  </a:lnTo>
                  <a:lnTo>
                    <a:pt x="7" y="7"/>
                  </a:lnTo>
                  <a:lnTo>
                    <a:pt x="0" y="11"/>
                  </a:lnTo>
                  <a:lnTo>
                    <a:pt x="82" y="11"/>
                  </a:lnTo>
                  <a:lnTo>
                    <a:pt x="73" y="6"/>
                  </a:lnTo>
                  <a:lnTo>
                    <a:pt x="67" y="0"/>
                  </a:lnTo>
                  <a:lnTo>
                    <a:pt x="18" y="0"/>
                  </a:lnTo>
                  <a:close/>
                </a:path>
              </a:pathLst>
            </a:custGeom>
            <a:solidFill>
              <a:srgbClr val="D7D7D7">
                <a:alpha val="100000"/>
              </a:srgbClr>
            </a:solidFill>
            <a:ln w="9525">
              <a:noFill/>
            </a:ln>
          </p:spPr>
          <p:txBody>
            <a:bodyPr/>
            <a:lstStyle/>
            <a:p>
              <a:endParaRPr lang="zh-CN" altLang="en-US"/>
            </a:p>
          </p:txBody>
        </p:sp>
        <p:sp>
          <p:nvSpPr>
            <p:cNvPr id="10361" name="未知"/>
            <p:cNvSpPr/>
            <p:nvPr/>
          </p:nvSpPr>
          <p:spPr>
            <a:xfrm>
              <a:off x="3753" y="500"/>
              <a:ext cx="16" cy="4"/>
            </a:xfrm>
            <a:custGeom>
              <a:avLst/>
              <a:gdLst/>
              <a:ahLst/>
              <a:cxnLst/>
              <a:rect l="0" t="0" r="0" b="0"/>
              <a:pathLst>
                <a:path w="49" h="11">
                  <a:moveTo>
                    <a:pt x="49" y="11"/>
                  </a:moveTo>
                  <a:lnTo>
                    <a:pt x="44" y="5"/>
                  </a:lnTo>
                  <a:lnTo>
                    <a:pt x="41" y="0"/>
                  </a:lnTo>
                  <a:lnTo>
                    <a:pt x="9" y="0"/>
                  </a:lnTo>
                  <a:lnTo>
                    <a:pt x="5" y="5"/>
                  </a:lnTo>
                  <a:lnTo>
                    <a:pt x="0" y="11"/>
                  </a:lnTo>
                  <a:lnTo>
                    <a:pt x="49" y="11"/>
                  </a:lnTo>
                  <a:close/>
                </a:path>
              </a:pathLst>
            </a:custGeom>
            <a:solidFill>
              <a:srgbClr val="D8D8D8">
                <a:alpha val="100000"/>
              </a:srgbClr>
            </a:solidFill>
            <a:ln w="9525">
              <a:noFill/>
            </a:ln>
          </p:spPr>
          <p:txBody>
            <a:bodyPr/>
            <a:lstStyle/>
            <a:p>
              <a:endParaRPr lang="zh-CN" altLang="en-US"/>
            </a:p>
          </p:txBody>
        </p:sp>
        <p:sp>
          <p:nvSpPr>
            <p:cNvPr id="10362" name="未知"/>
            <p:cNvSpPr/>
            <p:nvPr/>
          </p:nvSpPr>
          <p:spPr>
            <a:xfrm>
              <a:off x="3485" y="485"/>
              <a:ext cx="252" cy="4"/>
            </a:xfrm>
            <a:custGeom>
              <a:avLst/>
              <a:gdLst/>
              <a:ahLst/>
              <a:cxnLst/>
              <a:rect l="0" t="0" r="0" b="0"/>
              <a:pathLst>
                <a:path w="754" h="11">
                  <a:moveTo>
                    <a:pt x="739" y="11"/>
                  </a:moveTo>
                  <a:lnTo>
                    <a:pt x="745" y="5"/>
                  </a:lnTo>
                  <a:lnTo>
                    <a:pt x="754" y="0"/>
                  </a:lnTo>
                  <a:lnTo>
                    <a:pt x="0" y="0"/>
                  </a:lnTo>
                  <a:lnTo>
                    <a:pt x="0" y="1"/>
                  </a:lnTo>
                  <a:lnTo>
                    <a:pt x="0" y="11"/>
                  </a:lnTo>
                  <a:lnTo>
                    <a:pt x="739" y="11"/>
                  </a:lnTo>
                  <a:close/>
                </a:path>
              </a:pathLst>
            </a:custGeom>
            <a:solidFill>
              <a:srgbClr val="E3E3E3">
                <a:alpha val="100000"/>
              </a:srgbClr>
            </a:solidFill>
            <a:ln w="9525">
              <a:noFill/>
            </a:ln>
          </p:spPr>
          <p:txBody>
            <a:bodyPr/>
            <a:lstStyle/>
            <a:p>
              <a:endParaRPr lang="zh-CN" altLang="en-US"/>
            </a:p>
          </p:txBody>
        </p:sp>
        <p:sp>
          <p:nvSpPr>
            <p:cNvPr id="10363" name="未知"/>
            <p:cNvSpPr/>
            <p:nvPr/>
          </p:nvSpPr>
          <p:spPr>
            <a:xfrm>
              <a:off x="3448" y="467"/>
              <a:ext cx="17" cy="3"/>
            </a:xfrm>
            <a:custGeom>
              <a:avLst/>
              <a:gdLst/>
              <a:ahLst/>
              <a:cxnLst/>
              <a:rect l="0" t="0" r="0" b="0"/>
              <a:pathLst>
                <a:path w="50" h="10">
                  <a:moveTo>
                    <a:pt x="40" y="10"/>
                  </a:moveTo>
                  <a:lnTo>
                    <a:pt x="44" y="3"/>
                  </a:lnTo>
                  <a:lnTo>
                    <a:pt x="50" y="0"/>
                  </a:lnTo>
                  <a:lnTo>
                    <a:pt x="8" y="0"/>
                  </a:lnTo>
                  <a:lnTo>
                    <a:pt x="0" y="10"/>
                  </a:lnTo>
                  <a:lnTo>
                    <a:pt x="40" y="10"/>
                  </a:lnTo>
                  <a:close/>
                </a:path>
              </a:pathLst>
            </a:custGeom>
            <a:solidFill>
              <a:srgbClr val="EFEFEF">
                <a:alpha val="100000"/>
              </a:srgbClr>
            </a:solidFill>
            <a:ln w="9525">
              <a:noFill/>
            </a:ln>
          </p:spPr>
          <p:txBody>
            <a:bodyPr/>
            <a:lstStyle/>
            <a:p>
              <a:endParaRPr lang="zh-CN" altLang="en-US"/>
            </a:p>
          </p:txBody>
        </p:sp>
        <p:sp>
          <p:nvSpPr>
            <p:cNvPr id="10364" name="未知"/>
            <p:cNvSpPr/>
            <p:nvPr/>
          </p:nvSpPr>
          <p:spPr>
            <a:xfrm>
              <a:off x="3443" y="478"/>
              <a:ext cx="16" cy="3"/>
            </a:xfrm>
            <a:custGeom>
              <a:avLst/>
              <a:gdLst/>
              <a:ahLst/>
              <a:cxnLst/>
              <a:rect l="0" t="0" r="0" b="0"/>
              <a:pathLst>
                <a:path w="49" h="10">
                  <a:moveTo>
                    <a:pt x="48" y="10"/>
                  </a:moveTo>
                  <a:lnTo>
                    <a:pt x="49" y="0"/>
                  </a:lnTo>
                  <a:lnTo>
                    <a:pt x="7" y="0"/>
                  </a:lnTo>
                  <a:lnTo>
                    <a:pt x="0" y="10"/>
                  </a:lnTo>
                  <a:lnTo>
                    <a:pt x="48" y="10"/>
                  </a:lnTo>
                  <a:close/>
                </a:path>
              </a:pathLst>
            </a:custGeom>
            <a:solidFill>
              <a:srgbClr val="E8E8E8">
                <a:alpha val="100000"/>
              </a:srgbClr>
            </a:solidFill>
            <a:ln w="9525">
              <a:noFill/>
            </a:ln>
          </p:spPr>
          <p:txBody>
            <a:bodyPr/>
            <a:lstStyle/>
            <a:p>
              <a:endParaRPr lang="zh-CN" altLang="en-US"/>
            </a:p>
          </p:txBody>
        </p:sp>
        <p:sp>
          <p:nvSpPr>
            <p:cNvPr id="10365" name="未知"/>
            <p:cNvSpPr/>
            <p:nvPr/>
          </p:nvSpPr>
          <p:spPr>
            <a:xfrm>
              <a:off x="3440" y="485"/>
              <a:ext cx="19" cy="4"/>
            </a:xfrm>
            <a:custGeom>
              <a:avLst/>
              <a:gdLst/>
              <a:ahLst/>
              <a:cxnLst/>
              <a:rect l="0" t="0" r="0" b="0"/>
              <a:pathLst>
                <a:path w="57" h="11">
                  <a:moveTo>
                    <a:pt x="55" y="1"/>
                  </a:moveTo>
                  <a:lnTo>
                    <a:pt x="55" y="0"/>
                  </a:lnTo>
                  <a:lnTo>
                    <a:pt x="3" y="0"/>
                  </a:lnTo>
                  <a:lnTo>
                    <a:pt x="0" y="11"/>
                  </a:lnTo>
                  <a:lnTo>
                    <a:pt x="57" y="11"/>
                  </a:lnTo>
                  <a:lnTo>
                    <a:pt x="55" y="1"/>
                  </a:lnTo>
                  <a:close/>
                </a:path>
              </a:pathLst>
            </a:custGeom>
            <a:solidFill>
              <a:srgbClr val="E4E4E4">
                <a:alpha val="100000"/>
              </a:srgbClr>
            </a:solidFill>
            <a:ln w="9525">
              <a:noFill/>
            </a:ln>
          </p:spPr>
          <p:txBody>
            <a:bodyPr/>
            <a:lstStyle/>
            <a:p>
              <a:endParaRPr lang="zh-CN" altLang="en-US"/>
            </a:p>
          </p:txBody>
        </p:sp>
        <p:sp>
          <p:nvSpPr>
            <p:cNvPr id="10366" name="未知"/>
            <p:cNvSpPr/>
            <p:nvPr/>
          </p:nvSpPr>
          <p:spPr>
            <a:xfrm>
              <a:off x="3441" y="481"/>
              <a:ext cx="18" cy="4"/>
            </a:xfrm>
            <a:custGeom>
              <a:avLst/>
              <a:gdLst/>
              <a:ahLst/>
              <a:cxnLst/>
              <a:rect l="0" t="0" r="0" b="0"/>
              <a:pathLst>
                <a:path w="54" h="12">
                  <a:moveTo>
                    <a:pt x="52" y="12"/>
                  </a:moveTo>
                  <a:lnTo>
                    <a:pt x="54" y="0"/>
                  </a:lnTo>
                  <a:lnTo>
                    <a:pt x="6" y="0"/>
                  </a:lnTo>
                  <a:lnTo>
                    <a:pt x="3" y="5"/>
                  </a:lnTo>
                  <a:lnTo>
                    <a:pt x="0" y="12"/>
                  </a:lnTo>
                  <a:lnTo>
                    <a:pt x="52" y="12"/>
                  </a:lnTo>
                  <a:close/>
                </a:path>
              </a:pathLst>
            </a:custGeom>
            <a:solidFill>
              <a:srgbClr val="E5E5E5">
                <a:alpha val="100000"/>
              </a:srgbClr>
            </a:solidFill>
            <a:ln w="9525">
              <a:noFill/>
            </a:ln>
          </p:spPr>
          <p:txBody>
            <a:bodyPr/>
            <a:lstStyle/>
            <a:p>
              <a:endParaRPr lang="zh-CN" altLang="en-US"/>
            </a:p>
          </p:txBody>
        </p:sp>
        <p:sp>
          <p:nvSpPr>
            <p:cNvPr id="10367" name="未知"/>
            <p:cNvSpPr/>
            <p:nvPr/>
          </p:nvSpPr>
          <p:spPr>
            <a:xfrm>
              <a:off x="3446" y="470"/>
              <a:ext cx="16" cy="4"/>
            </a:xfrm>
            <a:custGeom>
              <a:avLst/>
              <a:gdLst/>
              <a:ahLst/>
              <a:cxnLst/>
              <a:rect l="0" t="0" r="0" b="0"/>
              <a:pathLst>
                <a:path w="46" h="11">
                  <a:moveTo>
                    <a:pt x="42" y="11"/>
                  </a:moveTo>
                  <a:lnTo>
                    <a:pt x="46" y="0"/>
                  </a:lnTo>
                  <a:lnTo>
                    <a:pt x="6" y="0"/>
                  </a:lnTo>
                  <a:lnTo>
                    <a:pt x="0" y="11"/>
                  </a:lnTo>
                  <a:lnTo>
                    <a:pt x="42" y="11"/>
                  </a:lnTo>
                  <a:close/>
                </a:path>
              </a:pathLst>
            </a:custGeom>
            <a:solidFill>
              <a:srgbClr val="EDEDED">
                <a:alpha val="100000"/>
              </a:srgbClr>
            </a:solidFill>
            <a:ln w="9525">
              <a:noFill/>
            </a:ln>
          </p:spPr>
          <p:txBody>
            <a:bodyPr/>
            <a:lstStyle/>
            <a:p>
              <a:endParaRPr lang="zh-CN" altLang="en-US"/>
            </a:p>
          </p:txBody>
        </p:sp>
        <p:sp>
          <p:nvSpPr>
            <p:cNvPr id="10368" name="未知"/>
            <p:cNvSpPr/>
            <p:nvPr/>
          </p:nvSpPr>
          <p:spPr>
            <a:xfrm>
              <a:off x="3445" y="474"/>
              <a:ext cx="15" cy="4"/>
            </a:xfrm>
            <a:custGeom>
              <a:avLst/>
              <a:gdLst/>
              <a:ahLst/>
              <a:cxnLst/>
              <a:rect l="0" t="0" r="0" b="0"/>
              <a:pathLst>
                <a:path w="46" h="12">
                  <a:moveTo>
                    <a:pt x="42" y="12"/>
                  </a:moveTo>
                  <a:lnTo>
                    <a:pt x="46" y="0"/>
                  </a:lnTo>
                  <a:lnTo>
                    <a:pt x="4" y="0"/>
                  </a:lnTo>
                  <a:lnTo>
                    <a:pt x="0" y="12"/>
                  </a:lnTo>
                  <a:lnTo>
                    <a:pt x="42" y="12"/>
                  </a:lnTo>
                  <a:close/>
                </a:path>
              </a:pathLst>
            </a:custGeom>
            <a:solidFill>
              <a:srgbClr val="EAEAEA">
                <a:alpha val="100000"/>
              </a:srgbClr>
            </a:solidFill>
            <a:ln w="9525">
              <a:noFill/>
            </a:ln>
          </p:spPr>
          <p:txBody>
            <a:bodyPr/>
            <a:lstStyle/>
            <a:p>
              <a:endParaRPr lang="zh-CN" altLang="en-US"/>
            </a:p>
          </p:txBody>
        </p:sp>
        <p:sp>
          <p:nvSpPr>
            <p:cNvPr id="10369" name="未知"/>
            <p:cNvSpPr/>
            <p:nvPr/>
          </p:nvSpPr>
          <p:spPr>
            <a:xfrm>
              <a:off x="3437" y="504"/>
              <a:ext cx="32" cy="3"/>
            </a:xfrm>
            <a:custGeom>
              <a:avLst/>
              <a:gdLst/>
              <a:ahLst/>
              <a:cxnLst/>
              <a:rect l="0" t="0" r="0" b="0"/>
              <a:pathLst>
                <a:path w="94" h="11">
                  <a:moveTo>
                    <a:pt x="94" y="11"/>
                  </a:moveTo>
                  <a:lnTo>
                    <a:pt x="85" y="6"/>
                  </a:lnTo>
                  <a:lnTo>
                    <a:pt x="78" y="0"/>
                  </a:lnTo>
                  <a:lnTo>
                    <a:pt x="4" y="0"/>
                  </a:lnTo>
                  <a:lnTo>
                    <a:pt x="4" y="1"/>
                  </a:lnTo>
                  <a:lnTo>
                    <a:pt x="2" y="10"/>
                  </a:lnTo>
                  <a:lnTo>
                    <a:pt x="0" y="11"/>
                  </a:lnTo>
                  <a:lnTo>
                    <a:pt x="94" y="11"/>
                  </a:lnTo>
                  <a:close/>
                </a:path>
              </a:pathLst>
            </a:custGeom>
            <a:solidFill>
              <a:srgbClr val="D5D5D5">
                <a:alpha val="100000"/>
              </a:srgbClr>
            </a:solidFill>
            <a:ln w="9525">
              <a:noFill/>
            </a:ln>
          </p:spPr>
          <p:txBody>
            <a:bodyPr/>
            <a:lstStyle/>
            <a:p>
              <a:endParaRPr lang="zh-CN" altLang="en-US"/>
            </a:p>
          </p:txBody>
        </p:sp>
        <p:sp>
          <p:nvSpPr>
            <p:cNvPr id="10370" name="未知"/>
            <p:cNvSpPr/>
            <p:nvPr/>
          </p:nvSpPr>
          <p:spPr>
            <a:xfrm>
              <a:off x="3439" y="500"/>
              <a:ext cx="24" cy="4"/>
            </a:xfrm>
            <a:custGeom>
              <a:avLst/>
              <a:gdLst/>
              <a:ahLst/>
              <a:cxnLst/>
              <a:rect l="0" t="0" r="0" b="0"/>
              <a:pathLst>
                <a:path w="74" h="11">
                  <a:moveTo>
                    <a:pt x="74" y="11"/>
                  </a:moveTo>
                  <a:lnTo>
                    <a:pt x="69" y="5"/>
                  </a:lnTo>
                  <a:lnTo>
                    <a:pt x="67" y="0"/>
                  </a:lnTo>
                  <a:lnTo>
                    <a:pt x="0" y="0"/>
                  </a:lnTo>
                  <a:lnTo>
                    <a:pt x="0" y="11"/>
                  </a:lnTo>
                  <a:lnTo>
                    <a:pt x="74" y="11"/>
                  </a:lnTo>
                  <a:close/>
                </a:path>
              </a:pathLst>
            </a:custGeom>
            <a:solidFill>
              <a:srgbClr val="D8D8D8">
                <a:alpha val="100000"/>
              </a:srgbClr>
            </a:solidFill>
            <a:ln w="9525">
              <a:noFill/>
            </a:ln>
          </p:spPr>
          <p:txBody>
            <a:bodyPr/>
            <a:lstStyle/>
            <a:p>
              <a:endParaRPr lang="zh-CN" altLang="en-US"/>
            </a:p>
          </p:txBody>
        </p:sp>
        <p:sp>
          <p:nvSpPr>
            <p:cNvPr id="10371" name="未知"/>
            <p:cNvSpPr/>
            <p:nvPr/>
          </p:nvSpPr>
          <p:spPr>
            <a:xfrm>
              <a:off x="3438" y="496"/>
              <a:ext cx="23" cy="4"/>
            </a:xfrm>
            <a:custGeom>
              <a:avLst/>
              <a:gdLst/>
              <a:ahLst/>
              <a:cxnLst/>
              <a:rect l="0" t="0" r="0" b="0"/>
              <a:pathLst>
                <a:path w="68" h="12">
                  <a:moveTo>
                    <a:pt x="68" y="12"/>
                  </a:moveTo>
                  <a:lnTo>
                    <a:pt x="64" y="6"/>
                  </a:lnTo>
                  <a:lnTo>
                    <a:pt x="63" y="0"/>
                  </a:lnTo>
                  <a:lnTo>
                    <a:pt x="0" y="0"/>
                  </a:lnTo>
                  <a:lnTo>
                    <a:pt x="0" y="2"/>
                  </a:lnTo>
                  <a:lnTo>
                    <a:pt x="1" y="12"/>
                  </a:lnTo>
                  <a:lnTo>
                    <a:pt x="68" y="12"/>
                  </a:lnTo>
                  <a:close/>
                </a:path>
              </a:pathLst>
            </a:custGeom>
            <a:solidFill>
              <a:srgbClr val="DBDBDB">
                <a:alpha val="100000"/>
              </a:srgbClr>
            </a:solidFill>
            <a:ln w="9525">
              <a:noFill/>
            </a:ln>
          </p:spPr>
          <p:txBody>
            <a:bodyPr/>
            <a:lstStyle/>
            <a:p>
              <a:endParaRPr lang="zh-CN" altLang="en-US"/>
            </a:p>
          </p:txBody>
        </p:sp>
        <p:sp>
          <p:nvSpPr>
            <p:cNvPr id="10372" name="未知"/>
            <p:cNvSpPr/>
            <p:nvPr/>
          </p:nvSpPr>
          <p:spPr>
            <a:xfrm>
              <a:off x="3438" y="492"/>
              <a:ext cx="21" cy="4"/>
            </a:xfrm>
            <a:custGeom>
              <a:avLst/>
              <a:gdLst/>
              <a:ahLst/>
              <a:cxnLst/>
              <a:rect l="0" t="0" r="0" b="0"/>
              <a:pathLst>
                <a:path w="63" h="11">
                  <a:moveTo>
                    <a:pt x="63" y="11"/>
                  </a:moveTo>
                  <a:lnTo>
                    <a:pt x="62" y="0"/>
                  </a:lnTo>
                  <a:lnTo>
                    <a:pt x="1" y="0"/>
                  </a:lnTo>
                  <a:lnTo>
                    <a:pt x="0" y="11"/>
                  </a:lnTo>
                  <a:lnTo>
                    <a:pt x="63" y="11"/>
                  </a:lnTo>
                  <a:close/>
                </a:path>
              </a:pathLst>
            </a:custGeom>
            <a:solidFill>
              <a:srgbClr val="DDDDDD">
                <a:alpha val="100000"/>
              </a:srgbClr>
            </a:solidFill>
            <a:ln w="9525">
              <a:noFill/>
            </a:ln>
          </p:spPr>
          <p:txBody>
            <a:bodyPr/>
            <a:lstStyle/>
            <a:p>
              <a:endParaRPr lang="zh-CN" altLang="en-US"/>
            </a:p>
          </p:txBody>
        </p:sp>
        <p:sp>
          <p:nvSpPr>
            <p:cNvPr id="10373" name="未知"/>
            <p:cNvSpPr/>
            <p:nvPr/>
          </p:nvSpPr>
          <p:spPr>
            <a:xfrm>
              <a:off x="3439" y="489"/>
              <a:ext cx="20" cy="3"/>
            </a:xfrm>
            <a:custGeom>
              <a:avLst/>
              <a:gdLst/>
              <a:ahLst/>
              <a:cxnLst/>
              <a:rect l="0" t="0" r="0" b="0"/>
              <a:pathLst>
                <a:path w="61" h="11">
                  <a:moveTo>
                    <a:pt x="61" y="11"/>
                  </a:moveTo>
                  <a:lnTo>
                    <a:pt x="60" y="0"/>
                  </a:lnTo>
                  <a:lnTo>
                    <a:pt x="3" y="0"/>
                  </a:lnTo>
                  <a:lnTo>
                    <a:pt x="0" y="11"/>
                  </a:lnTo>
                  <a:lnTo>
                    <a:pt x="61" y="11"/>
                  </a:lnTo>
                  <a:close/>
                </a:path>
              </a:pathLst>
            </a:custGeom>
            <a:solidFill>
              <a:srgbClr val="E0E0E0">
                <a:alpha val="100000"/>
              </a:srgbClr>
            </a:solidFill>
            <a:ln w="9525">
              <a:noFill/>
            </a:ln>
          </p:spPr>
          <p:txBody>
            <a:bodyPr/>
            <a:lstStyle/>
            <a:p>
              <a:endParaRPr lang="zh-CN" altLang="en-US"/>
            </a:p>
          </p:txBody>
        </p:sp>
        <p:sp>
          <p:nvSpPr>
            <p:cNvPr id="10374" name="未知"/>
            <p:cNvSpPr/>
            <p:nvPr/>
          </p:nvSpPr>
          <p:spPr>
            <a:xfrm>
              <a:off x="3173" y="474"/>
              <a:ext cx="271" cy="4"/>
            </a:xfrm>
            <a:custGeom>
              <a:avLst/>
              <a:gdLst/>
              <a:ahLst/>
              <a:cxnLst/>
              <a:rect l="0" t="0" r="0" b="0"/>
              <a:pathLst>
                <a:path w="813" h="12">
                  <a:moveTo>
                    <a:pt x="762" y="0"/>
                  </a:moveTo>
                  <a:lnTo>
                    <a:pt x="760" y="4"/>
                  </a:lnTo>
                  <a:lnTo>
                    <a:pt x="755" y="3"/>
                  </a:lnTo>
                  <a:lnTo>
                    <a:pt x="756" y="0"/>
                  </a:lnTo>
                  <a:lnTo>
                    <a:pt x="0" y="0"/>
                  </a:lnTo>
                  <a:lnTo>
                    <a:pt x="0" y="5"/>
                  </a:lnTo>
                  <a:lnTo>
                    <a:pt x="1" y="12"/>
                  </a:lnTo>
                  <a:lnTo>
                    <a:pt x="807" y="12"/>
                  </a:lnTo>
                  <a:lnTo>
                    <a:pt x="813" y="0"/>
                  </a:lnTo>
                  <a:lnTo>
                    <a:pt x="762" y="0"/>
                  </a:lnTo>
                  <a:close/>
                </a:path>
              </a:pathLst>
            </a:custGeom>
            <a:solidFill>
              <a:srgbClr val="EBEBEB">
                <a:alpha val="100000"/>
              </a:srgbClr>
            </a:solidFill>
            <a:ln w="9525">
              <a:noFill/>
            </a:ln>
          </p:spPr>
          <p:txBody>
            <a:bodyPr/>
            <a:lstStyle/>
            <a:p>
              <a:endParaRPr lang="zh-CN" altLang="en-US"/>
            </a:p>
          </p:txBody>
        </p:sp>
        <p:sp>
          <p:nvSpPr>
            <p:cNvPr id="10375" name="未知"/>
            <p:cNvSpPr/>
            <p:nvPr/>
          </p:nvSpPr>
          <p:spPr>
            <a:xfrm>
              <a:off x="3172" y="470"/>
              <a:ext cx="253" cy="4"/>
            </a:xfrm>
            <a:custGeom>
              <a:avLst/>
              <a:gdLst/>
              <a:ahLst/>
              <a:cxnLst/>
              <a:rect l="0" t="0" r="0" b="0"/>
              <a:pathLst>
                <a:path w="761" h="11">
                  <a:moveTo>
                    <a:pt x="760" y="11"/>
                  </a:moveTo>
                  <a:lnTo>
                    <a:pt x="761" y="0"/>
                  </a:lnTo>
                  <a:lnTo>
                    <a:pt x="0" y="0"/>
                  </a:lnTo>
                  <a:lnTo>
                    <a:pt x="4" y="11"/>
                  </a:lnTo>
                  <a:lnTo>
                    <a:pt x="760" y="11"/>
                  </a:lnTo>
                  <a:close/>
                </a:path>
              </a:pathLst>
            </a:custGeom>
            <a:solidFill>
              <a:srgbClr val="EDEDED">
                <a:alpha val="100000"/>
              </a:srgbClr>
            </a:solidFill>
            <a:ln w="9525">
              <a:noFill/>
            </a:ln>
          </p:spPr>
          <p:txBody>
            <a:bodyPr/>
            <a:lstStyle/>
            <a:p>
              <a:endParaRPr lang="zh-CN" altLang="en-US"/>
            </a:p>
          </p:txBody>
        </p:sp>
        <p:sp>
          <p:nvSpPr>
            <p:cNvPr id="10376" name="未知"/>
            <p:cNvSpPr/>
            <p:nvPr/>
          </p:nvSpPr>
          <p:spPr>
            <a:xfrm>
              <a:off x="3169" y="467"/>
              <a:ext cx="257" cy="3"/>
            </a:xfrm>
            <a:custGeom>
              <a:avLst/>
              <a:gdLst/>
              <a:ahLst/>
              <a:cxnLst/>
              <a:rect l="0" t="0" r="0" b="0"/>
              <a:pathLst>
                <a:path w="770" h="10">
                  <a:moveTo>
                    <a:pt x="768" y="10"/>
                  </a:moveTo>
                  <a:lnTo>
                    <a:pt x="770" y="0"/>
                  </a:lnTo>
                  <a:lnTo>
                    <a:pt x="0" y="0"/>
                  </a:lnTo>
                  <a:lnTo>
                    <a:pt x="1" y="2"/>
                  </a:lnTo>
                  <a:lnTo>
                    <a:pt x="7" y="10"/>
                  </a:lnTo>
                  <a:lnTo>
                    <a:pt x="768" y="10"/>
                  </a:lnTo>
                  <a:close/>
                </a:path>
              </a:pathLst>
            </a:custGeom>
            <a:solidFill>
              <a:srgbClr val="EFEFEF">
                <a:alpha val="100000"/>
              </a:srgbClr>
            </a:solidFill>
            <a:ln w="9525">
              <a:noFill/>
            </a:ln>
          </p:spPr>
          <p:txBody>
            <a:bodyPr/>
            <a:lstStyle/>
            <a:p>
              <a:endParaRPr lang="zh-CN" altLang="en-US"/>
            </a:p>
          </p:txBody>
        </p:sp>
        <p:sp>
          <p:nvSpPr>
            <p:cNvPr id="10377" name="未知"/>
            <p:cNvSpPr/>
            <p:nvPr/>
          </p:nvSpPr>
          <p:spPr>
            <a:xfrm>
              <a:off x="3429" y="468"/>
              <a:ext cx="18" cy="2"/>
            </a:xfrm>
            <a:custGeom>
              <a:avLst/>
              <a:gdLst/>
              <a:ahLst/>
              <a:cxnLst/>
              <a:rect l="0" t="0" r="0" b="0"/>
              <a:pathLst>
                <a:path w="54" h="7">
                  <a:moveTo>
                    <a:pt x="51" y="7"/>
                  </a:moveTo>
                  <a:lnTo>
                    <a:pt x="54" y="0"/>
                  </a:lnTo>
                  <a:lnTo>
                    <a:pt x="14" y="0"/>
                  </a:lnTo>
                  <a:lnTo>
                    <a:pt x="5" y="1"/>
                  </a:lnTo>
                  <a:lnTo>
                    <a:pt x="0" y="7"/>
                  </a:lnTo>
                  <a:lnTo>
                    <a:pt x="51" y="7"/>
                  </a:lnTo>
                  <a:close/>
                </a:path>
              </a:pathLst>
            </a:custGeom>
            <a:solidFill>
              <a:srgbClr val="EFEFEF">
                <a:alpha val="100000"/>
              </a:srgbClr>
            </a:solidFill>
            <a:ln w="9525">
              <a:noFill/>
            </a:ln>
          </p:spPr>
          <p:txBody>
            <a:bodyPr/>
            <a:lstStyle/>
            <a:p>
              <a:endParaRPr lang="zh-CN" altLang="en-US"/>
            </a:p>
          </p:txBody>
        </p:sp>
        <p:sp>
          <p:nvSpPr>
            <p:cNvPr id="10378" name="未知"/>
            <p:cNvSpPr/>
            <p:nvPr/>
          </p:nvSpPr>
          <p:spPr>
            <a:xfrm>
              <a:off x="3427" y="470"/>
              <a:ext cx="19" cy="4"/>
            </a:xfrm>
            <a:custGeom>
              <a:avLst/>
              <a:gdLst/>
              <a:ahLst/>
              <a:cxnLst/>
              <a:rect l="0" t="0" r="0" b="0"/>
              <a:pathLst>
                <a:path w="57" h="11">
                  <a:moveTo>
                    <a:pt x="51" y="11"/>
                  </a:moveTo>
                  <a:lnTo>
                    <a:pt x="57" y="0"/>
                  </a:lnTo>
                  <a:lnTo>
                    <a:pt x="6" y="0"/>
                  </a:lnTo>
                  <a:lnTo>
                    <a:pt x="0" y="11"/>
                  </a:lnTo>
                  <a:lnTo>
                    <a:pt x="51" y="11"/>
                  </a:lnTo>
                  <a:close/>
                </a:path>
              </a:pathLst>
            </a:custGeom>
            <a:solidFill>
              <a:srgbClr val="EDEDED">
                <a:alpha val="100000"/>
              </a:srgbClr>
            </a:solidFill>
            <a:ln w="9525">
              <a:noFill/>
            </a:ln>
          </p:spPr>
          <p:txBody>
            <a:bodyPr/>
            <a:lstStyle/>
            <a:p>
              <a:endParaRPr lang="zh-CN" altLang="en-US"/>
            </a:p>
          </p:txBody>
        </p:sp>
        <p:sp>
          <p:nvSpPr>
            <p:cNvPr id="10379" name="未知"/>
            <p:cNvSpPr/>
            <p:nvPr/>
          </p:nvSpPr>
          <p:spPr>
            <a:xfrm>
              <a:off x="3173" y="478"/>
              <a:ext cx="269" cy="3"/>
            </a:xfrm>
            <a:custGeom>
              <a:avLst/>
              <a:gdLst/>
              <a:ahLst/>
              <a:cxnLst/>
              <a:rect l="0" t="0" r="0" b="0"/>
              <a:pathLst>
                <a:path w="806" h="10">
                  <a:moveTo>
                    <a:pt x="801" y="10"/>
                  </a:moveTo>
                  <a:lnTo>
                    <a:pt x="806" y="0"/>
                  </a:lnTo>
                  <a:lnTo>
                    <a:pt x="0" y="0"/>
                  </a:lnTo>
                  <a:lnTo>
                    <a:pt x="1" y="10"/>
                  </a:lnTo>
                  <a:lnTo>
                    <a:pt x="801" y="10"/>
                  </a:lnTo>
                  <a:close/>
                </a:path>
              </a:pathLst>
            </a:custGeom>
            <a:solidFill>
              <a:srgbClr val="E8E8E8">
                <a:alpha val="100000"/>
              </a:srgbClr>
            </a:solidFill>
            <a:ln w="9525">
              <a:noFill/>
            </a:ln>
          </p:spPr>
          <p:txBody>
            <a:bodyPr/>
            <a:lstStyle/>
            <a:p>
              <a:endParaRPr lang="zh-CN" altLang="en-US"/>
            </a:p>
          </p:txBody>
        </p:sp>
        <p:sp>
          <p:nvSpPr>
            <p:cNvPr id="10380" name="未知"/>
            <p:cNvSpPr/>
            <p:nvPr/>
          </p:nvSpPr>
          <p:spPr>
            <a:xfrm>
              <a:off x="3174" y="481"/>
              <a:ext cx="266" cy="4"/>
            </a:xfrm>
            <a:custGeom>
              <a:avLst/>
              <a:gdLst/>
              <a:ahLst/>
              <a:cxnLst/>
              <a:rect l="0" t="0" r="0" b="0"/>
              <a:pathLst>
                <a:path w="800" h="12">
                  <a:moveTo>
                    <a:pt x="794" y="12"/>
                  </a:moveTo>
                  <a:lnTo>
                    <a:pt x="800" y="0"/>
                  </a:lnTo>
                  <a:lnTo>
                    <a:pt x="0" y="0"/>
                  </a:lnTo>
                  <a:lnTo>
                    <a:pt x="0" y="7"/>
                  </a:lnTo>
                  <a:lnTo>
                    <a:pt x="0" y="12"/>
                  </a:lnTo>
                  <a:lnTo>
                    <a:pt x="794" y="12"/>
                  </a:lnTo>
                  <a:close/>
                </a:path>
              </a:pathLst>
            </a:custGeom>
            <a:solidFill>
              <a:srgbClr val="E5E5E5">
                <a:alpha val="100000"/>
              </a:srgbClr>
            </a:solidFill>
            <a:ln w="9525">
              <a:noFill/>
            </a:ln>
          </p:spPr>
          <p:txBody>
            <a:bodyPr/>
            <a:lstStyle/>
            <a:p>
              <a:endParaRPr lang="zh-CN" altLang="en-US"/>
            </a:p>
          </p:txBody>
        </p:sp>
        <p:sp>
          <p:nvSpPr>
            <p:cNvPr id="10381" name="未知"/>
            <p:cNvSpPr/>
            <p:nvPr/>
          </p:nvSpPr>
          <p:spPr>
            <a:xfrm>
              <a:off x="3170" y="496"/>
              <a:ext cx="264" cy="4"/>
            </a:xfrm>
            <a:custGeom>
              <a:avLst/>
              <a:gdLst/>
              <a:ahLst/>
              <a:cxnLst/>
              <a:rect l="0" t="0" r="0" b="0"/>
              <a:pathLst>
                <a:path w="793" h="12">
                  <a:moveTo>
                    <a:pt x="790" y="12"/>
                  </a:moveTo>
                  <a:lnTo>
                    <a:pt x="793" y="0"/>
                  </a:lnTo>
                  <a:lnTo>
                    <a:pt x="6" y="0"/>
                  </a:lnTo>
                  <a:lnTo>
                    <a:pt x="0" y="11"/>
                  </a:lnTo>
                  <a:lnTo>
                    <a:pt x="0" y="12"/>
                  </a:lnTo>
                  <a:lnTo>
                    <a:pt x="790" y="12"/>
                  </a:lnTo>
                  <a:close/>
                </a:path>
              </a:pathLst>
            </a:custGeom>
            <a:solidFill>
              <a:srgbClr val="DBDBDB">
                <a:alpha val="100000"/>
              </a:srgbClr>
            </a:solidFill>
            <a:ln w="9525">
              <a:noFill/>
            </a:ln>
          </p:spPr>
          <p:txBody>
            <a:bodyPr/>
            <a:lstStyle/>
            <a:p>
              <a:endParaRPr lang="zh-CN" altLang="en-US"/>
            </a:p>
          </p:txBody>
        </p:sp>
        <p:sp>
          <p:nvSpPr>
            <p:cNvPr id="10382" name="未知"/>
            <p:cNvSpPr/>
            <p:nvPr/>
          </p:nvSpPr>
          <p:spPr>
            <a:xfrm>
              <a:off x="3172" y="492"/>
              <a:ext cx="262" cy="4"/>
            </a:xfrm>
            <a:custGeom>
              <a:avLst/>
              <a:gdLst/>
              <a:ahLst/>
              <a:cxnLst/>
              <a:rect l="0" t="0" r="0" b="0"/>
              <a:pathLst>
                <a:path w="788" h="11">
                  <a:moveTo>
                    <a:pt x="787" y="11"/>
                  </a:moveTo>
                  <a:lnTo>
                    <a:pt x="788" y="0"/>
                  </a:lnTo>
                  <a:lnTo>
                    <a:pt x="4" y="0"/>
                  </a:lnTo>
                  <a:lnTo>
                    <a:pt x="1" y="5"/>
                  </a:lnTo>
                  <a:lnTo>
                    <a:pt x="0" y="7"/>
                  </a:lnTo>
                  <a:lnTo>
                    <a:pt x="0" y="11"/>
                  </a:lnTo>
                  <a:lnTo>
                    <a:pt x="787" y="11"/>
                  </a:lnTo>
                  <a:close/>
                </a:path>
              </a:pathLst>
            </a:custGeom>
            <a:solidFill>
              <a:srgbClr val="DDDDDD">
                <a:alpha val="100000"/>
              </a:srgbClr>
            </a:solidFill>
            <a:ln w="9525">
              <a:noFill/>
            </a:ln>
          </p:spPr>
          <p:txBody>
            <a:bodyPr/>
            <a:lstStyle/>
            <a:p>
              <a:endParaRPr lang="zh-CN" altLang="en-US"/>
            </a:p>
          </p:txBody>
        </p:sp>
        <p:sp>
          <p:nvSpPr>
            <p:cNvPr id="10383" name="未知"/>
            <p:cNvSpPr/>
            <p:nvPr/>
          </p:nvSpPr>
          <p:spPr>
            <a:xfrm>
              <a:off x="3173" y="489"/>
              <a:ext cx="263" cy="3"/>
            </a:xfrm>
            <a:custGeom>
              <a:avLst/>
              <a:gdLst/>
              <a:ahLst/>
              <a:cxnLst/>
              <a:rect l="0" t="0" r="0" b="0"/>
              <a:pathLst>
                <a:path w="790" h="11">
                  <a:moveTo>
                    <a:pt x="784" y="11"/>
                  </a:moveTo>
                  <a:lnTo>
                    <a:pt x="784" y="10"/>
                  </a:lnTo>
                  <a:lnTo>
                    <a:pt x="790" y="0"/>
                  </a:lnTo>
                  <a:lnTo>
                    <a:pt x="2" y="0"/>
                  </a:lnTo>
                  <a:lnTo>
                    <a:pt x="0" y="11"/>
                  </a:lnTo>
                  <a:lnTo>
                    <a:pt x="784" y="11"/>
                  </a:lnTo>
                  <a:close/>
                </a:path>
              </a:pathLst>
            </a:custGeom>
            <a:solidFill>
              <a:srgbClr val="DFDFDF">
                <a:alpha val="100000"/>
              </a:srgbClr>
            </a:solidFill>
            <a:ln w="9525">
              <a:noFill/>
            </a:ln>
          </p:spPr>
          <p:txBody>
            <a:bodyPr/>
            <a:lstStyle/>
            <a:p>
              <a:endParaRPr lang="zh-CN" altLang="en-US"/>
            </a:p>
          </p:txBody>
        </p:sp>
        <p:sp>
          <p:nvSpPr>
            <p:cNvPr id="10384" name="未知"/>
            <p:cNvSpPr/>
            <p:nvPr/>
          </p:nvSpPr>
          <p:spPr>
            <a:xfrm>
              <a:off x="2243" y="504"/>
              <a:ext cx="1191" cy="3"/>
            </a:xfrm>
            <a:custGeom>
              <a:avLst/>
              <a:gdLst/>
              <a:ahLst/>
              <a:cxnLst/>
              <a:rect l="0" t="0" r="0" b="0"/>
              <a:pathLst>
                <a:path w="3575" h="11">
                  <a:moveTo>
                    <a:pt x="3575" y="11"/>
                  </a:moveTo>
                  <a:lnTo>
                    <a:pt x="3571" y="10"/>
                  </a:lnTo>
                  <a:lnTo>
                    <a:pt x="3570" y="0"/>
                  </a:lnTo>
                  <a:lnTo>
                    <a:pt x="2770" y="0"/>
                  </a:lnTo>
                  <a:lnTo>
                    <a:pt x="2760" y="4"/>
                  </a:lnTo>
                  <a:lnTo>
                    <a:pt x="2752" y="6"/>
                  </a:lnTo>
                  <a:lnTo>
                    <a:pt x="2742" y="4"/>
                  </a:lnTo>
                  <a:lnTo>
                    <a:pt x="2735" y="0"/>
                  </a:lnTo>
                  <a:lnTo>
                    <a:pt x="2671" y="0"/>
                  </a:lnTo>
                  <a:lnTo>
                    <a:pt x="2661" y="4"/>
                  </a:lnTo>
                  <a:lnTo>
                    <a:pt x="2651" y="6"/>
                  </a:lnTo>
                  <a:lnTo>
                    <a:pt x="2639" y="4"/>
                  </a:lnTo>
                  <a:lnTo>
                    <a:pt x="2630" y="0"/>
                  </a:lnTo>
                  <a:lnTo>
                    <a:pt x="1853" y="0"/>
                  </a:lnTo>
                  <a:lnTo>
                    <a:pt x="1844" y="4"/>
                  </a:lnTo>
                  <a:lnTo>
                    <a:pt x="1839" y="5"/>
                  </a:lnTo>
                  <a:lnTo>
                    <a:pt x="1837" y="5"/>
                  </a:lnTo>
                  <a:lnTo>
                    <a:pt x="1835" y="5"/>
                  </a:lnTo>
                  <a:lnTo>
                    <a:pt x="1835" y="6"/>
                  </a:lnTo>
                  <a:lnTo>
                    <a:pt x="1827" y="4"/>
                  </a:lnTo>
                  <a:lnTo>
                    <a:pt x="1820" y="0"/>
                  </a:lnTo>
                  <a:lnTo>
                    <a:pt x="1752" y="0"/>
                  </a:lnTo>
                  <a:lnTo>
                    <a:pt x="1748" y="0"/>
                  </a:lnTo>
                  <a:lnTo>
                    <a:pt x="1746" y="1"/>
                  </a:lnTo>
                  <a:lnTo>
                    <a:pt x="1741" y="4"/>
                  </a:lnTo>
                  <a:lnTo>
                    <a:pt x="1737" y="4"/>
                  </a:lnTo>
                  <a:lnTo>
                    <a:pt x="1735" y="5"/>
                  </a:lnTo>
                  <a:lnTo>
                    <a:pt x="1730" y="6"/>
                  </a:lnTo>
                  <a:lnTo>
                    <a:pt x="1714" y="0"/>
                  </a:lnTo>
                  <a:lnTo>
                    <a:pt x="950" y="0"/>
                  </a:lnTo>
                  <a:lnTo>
                    <a:pt x="941" y="4"/>
                  </a:lnTo>
                  <a:lnTo>
                    <a:pt x="936" y="5"/>
                  </a:lnTo>
                  <a:lnTo>
                    <a:pt x="933" y="5"/>
                  </a:lnTo>
                  <a:lnTo>
                    <a:pt x="932" y="5"/>
                  </a:lnTo>
                  <a:lnTo>
                    <a:pt x="932" y="6"/>
                  </a:lnTo>
                  <a:lnTo>
                    <a:pt x="922" y="4"/>
                  </a:lnTo>
                  <a:lnTo>
                    <a:pt x="915" y="0"/>
                  </a:lnTo>
                  <a:lnTo>
                    <a:pt x="872" y="0"/>
                  </a:lnTo>
                  <a:lnTo>
                    <a:pt x="872" y="5"/>
                  </a:lnTo>
                  <a:lnTo>
                    <a:pt x="818" y="5"/>
                  </a:lnTo>
                  <a:lnTo>
                    <a:pt x="818" y="0"/>
                  </a:lnTo>
                  <a:lnTo>
                    <a:pt x="14" y="0"/>
                  </a:lnTo>
                  <a:lnTo>
                    <a:pt x="7" y="6"/>
                  </a:lnTo>
                  <a:lnTo>
                    <a:pt x="0" y="11"/>
                  </a:lnTo>
                  <a:lnTo>
                    <a:pt x="3575" y="11"/>
                  </a:lnTo>
                  <a:close/>
                </a:path>
              </a:pathLst>
            </a:custGeom>
            <a:solidFill>
              <a:srgbClr val="D5D5D5">
                <a:alpha val="100000"/>
              </a:srgbClr>
            </a:solidFill>
            <a:ln w="9525">
              <a:noFill/>
            </a:ln>
          </p:spPr>
          <p:txBody>
            <a:bodyPr/>
            <a:lstStyle/>
            <a:p>
              <a:endParaRPr lang="zh-CN" altLang="en-US"/>
            </a:p>
          </p:txBody>
        </p:sp>
        <p:sp>
          <p:nvSpPr>
            <p:cNvPr id="10385" name="未知"/>
            <p:cNvSpPr/>
            <p:nvPr/>
          </p:nvSpPr>
          <p:spPr>
            <a:xfrm>
              <a:off x="3166" y="500"/>
              <a:ext cx="267" cy="4"/>
            </a:xfrm>
            <a:custGeom>
              <a:avLst/>
              <a:gdLst/>
              <a:ahLst/>
              <a:cxnLst/>
              <a:rect l="0" t="0" r="0" b="0"/>
              <a:pathLst>
                <a:path w="801" h="11">
                  <a:moveTo>
                    <a:pt x="800" y="11"/>
                  </a:moveTo>
                  <a:lnTo>
                    <a:pt x="799" y="10"/>
                  </a:lnTo>
                  <a:lnTo>
                    <a:pt x="801" y="0"/>
                  </a:lnTo>
                  <a:lnTo>
                    <a:pt x="11" y="0"/>
                  </a:lnTo>
                  <a:lnTo>
                    <a:pt x="5" y="6"/>
                  </a:lnTo>
                  <a:lnTo>
                    <a:pt x="0" y="11"/>
                  </a:lnTo>
                  <a:lnTo>
                    <a:pt x="800" y="11"/>
                  </a:lnTo>
                  <a:close/>
                </a:path>
              </a:pathLst>
            </a:custGeom>
            <a:solidFill>
              <a:srgbClr val="D7D7D7">
                <a:alpha val="100000"/>
              </a:srgbClr>
            </a:solidFill>
            <a:ln w="9525">
              <a:noFill/>
            </a:ln>
          </p:spPr>
          <p:txBody>
            <a:bodyPr/>
            <a:lstStyle/>
            <a:p>
              <a:endParaRPr lang="zh-CN" altLang="en-US"/>
            </a:p>
          </p:txBody>
        </p:sp>
        <p:sp>
          <p:nvSpPr>
            <p:cNvPr id="10386" name="未知"/>
            <p:cNvSpPr/>
            <p:nvPr/>
          </p:nvSpPr>
          <p:spPr>
            <a:xfrm>
              <a:off x="3174" y="485"/>
              <a:ext cx="264" cy="4"/>
            </a:xfrm>
            <a:custGeom>
              <a:avLst/>
              <a:gdLst/>
              <a:ahLst/>
              <a:cxnLst/>
              <a:rect l="0" t="0" r="0" b="0"/>
              <a:pathLst>
                <a:path w="794" h="11">
                  <a:moveTo>
                    <a:pt x="788" y="11"/>
                  </a:moveTo>
                  <a:lnTo>
                    <a:pt x="794" y="0"/>
                  </a:lnTo>
                  <a:lnTo>
                    <a:pt x="0" y="0"/>
                  </a:lnTo>
                  <a:lnTo>
                    <a:pt x="0" y="11"/>
                  </a:lnTo>
                  <a:lnTo>
                    <a:pt x="788" y="11"/>
                  </a:lnTo>
                  <a:close/>
                </a:path>
              </a:pathLst>
            </a:custGeom>
            <a:solidFill>
              <a:srgbClr val="E2E2E2">
                <a:alpha val="100000"/>
              </a:srgbClr>
            </a:solidFill>
            <a:ln w="9525">
              <a:noFill/>
            </a:ln>
          </p:spPr>
          <p:txBody>
            <a:bodyPr/>
            <a:lstStyle/>
            <a:p>
              <a:endParaRPr lang="zh-CN" altLang="en-US"/>
            </a:p>
          </p:txBody>
        </p:sp>
        <p:sp>
          <p:nvSpPr>
            <p:cNvPr id="10387" name="未知"/>
            <p:cNvSpPr/>
            <p:nvPr/>
          </p:nvSpPr>
          <p:spPr>
            <a:xfrm>
              <a:off x="3117" y="474"/>
              <a:ext cx="30" cy="4"/>
            </a:xfrm>
            <a:custGeom>
              <a:avLst/>
              <a:gdLst/>
              <a:ahLst/>
              <a:cxnLst/>
              <a:rect l="0" t="0" r="0" b="0"/>
              <a:pathLst>
                <a:path w="91" h="12">
                  <a:moveTo>
                    <a:pt x="89" y="12"/>
                  </a:moveTo>
                  <a:lnTo>
                    <a:pt x="89" y="5"/>
                  </a:lnTo>
                  <a:lnTo>
                    <a:pt x="91" y="0"/>
                  </a:lnTo>
                  <a:lnTo>
                    <a:pt x="2" y="0"/>
                  </a:lnTo>
                  <a:lnTo>
                    <a:pt x="0" y="12"/>
                  </a:lnTo>
                  <a:lnTo>
                    <a:pt x="32" y="12"/>
                  </a:lnTo>
                  <a:lnTo>
                    <a:pt x="33" y="12"/>
                  </a:lnTo>
                  <a:lnTo>
                    <a:pt x="89" y="12"/>
                  </a:lnTo>
                  <a:close/>
                </a:path>
              </a:pathLst>
            </a:custGeom>
            <a:solidFill>
              <a:srgbClr val="ECECEC">
                <a:alpha val="100000"/>
              </a:srgbClr>
            </a:solidFill>
            <a:ln w="9525">
              <a:noFill/>
            </a:ln>
          </p:spPr>
          <p:txBody>
            <a:bodyPr/>
            <a:lstStyle/>
            <a:p>
              <a:endParaRPr lang="zh-CN" altLang="en-US"/>
            </a:p>
          </p:txBody>
        </p:sp>
        <p:sp>
          <p:nvSpPr>
            <p:cNvPr id="10388" name="未知"/>
            <p:cNvSpPr/>
            <p:nvPr/>
          </p:nvSpPr>
          <p:spPr>
            <a:xfrm>
              <a:off x="3118" y="470"/>
              <a:ext cx="31" cy="4"/>
            </a:xfrm>
            <a:custGeom>
              <a:avLst/>
              <a:gdLst/>
              <a:ahLst/>
              <a:cxnLst/>
              <a:rect l="0" t="0" r="0" b="0"/>
              <a:pathLst>
                <a:path w="93" h="11">
                  <a:moveTo>
                    <a:pt x="89" y="11"/>
                  </a:moveTo>
                  <a:lnTo>
                    <a:pt x="93" y="0"/>
                  </a:lnTo>
                  <a:lnTo>
                    <a:pt x="48" y="0"/>
                  </a:lnTo>
                  <a:lnTo>
                    <a:pt x="3" y="0"/>
                  </a:lnTo>
                  <a:lnTo>
                    <a:pt x="0" y="11"/>
                  </a:lnTo>
                  <a:lnTo>
                    <a:pt x="89" y="11"/>
                  </a:lnTo>
                  <a:close/>
                </a:path>
              </a:pathLst>
            </a:custGeom>
            <a:solidFill>
              <a:srgbClr val="EEEEEE">
                <a:alpha val="100000"/>
              </a:srgbClr>
            </a:solidFill>
            <a:ln w="9525">
              <a:noFill/>
            </a:ln>
          </p:spPr>
          <p:txBody>
            <a:bodyPr/>
            <a:lstStyle/>
            <a:p>
              <a:endParaRPr lang="zh-CN" altLang="en-US"/>
            </a:p>
          </p:txBody>
        </p:sp>
        <p:sp>
          <p:nvSpPr>
            <p:cNvPr id="10389" name="未知"/>
            <p:cNvSpPr/>
            <p:nvPr/>
          </p:nvSpPr>
          <p:spPr>
            <a:xfrm>
              <a:off x="3134" y="467"/>
              <a:ext cx="17" cy="3"/>
            </a:xfrm>
            <a:custGeom>
              <a:avLst/>
              <a:gdLst/>
              <a:ahLst/>
              <a:cxnLst/>
              <a:rect l="0" t="0" r="0" b="0"/>
              <a:pathLst>
                <a:path w="52" h="10">
                  <a:moveTo>
                    <a:pt x="45" y="10"/>
                  </a:moveTo>
                  <a:lnTo>
                    <a:pt x="50" y="3"/>
                  </a:lnTo>
                  <a:lnTo>
                    <a:pt x="52" y="0"/>
                  </a:lnTo>
                  <a:lnTo>
                    <a:pt x="10" y="0"/>
                  </a:lnTo>
                  <a:lnTo>
                    <a:pt x="10" y="1"/>
                  </a:lnTo>
                  <a:lnTo>
                    <a:pt x="9" y="9"/>
                  </a:lnTo>
                  <a:lnTo>
                    <a:pt x="0" y="10"/>
                  </a:lnTo>
                  <a:lnTo>
                    <a:pt x="45" y="10"/>
                  </a:lnTo>
                  <a:close/>
                </a:path>
              </a:pathLst>
            </a:custGeom>
            <a:solidFill>
              <a:srgbClr val="EFEFEF">
                <a:alpha val="100000"/>
              </a:srgbClr>
            </a:solidFill>
            <a:ln w="9525">
              <a:noFill/>
            </a:ln>
          </p:spPr>
          <p:txBody>
            <a:bodyPr/>
            <a:lstStyle/>
            <a:p>
              <a:endParaRPr lang="zh-CN" altLang="en-US"/>
            </a:p>
          </p:txBody>
        </p:sp>
        <p:sp>
          <p:nvSpPr>
            <p:cNvPr id="10390" name="未知"/>
            <p:cNvSpPr/>
            <p:nvPr/>
          </p:nvSpPr>
          <p:spPr>
            <a:xfrm>
              <a:off x="3132" y="463"/>
              <a:ext cx="23" cy="4"/>
            </a:xfrm>
            <a:custGeom>
              <a:avLst/>
              <a:gdLst/>
              <a:ahLst/>
              <a:cxnLst/>
              <a:rect l="0" t="0" r="0" b="0"/>
              <a:pathLst>
                <a:path w="71" h="11">
                  <a:moveTo>
                    <a:pt x="58" y="11"/>
                  </a:moveTo>
                  <a:lnTo>
                    <a:pt x="71" y="0"/>
                  </a:lnTo>
                  <a:lnTo>
                    <a:pt x="0" y="0"/>
                  </a:lnTo>
                  <a:lnTo>
                    <a:pt x="10" y="2"/>
                  </a:lnTo>
                  <a:lnTo>
                    <a:pt x="16" y="11"/>
                  </a:lnTo>
                  <a:lnTo>
                    <a:pt x="58" y="11"/>
                  </a:lnTo>
                  <a:close/>
                </a:path>
              </a:pathLst>
            </a:custGeom>
            <a:solidFill>
              <a:srgbClr val="F2F2F2">
                <a:alpha val="100000"/>
              </a:srgbClr>
            </a:solidFill>
            <a:ln w="9525">
              <a:noFill/>
            </a:ln>
          </p:spPr>
          <p:txBody>
            <a:bodyPr/>
            <a:lstStyle/>
            <a:p>
              <a:endParaRPr lang="zh-CN" altLang="en-US"/>
            </a:p>
          </p:txBody>
        </p:sp>
        <p:sp>
          <p:nvSpPr>
            <p:cNvPr id="10391" name="未知"/>
            <p:cNvSpPr/>
            <p:nvPr/>
          </p:nvSpPr>
          <p:spPr>
            <a:xfrm>
              <a:off x="2864" y="467"/>
              <a:ext cx="254" cy="3"/>
            </a:xfrm>
            <a:custGeom>
              <a:avLst/>
              <a:gdLst/>
              <a:ahLst/>
              <a:cxnLst/>
              <a:rect l="0" t="0" r="0" b="0"/>
              <a:pathLst>
                <a:path w="761" h="10">
                  <a:moveTo>
                    <a:pt x="757" y="3"/>
                  </a:moveTo>
                  <a:lnTo>
                    <a:pt x="761" y="0"/>
                  </a:lnTo>
                  <a:lnTo>
                    <a:pt x="0" y="0"/>
                  </a:lnTo>
                  <a:lnTo>
                    <a:pt x="2" y="2"/>
                  </a:lnTo>
                  <a:lnTo>
                    <a:pt x="6" y="10"/>
                  </a:lnTo>
                  <a:lnTo>
                    <a:pt x="753" y="10"/>
                  </a:lnTo>
                  <a:lnTo>
                    <a:pt x="757" y="3"/>
                  </a:lnTo>
                  <a:close/>
                </a:path>
              </a:pathLst>
            </a:custGeom>
            <a:solidFill>
              <a:srgbClr val="F0F0F0">
                <a:alpha val="100000"/>
              </a:srgbClr>
            </a:solidFill>
            <a:ln w="9525">
              <a:noFill/>
            </a:ln>
          </p:spPr>
          <p:txBody>
            <a:bodyPr/>
            <a:lstStyle/>
            <a:p>
              <a:endParaRPr lang="zh-CN" altLang="en-US"/>
            </a:p>
          </p:txBody>
        </p:sp>
        <p:sp>
          <p:nvSpPr>
            <p:cNvPr id="10392" name="未知"/>
            <p:cNvSpPr/>
            <p:nvPr/>
          </p:nvSpPr>
          <p:spPr>
            <a:xfrm>
              <a:off x="2859" y="463"/>
              <a:ext cx="265" cy="4"/>
            </a:xfrm>
            <a:custGeom>
              <a:avLst/>
              <a:gdLst/>
              <a:ahLst/>
              <a:cxnLst/>
              <a:rect l="0" t="0" r="0" b="0"/>
              <a:pathLst>
                <a:path w="794" h="11">
                  <a:moveTo>
                    <a:pt x="776" y="11"/>
                  </a:moveTo>
                  <a:lnTo>
                    <a:pt x="794" y="0"/>
                  </a:lnTo>
                  <a:lnTo>
                    <a:pt x="0" y="0"/>
                  </a:lnTo>
                  <a:lnTo>
                    <a:pt x="7" y="3"/>
                  </a:lnTo>
                  <a:lnTo>
                    <a:pt x="15" y="11"/>
                  </a:lnTo>
                  <a:lnTo>
                    <a:pt x="776" y="11"/>
                  </a:lnTo>
                  <a:close/>
                </a:path>
              </a:pathLst>
            </a:custGeom>
            <a:solidFill>
              <a:srgbClr val="F2F2F2">
                <a:alpha val="100000"/>
              </a:srgbClr>
            </a:solidFill>
            <a:ln w="9525">
              <a:noFill/>
            </a:ln>
          </p:spPr>
          <p:txBody>
            <a:bodyPr/>
            <a:lstStyle/>
            <a:p>
              <a:endParaRPr lang="zh-CN" altLang="en-US"/>
            </a:p>
          </p:txBody>
        </p:sp>
        <p:sp>
          <p:nvSpPr>
            <p:cNvPr id="10393" name="未知"/>
            <p:cNvSpPr/>
            <p:nvPr/>
          </p:nvSpPr>
          <p:spPr>
            <a:xfrm>
              <a:off x="3119" y="467"/>
              <a:ext cx="15" cy="3"/>
            </a:xfrm>
            <a:custGeom>
              <a:avLst/>
              <a:gdLst/>
              <a:ahLst/>
              <a:cxnLst/>
              <a:rect l="0" t="0" r="0" b="0"/>
              <a:pathLst>
                <a:path w="45" h="10">
                  <a:moveTo>
                    <a:pt x="8" y="0"/>
                  </a:moveTo>
                  <a:lnTo>
                    <a:pt x="5" y="2"/>
                  </a:lnTo>
                  <a:lnTo>
                    <a:pt x="2" y="4"/>
                  </a:lnTo>
                  <a:lnTo>
                    <a:pt x="0" y="10"/>
                  </a:lnTo>
                  <a:lnTo>
                    <a:pt x="45" y="10"/>
                  </a:lnTo>
                  <a:lnTo>
                    <a:pt x="40" y="9"/>
                  </a:lnTo>
                  <a:lnTo>
                    <a:pt x="38" y="3"/>
                  </a:lnTo>
                  <a:lnTo>
                    <a:pt x="38" y="0"/>
                  </a:lnTo>
                  <a:lnTo>
                    <a:pt x="8" y="0"/>
                  </a:lnTo>
                  <a:close/>
                </a:path>
              </a:pathLst>
            </a:custGeom>
            <a:solidFill>
              <a:srgbClr val="F0F0F0">
                <a:alpha val="100000"/>
              </a:srgbClr>
            </a:solidFill>
            <a:ln w="9525">
              <a:noFill/>
            </a:ln>
          </p:spPr>
          <p:txBody>
            <a:bodyPr/>
            <a:lstStyle/>
            <a:p>
              <a:endParaRPr lang="zh-CN" altLang="en-US"/>
            </a:p>
          </p:txBody>
        </p:sp>
        <p:sp>
          <p:nvSpPr>
            <p:cNvPr id="10394" name="未知"/>
            <p:cNvSpPr/>
            <p:nvPr/>
          </p:nvSpPr>
          <p:spPr>
            <a:xfrm>
              <a:off x="2868" y="481"/>
              <a:ext cx="244" cy="4"/>
            </a:xfrm>
            <a:custGeom>
              <a:avLst/>
              <a:gdLst/>
              <a:ahLst/>
              <a:cxnLst/>
              <a:rect l="0" t="0" r="0" b="0"/>
              <a:pathLst>
                <a:path w="733" h="12">
                  <a:moveTo>
                    <a:pt x="732" y="12"/>
                  </a:moveTo>
                  <a:lnTo>
                    <a:pt x="733" y="0"/>
                  </a:lnTo>
                  <a:lnTo>
                    <a:pt x="0" y="0"/>
                  </a:lnTo>
                  <a:lnTo>
                    <a:pt x="0" y="7"/>
                  </a:lnTo>
                  <a:lnTo>
                    <a:pt x="0" y="12"/>
                  </a:lnTo>
                  <a:lnTo>
                    <a:pt x="732" y="12"/>
                  </a:lnTo>
                  <a:close/>
                </a:path>
              </a:pathLst>
            </a:custGeom>
            <a:solidFill>
              <a:srgbClr val="E5E5E5">
                <a:alpha val="100000"/>
              </a:srgbClr>
            </a:solidFill>
            <a:ln w="9525">
              <a:noFill/>
            </a:ln>
          </p:spPr>
          <p:txBody>
            <a:bodyPr/>
            <a:lstStyle/>
            <a:p>
              <a:endParaRPr lang="zh-CN" altLang="en-US"/>
            </a:p>
          </p:txBody>
        </p:sp>
        <p:sp>
          <p:nvSpPr>
            <p:cNvPr id="10395" name="未知"/>
            <p:cNvSpPr/>
            <p:nvPr/>
          </p:nvSpPr>
          <p:spPr>
            <a:xfrm>
              <a:off x="2868" y="485"/>
              <a:ext cx="244" cy="4"/>
            </a:xfrm>
            <a:custGeom>
              <a:avLst/>
              <a:gdLst/>
              <a:ahLst/>
              <a:cxnLst/>
              <a:rect l="0" t="0" r="0" b="0"/>
              <a:pathLst>
                <a:path w="733" h="11">
                  <a:moveTo>
                    <a:pt x="732" y="1"/>
                  </a:moveTo>
                  <a:lnTo>
                    <a:pt x="732" y="0"/>
                  </a:lnTo>
                  <a:lnTo>
                    <a:pt x="0" y="0"/>
                  </a:lnTo>
                  <a:lnTo>
                    <a:pt x="0" y="11"/>
                  </a:lnTo>
                  <a:lnTo>
                    <a:pt x="733" y="11"/>
                  </a:lnTo>
                  <a:lnTo>
                    <a:pt x="732" y="1"/>
                  </a:lnTo>
                  <a:close/>
                </a:path>
              </a:pathLst>
            </a:custGeom>
            <a:solidFill>
              <a:srgbClr val="E4E4E4">
                <a:alpha val="100000"/>
              </a:srgbClr>
            </a:solidFill>
            <a:ln w="9525">
              <a:noFill/>
            </a:ln>
          </p:spPr>
          <p:txBody>
            <a:bodyPr/>
            <a:lstStyle/>
            <a:p>
              <a:endParaRPr lang="zh-CN" altLang="en-US"/>
            </a:p>
          </p:txBody>
        </p:sp>
        <p:sp>
          <p:nvSpPr>
            <p:cNvPr id="10396" name="未知"/>
            <p:cNvSpPr/>
            <p:nvPr/>
          </p:nvSpPr>
          <p:spPr>
            <a:xfrm>
              <a:off x="2868" y="478"/>
              <a:ext cx="245" cy="3"/>
            </a:xfrm>
            <a:custGeom>
              <a:avLst/>
              <a:gdLst/>
              <a:ahLst/>
              <a:cxnLst/>
              <a:rect l="0" t="0" r="0" b="0"/>
              <a:pathLst>
                <a:path w="736" h="10">
                  <a:moveTo>
                    <a:pt x="734" y="10"/>
                  </a:moveTo>
                  <a:lnTo>
                    <a:pt x="736" y="0"/>
                  </a:lnTo>
                  <a:lnTo>
                    <a:pt x="0" y="0"/>
                  </a:lnTo>
                  <a:lnTo>
                    <a:pt x="1" y="10"/>
                  </a:lnTo>
                  <a:lnTo>
                    <a:pt x="734" y="10"/>
                  </a:lnTo>
                  <a:close/>
                </a:path>
              </a:pathLst>
            </a:custGeom>
            <a:solidFill>
              <a:srgbClr val="E8E8E8">
                <a:alpha val="100000"/>
              </a:srgbClr>
            </a:solidFill>
            <a:ln w="9525">
              <a:noFill/>
            </a:ln>
          </p:spPr>
          <p:txBody>
            <a:bodyPr/>
            <a:lstStyle/>
            <a:p>
              <a:endParaRPr lang="zh-CN" altLang="en-US"/>
            </a:p>
          </p:txBody>
        </p:sp>
        <p:sp>
          <p:nvSpPr>
            <p:cNvPr id="10397" name="未知"/>
            <p:cNvSpPr/>
            <p:nvPr/>
          </p:nvSpPr>
          <p:spPr>
            <a:xfrm>
              <a:off x="3117" y="481"/>
              <a:ext cx="2" cy="3"/>
            </a:xfrm>
            <a:custGeom>
              <a:avLst/>
              <a:gdLst/>
              <a:ahLst/>
              <a:cxnLst/>
              <a:rect l="0" t="0" r="0" b="0"/>
              <a:pathLst>
                <a:path w="8" h="10">
                  <a:moveTo>
                    <a:pt x="8" y="0"/>
                  </a:moveTo>
                  <a:lnTo>
                    <a:pt x="0" y="0"/>
                  </a:lnTo>
                  <a:lnTo>
                    <a:pt x="0" y="10"/>
                  </a:lnTo>
                  <a:lnTo>
                    <a:pt x="3" y="4"/>
                  </a:lnTo>
                  <a:lnTo>
                    <a:pt x="8" y="0"/>
                  </a:lnTo>
                  <a:close/>
                </a:path>
              </a:pathLst>
            </a:custGeom>
            <a:solidFill>
              <a:srgbClr val="E6E6E6">
                <a:alpha val="100000"/>
              </a:srgbClr>
            </a:solidFill>
            <a:ln w="9525">
              <a:noFill/>
            </a:ln>
          </p:spPr>
          <p:txBody>
            <a:bodyPr/>
            <a:lstStyle/>
            <a:p>
              <a:endParaRPr lang="zh-CN" altLang="en-US"/>
            </a:p>
          </p:txBody>
        </p:sp>
        <p:sp>
          <p:nvSpPr>
            <p:cNvPr id="10398" name="未知"/>
            <p:cNvSpPr/>
            <p:nvPr/>
          </p:nvSpPr>
          <p:spPr>
            <a:xfrm>
              <a:off x="3117" y="478"/>
              <a:ext cx="11" cy="3"/>
            </a:xfrm>
            <a:custGeom>
              <a:avLst/>
              <a:gdLst/>
              <a:ahLst/>
              <a:cxnLst/>
              <a:rect l="0" t="0" r="0" b="0"/>
              <a:pathLst>
                <a:path w="33" h="10">
                  <a:moveTo>
                    <a:pt x="0" y="10"/>
                  </a:moveTo>
                  <a:lnTo>
                    <a:pt x="8" y="10"/>
                  </a:lnTo>
                  <a:lnTo>
                    <a:pt x="15" y="5"/>
                  </a:lnTo>
                  <a:lnTo>
                    <a:pt x="33" y="0"/>
                  </a:lnTo>
                  <a:lnTo>
                    <a:pt x="1" y="0"/>
                  </a:lnTo>
                  <a:lnTo>
                    <a:pt x="0" y="10"/>
                  </a:lnTo>
                  <a:close/>
                </a:path>
              </a:pathLst>
            </a:custGeom>
            <a:solidFill>
              <a:srgbClr val="E9E9E9">
                <a:alpha val="100000"/>
              </a:srgbClr>
            </a:solidFill>
            <a:ln w="9525">
              <a:noFill/>
            </a:ln>
          </p:spPr>
          <p:txBody>
            <a:bodyPr/>
            <a:lstStyle/>
            <a:p>
              <a:endParaRPr lang="zh-CN" altLang="en-US"/>
            </a:p>
          </p:txBody>
        </p:sp>
        <p:sp>
          <p:nvSpPr>
            <p:cNvPr id="10399" name="未知"/>
            <p:cNvSpPr/>
            <p:nvPr/>
          </p:nvSpPr>
          <p:spPr>
            <a:xfrm>
              <a:off x="2867" y="474"/>
              <a:ext cx="247" cy="4"/>
            </a:xfrm>
            <a:custGeom>
              <a:avLst/>
              <a:gdLst/>
              <a:ahLst/>
              <a:cxnLst/>
              <a:rect l="0" t="0" r="0" b="0"/>
              <a:pathLst>
                <a:path w="740" h="12">
                  <a:moveTo>
                    <a:pt x="737" y="12"/>
                  </a:moveTo>
                  <a:lnTo>
                    <a:pt x="737" y="5"/>
                  </a:lnTo>
                  <a:lnTo>
                    <a:pt x="740" y="0"/>
                  </a:lnTo>
                  <a:lnTo>
                    <a:pt x="0" y="0"/>
                  </a:lnTo>
                  <a:lnTo>
                    <a:pt x="0" y="5"/>
                  </a:lnTo>
                  <a:lnTo>
                    <a:pt x="1" y="12"/>
                  </a:lnTo>
                  <a:lnTo>
                    <a:pt x="737" y="12"/>
                  </a:lnTo>
                  <a:close/>
                </a:path>
              </a:pathLst>
            </a:custGeom>
            <a:solidFill>
              <a:srgbClr val="EAEAEA">
                <a:alpha val="100000"/>
              </a:srgbClr>
            </a:solidFill>
            <a:ln w="9525">
              <a:noFill/>
            </a:ln>
          </p:spPr>
          <p:txBody>
            <a:bodyPr/>
            <a:lstStyle/>
            <a:p>
              <a:endParaRPr lang="zh-CN" altLang="en-US"/>
            </a:p>
          </p:txBody>
        </p:sp>
        <p:sp>
          <p:nvSpPr>
            <p:cNvPr id="10400" name="未知"/>
            <p:cNvSpPr/>
            <p:nvPr/>
          </p:nvSpPr>
          <p:spPr>
            <a:xfrm>
              <a:off x="2866" y="470"/>
              <a:ext cx="249" cy="4"/>
            </a:xfrm>
            <a:custGeom>
              <a:avLst/>
              <a:gdLst/>
              <a:ahLst/>
              <a:cxnLst/>
              <a:rect l="0" t="0" r="0" b="0"/>
              <a:pathLst>
                <a:path w="747" h="11">
                  <a:moveTo>
                    <a:pt x="744" y="11"/>
                  </a:moveTo>
                  <a:lnTo>
                    <a:pt x="747" y="0"/>
                  </a:lnTo>
                  <a:lnTo>
                    <a:pt x="0" y="0"/>
                  </a:lnTo>
                  <a:lnTo>
                    <a:pt x="4" y="11"/>
                  </a:lnTo>
                  <a:lnTo>
                    <a:pt x="744" y="11"/>
                  </a:lnTo>
                  <a:close/>
                </a:path>
              </a:pathLst>
            </a:custGeom>
            <a:solidFill>
              <a:srgbClr val="EDEDED">
                <a:alpha val="100000"/>
              </a:srgbClr>
            </a:solidFill>
            <a:ln w="9525">
              <a:noFill/>
            </a:ln>
          </p:spPr>
          <p:txBody>
            <a:bodyPr/>
            <a:lstStyle/>
            <a:p>
              <a:endParaRPr lang="zh-CN" altLang="en-US"/>
            </a:p>
          </p:txBody>
        </p:sp>
        <p:sp>
          <p:nvSpPr>
            <p:cNvPr id="10401" name="未知"/>
            <p:cNvSpPr/>
            <p:nvPr/>
          </p:nvSpPr>
          <p:spPr>
            <a:xfrm>
              <a:off x="3121" y="464"/>
              <a:ext cx="11" cy="3"/>
            </a:xfrm>
            <a:custGeom>
              <a:avLst/>
              <a:gdLst/>
              <a:ahLst/>
              <a:cxnLst/>
              <a:rect l="0" t="0" r="0" b="0"/>
              <a:pathLst>
                <a:path w="31" h="9">
                  <a:moveTo>
                    <a:pt x="29" y="1"/>
                  </a:moveTo>
                  <a:lnTo>
                    <a:pt x="20" y="0"/>
                  </a:lnTo>
                  <a:lnTo>
                    <a:pt x="8" y="1"/>
                  </a:lnTo>
                  <a:lnTo>
                    <a:pt x="0" y="9"/>
                  </a:lnTo>
                  <a:lnTo>
                    <a:pt x="30" y="9"/>
                  </a:lnTo>
                  <a:lnTo>
                    <a:pt x="31" y="6"/>
                  </a:lnTo>
                  <a:lnTo>
                    <a:pt x="29" y="1"/>
                  </a:lnTo>
                  <a:close/>
                </a:path>
              </a:pathLst>
            </a:custGeom>
            <a:solidFill>
              <a:srgbClr val="F2F2F2">
                <a:alpha val="100000"/>
              </a:srgbClr>
            </a:solidFill>
            <a:ln w="9525">
              <a:noFill/>
            </a:ln>
          </p:spPr>
          <p:txBody>
            <a:bodyPr/>
            <a:lstStyle/>
            <a:p>
              <a:endParaRPr lang="zh-CN" altLang="en-US"/>
            </a:p>
          </p:txBody>
        </p:sp>
        <p:sp>
          <p:nvSpPr>
            <p:cNvPr id="10402" name="未知"/>
            <p:cNvSpPr/>
            <p:nvPr/>
          </p:nvSpPr>
          <p:spPr>
            <a:xfrm>
              <a:off x="3138" y="485"/>
              <a:ext cx="9" cy="4"/>
            </a:xfrm>
            <a:custGeom>
              <a:avLst/>
              <a:gdLst/>
              <a:ahLst/>
              <a:cxnLst/>
              <a:rect l="0" t="0" r="0" b="0"/>
              <a:pathLst>
                <a:path w="27" h="11">
                  <a:moveTo>
                    <a:pt x="26" y="0"/>
                  </a:moveTo>
                  <a:lnTo>
                    <a:pt x="0" y="0"/>
                  </a:lnTo>
                  <a:lnTo>
                    <a:pt x="4" y="11"/>
                  </a:lnTo>
                  <a:lnTo>
                    <a:pt x="27" y="11"/>
                  </a:lnTo>
                  <a:lnTo>
                    <a:pt x="26" y="0"/>
                  </a:lnTo>
                  <a:close/>
                </a:path>
              </a:pathLst>
            </a:custGeom>
            <a:solidFill>
              <a:srgbClr val="E4E4E4">
                <a:alpha val="100000"/>
              </a:srgbClr>
            </a:solidFill>
            <a:ln w="9525">
              <a:noFill/>
            </a:ln>
          </p:spPr>
          <p:txBody>
            <a:bodyPr/>
            <a:lstStyle/>
            <a:p>
              <a:endParaRPr lang="zh-CN" altLang="en-US"/>
            </a:p>
          </p:txBody>
        </p:sp>
        <p:sp>
          <p:nvSpPr>
            <p:cNvPr id="10403" name="未知"/>
            <p:cNvSpPr/>
            <p:nvPr/>
          </p:nvSpPr>
          <p:spPr>
            <a:xfrm>
              <a:off x="3137" y="481"/>
              <a:ext cx="9" cy="4"/>
            </a:xfrm>
            <a:custGeom>
              <a:avLst/>
              <a:gdLst/>
              <a:ahLst/>
              <a:cxnLst/>
              <a:rect l="0" t="0" r="0" b="0"/>
              <a:pathLst>
                <a:path w="29" h="12">
                  <a:moveTo>
                    <a:pt x="3" y="12"/>
                  </a:moveTo>
                  <a:lnTo>
                    <a:pt x="29" y="12"/>
                  </a:lnTo>
                  <a:lnTo>
                    <a:pt x="29" y="7"/>
                  </a:lnTo>
                  <a:lnTo>
                    <a:pt x="29" y="0"/>
                  </a:lnTo>
                  <a:lnTo>
                    <a:pt x="0" y="0"/>
                  </a:lnTo>
                  <a:lnTo>
                    <a:pt x="0" y="1"/>
                  </a:lnTo>
                  <a:lnTo>
                    <a:pt x="3" y="12"/>
                  </a:lnTo>
                  <a:close/>
                </a:path>
              </a:pathLst>
            </a:custGeom>
            <a:solidFill>
              <a:srgbClr val="E6E6E6">
                <a:alpha val="100000"/>
              </a:srgbClr>
            </a:solidFill>
            <a:ln w="9525">
              <a:noFill/>
            </a:ln>
          </p:spPr>
          <p:txBody>
            <a:bodyPr/>
            <a:lstStyle/>
            <a:p>
              <a:endParaRPr lang="zh-CN" altLang="en-US"/>
            </a:p>
          </p:txBody>
        </p:sp>
        <p:sp>
          <p:nvSpPr>
            <p:cNvPr id="10404" name="未知"/>
            <p:cNvSpPr/>
            <p:nvPr/>
          </p:nvSpPr>
          <p:spPr>
            <a:xfrm>
              <a:off x="3128" y="478"/>
              <a:ext cx="19" cy="3"/>
            </a:xfrm>
            <a:custGeom>
              <a:avLst/>
              <a:gdLst/>
              <a:ahLst/>
              <a:cxnLst/>
              <a:rect l="0" t="0" r="0" b="0"/>
              <a:pathLst>
                <a:path w="56" h="10">
                  <a:moveTo>
                    <a:pt x="26" y="10"/>
                  </a:moveTo>
                  <a:lnTo>
                    <a:pt x="55" y="10"/>
                  </a:lnTo>
                  <a:lnTo>
                    <a:pt x="56" y="0"/>
                  </a:lnTo>
                  <a:lnTo>
                    <a:pt x="0" y="0"/>
                  </a:lnTo>
                  <a:lnTo>
                    <a:pt x="6" y="0"/>
                  </a:lnTo>
                  <a:lnTo>
                    <a:pt x="13" y="3"/>
                  </a:lnTo>
                  <a:lnTo>
                    <a:pt x="20" y="5"/>
                  </a:lnTo>
                  <a:lnTo>
                    <a:pt x="26" y="10"/>
                  </a:lnTo>
                  <a:close/>
                </a:path>
              </a:pathLst>
            </a:custGeom>
            <a:solidFill>
              <a:srgbClr val="E9E9E9">
                <a:alpha val="100000"/>
              </a:srgbClr>
            </a:solidFill>
            <a:ln w="9525">
              <a:noFill/>
            </a:ln>
          </p:spPr>
          <p:txBody>
            <a:bodyPr/>
            <a:lstStyle/>
            <a:p>
              <a:endParaRPr lang="zh-CN" altLang="en-US"/>
            </a:p>
          </p:txBody>
        </p:sp>
        <p:sp>
          <p:nvSpPr>
            <p:cNvPr id="10405" name="未知"/>
            <p:cNvSpPr/>
            <p:nvPr/>
          </p:nvSpPr>
          <p:spPr>
            <a:xfrm>
              <a:off x="3133" y="500"/>
              <a:ext cx="21" cy="4"/>
            </a:xfrm>
            <a:custGeom>
              <a:avLst/>
              <a:gdLst/>
              <a:ahLst/>
              <a:cxnLst/>
              <a:rect l="0" t="0" r="0" b="0"/>
              <a:pathLst>
                <a:path w="64" h="11">
                  <a:moveTo>
                    <a:pt x="8" y="5"/>
                  </a:moveTo>
                  <a:lnTo>
                    <a:pt x="0" y="11"/>
                  </a:lnTo>
                  <a:lnTo>
                    <a:pt x="64" y="11"/>
                  </a:lnTo>
                  <a:lnTo>
                    <a:pt x="58" y="6"/>
                  </a:lnTo>
                  <a:lnTo>
                    <a:pt x="53" y="0"/>
                  </a:lnTo>
                  <a:lnTo>
                    <a:pt x="13" y="0"/>
                  </a:lnTo>
                  <a:lnTo>
                    <a:pt x="8" y="5"/>
                  </a:lnTo>
                  <a:close/>
                </a:path>
              </a:pathLst>
            </a:custGeom>
            <a:solidFill>
              <a:srgbClr val="D8D8D8">
                <a:alpha val="100000"/>
              </a:srgbClr>
            </a:solidFill>
            <a:ln w="9525">
              <a:noFill/>
            </a:ln>
          </p:spPr>
          <p:txBody>
            <a:bodyPr/>
            <a:lstStyle/>
            <a:p>
              <a:endParaRPr lang="zh-CN" altLang="en-US"/>
            </a:p>
          </p:txBody>
        </p:sp>
        <p:sp>
          <p:nvSpPr>
            <p:cNvPr id="10406" name="未知"/>
            <p:cNvSpPr/>
            <p:nvPr/>
          </p:nvSpPr>
          <p:spPr>
            <a:xfrm>
              <a:off x="3137" y="496"/>
              <a:ext cx="14" cy="4"/>
            </a:xfrm>
            <a:custGeom>
              <a:avLst/>
              <a:gdLst/>
              <a:ahLst/>
              <a:cxnLst/>
              <a:rect l="0" t="0" r="0" b="0"/>
              <a:pathLst>
                <a:path w="40" h="12">
                  <a:moveTo>
                    <a:pt x="5" y="0"/>
                  </a:moveTo>
                  <a:lnTo>
                    <a:pt x="0" y="12"/>
                  </a:lnTo>
                  <a:lnTo>
                    <a:pt x="40" y="12"/>
                  </a:lnTo>
                  <a:lnTo>
                    <a:pt x="39" y="11"/>
                  </a:lnTo>
                  <a:lnTo>
                    <a:pt x="33" y="0"/>
                  </a:lnTo>
                  <a:lnTo>
                    <a:pt x="5" y="0"/>
                  </a:lnTo>
                  <a:close/>
                </a:path>
              </a:pathLst>
            </a:custGeom>
            <a:solidFill>
              <a:srgbClr val="DBDBDB">
                <a:alpha val="100000"/>
              </a:srgbClr>
            </a:solidFill>
            <a:ln w="9525">
              <a:noFill/>
            </a:ln>
          </p:spPr>
          <p:txBody>
            <a:bodyPr/>
            <a:lstStyle/>
            <a:p>
              <a:endParaRPr lang="zh-CN" altLang="en-US"/>
            </a:p>
          </p:txBody>
        </p:sp>
        <p:sp>
          <p:nvSpPr>
            <p:cNvPr id="10407" name="未知"/>
            <p:cNvSpPr/>
            <p:nvPr/>
          </p:nvSpPr>
          <p:spPr>
            <a:xfrm>
              <a:off x="3139" y="492"/>
              <a:ext cx="9" cy="4"/>
            </a:xfrm>
            <a:custGeom>
              <a:avLst/>
              <a:gdLst/>
              <a:ahLst/>
              <a:cxnLst/>
              <a:rect l="0" t="0" r="0" b="0"/>
              <a:pathLst>
                <a:path w="28" h="11">
                  <a:moveTo>
                    <a:pt x="1" y="0"/>
                  </a:moveTo>
                  <a:lnTo>
                    <a:pt x="0" y="5"/>
                  </a:lnTo>
                  <a:lnTo>
                    <a:pt x="0" y="11"/>
                  </a:lnTo>
                  <a:lnTo>
                    <a:pt x="28" y="11"/>
                  </a:lnTo>
                  <a:lnTo>
                    <a:pt x="24" y="0"/>
                  </a:lnTo>
                  <a:lnTo>
                    <a:pt x="1" y="0"/>
                  </a:lnTo>
                  <a:close/>
                </a:path>
              </a:pathLst>
            </a:custGeom>
            <a:solidFill>
              <a:srgbClr val="DDDDDD">
                <a:alpha val="100000"/>
              </a:srgbClr>
            </a:solidFill>
            <a:ln w="9525">
              <a:noFill/>
            </a:ln>
          </p:spPr>
          <p:txBody>
            <a:bodyPr/>
            <a:lstStyle/>
            <a:p>
              <a:endParaRPr lang="zh-CN" altLang="en-US"/>
            </a:p>
          </p:txBody>
        </p:sp>
        <p:sp>
          <p:nvSpPr>
            <p:cNvPr id="10408" name="未知"/>
            <p:cNvSpPr/>
            <p:nvPr/>
          </p:nvSpPr>
          <p:spPr>
            <a:xfrm>
              <a:off x="3139" y="489"/>
              <a:ext cx="8" cy="3"/>
            </a:xfrm>
            <a:custGeom>
              <a:avLst/>
              <a:gdLst/>
              <a:ahLst/>
              <a:cxnLst/>
              <a:rect l="0" t="0" r="0" b="0"/>
              <a:pathLst>
                <a:path w="24" h="11">
                  <a:moveTo>
                    <a:pt x="0" y="0"/>
                  </a:moveTo>
                  <a:lnTo>
                    <a:pt x="1" y="6"/>
                  </a:lnTo>
                  <a:lnTo>
                    <a:pt x="1" y="11"/>
                  </a:lnTo>
                  <a:lnTo>
                    <a:pt x="24" y="11"/>
                  </a:lnTo>
                  <a:lnTo>
                    <a:pt x="23" y="0"/>
                  </a:lnTo>
                  <a:lnTo>
                    <a:pt x="0" y="0"/>
                  </a:lnTo>
                  <a:close/>
                </a:path>
              </a:pathLst>
            </a:custGeom>
            <a:solidFill>
              <a:srgbClr val="E1E1E1">
                <a:alpha val="100000"/>
              </a:srgbClr>
            </a:solidFill>
            <a:ln w="9525">
              <a:noFill/>
            </a:ln>
          </p:spPr>
          <p:txBody>
            <a:bodyPr/>
            <a:lstStyle/>
            <a:p>
              <a:endParaRPr lang="zh-CN" altLang="en-US"/>
            </a:p>
          </p:txBody>
        </p:sp>
        <p:sp>
          <p:nvSpPr>
            <p:cNvPr id="10409" name="未知"/>
            <p:cNvSpPr/>
            <p:nvPr/>
          </p:nvSpPr>
          <p:spPr>
            <a:xfrm>
              <a:off x="2860" y="500"/>
              <a:ext cx="259" cy="4"/>
            </a:xfrm>
            <a:custGeom>
              <a:avLst/>
              <a:gdLst/>
              <a:ahLst/>
              <a:cxnLst/>
              <a:rect l="0" t="0" r="0" b="0"/>
              <a:pathLst>
                <a:path w="777" h="11">
                  <a:moveTo>
                    <a:pt x="777" y="11"/>
                  </a:moveTo>
                  <a:lnTo>
                    <a:pt x="766" y="1"/>
                  </a:lnTo>
                  <a:lnTo>
                    <a:pt x="766" y="0"/>
                  </a:lnTo>
                  <a:lnTo>
                    <a:pt x="13" y="0"/>
                  </a:lnTo>
                  <a:lnTo>
                    <a:pt x="5" y="6"/>
                  </a:lnTo>
                  <a:lnTo>
                    <a:pt x="0" y="11"/>
                  </a:lnTo>
                  <a:lnTo>
                    <a:pt x="777" y="11"/>
                  </a:lnTo>
                  <a:close/>
                </a:path>
              </a:pathLst>
            </a:custGeom>
            <a:solidFill>
              <a:srgbClr val="D8D8D8">
                <a:alpha val="100000"/>
              </a:srgbClr>
            </a:solidFill>
            <a:ln w="9525">
              <a:noFill/>
            </a:ln>
          </p:spPr>
          <p:txBody>
            <a:bodyPr/>
            <a:lstStyle/>
            <a:p>
              <a:endParaRPr lang="zh-CN" altLang="en-US"/>
            </a:p>
          </p:txBody>
        </p:sp>
        <p:sp>
          <p:nvSpPr>
            <p:cNvPr id="10410" name="未知"/>
            <p:cNvSpPr/>
            <p:nvPr/>
          </p:nvSpPr>
          <p:spPr>
            <a:xfrm>
              <a:off x="2865" y="496"/>
              <a:ext cx="251" cy="4"/>
            </a:xfrm>
            <a:custGeom>
              <a:avLst/>
              <a:gdLst/>
              <a:ahLst/>
              <a:cxnLst/>
              <a:rect l="0" t="0" r="0" b="0"/>
              <a:pathLst>
                <a:path w="753" h="12">
                  <a:moveTo>
                    <a:pt x="753" y="12"/>
                  </a:moveTo>
                  <a:lnTo>
                    <a:pt x="749" y="6"/>
                  </a:lnTo>
                  <a:lnTo>
                    <a:pt x="748" y="0"/>
                  </a:lnTo>
                  <a:lnTo>
                    <a:pt x="4" y="0"/>
                  </a:lnTo>
                  <a:lnTo>
                    <a:pt x="0" y="11"/>
                  </a:lnTo>
                  <a:lnTo>
                    <a:pt x="0" y="12"/>
                  </a:lnTo>
                  <a:lnTo>
                    <a:pt x="753" y="12"/>
                  </a:lnTo>
                  <a:close/>
                </a:path>
              </a:pathLst>
            </a:custGeom>
            <a:solidFill>
              <a:srgbClr val="DBDBDB">
                <a:alpha val="100000"/>
              </a:srgbClr>
            </a:solidFill>
            <a:ln w="9525">
              <a:noFill/>
            </a:ln>
          </p:spPr>
          <p:txBody>
            <a:bodyPr/>
            <a:lstStyle/>
            <a:p>
              <a:endParaRPr lang="zh-CN" altLang="en-US"/>
            </a:p>
          </p:txBody>
        </p:sp>
        <p:sp>
          <p:nvSpPr>
            <p:cNvPr id="10411" name="未知"/>
            <p:cNvSpPr/>
            <p:nvPr/>
          </p:nvSpPr>
          <p:spPr>
            <a:xfrm>
              <a:off x="2866" y="492"/>
              <a:ext cx="248" cy="4"/>
            </a:xfrm>
            <a:custGeom>
              <a:avLst/>
              <a:gdLst/>
              <a:ahLst/>
              <a:cxnLst/>
              <a:rect l="0" t="0" r="0" b="0"/>
              <a:pathLst>
                <a:path w="744" h="11">
                  <a:moveTo>
                    <a:pt x="744" y="11"/>
                  </a:moveTo>
                  <a:lnTo>
                    <a:pt x="741" y="5"/>
                  </a:lnTo>
                  <a:lnTo>
                    <a:pt x="741" y="0"/>
                  </a:lnTo>
                  <a:lnTo>
                    <a:pt x="4" y="0"/>
                  </a:lnTo>
                  <a:lnTo>
                    <a:pt x="2" y="5"/>
                  </a:lnTo>
                  <a:lnTo>
                    <a:pt x="0" y="7"/>
                  </a:lnTo>
                  <a:lnTo>
                    <a:pt x="0" y="11"/>
                  </a:lnTo>
                  <a:lnTo>
                    <a:pt x="744" y="11"/>
                  </a:lnTo>
                  <a:close/>
                </a:path>
              </a:pathLst>
            </a:custGeom>
            <a:solidFill>
              <a:srgbClr val="DDDDDD">
                <a:alpha val="100000"/>
              </a:srgbClr>
            </a:solidFill>
            <a:ln w="9525">
              <a:noFill/>
            </a:ln>
          </p:spPr>
          <p:txBody>
            <a:bodyPr/>
            <a:lstStyle/>
            <a:p>
              <a:endParaRPr lang="zh-CN" altLang="en-US"/>
            </a:p>
          </p:txBody>
        </p:sp>
        <p:sp>
          <p:nvSpPr>
            <p:cNvPr id="10412" name="未知"/>
            <p:cNvSpPr/>
            <p:nvPr/>
          </p:nvSpPr>
          <p:spPr>
            <a:xfrm>
              <a:off x="2867" y="489"/>
              <a:ext cx="246" cy="3"/>
            </a:xfrm>
            <a:custGeom>
              <a:avLst/>
              <a:gdLst/>
              <a:ahLst/>
              <a:cxnLst/>
              <a:rect l="0" t="0" r="0" b="0"/>
              <a:pathLst>
                <a:path w="737" h="11">
                  <a:moveTo>
                    <a:pt x="737" y="11"/>
                  </a:moveTo>
                  <a:lnTo>
                    <a:pt x="735" y="5"/>
                  </a:lnTo>
                  <a:lnTo>
                    <a:pt x="735" y="0"/>
                  </a:lnTo>
                  <a:lnTo>
                    <a:pt x="2" y="0"/>
                  </a:lnTo>
                  <a:lnTo>
                    <a:pt x="0" y="11"/>
                  </a:lnTo>
                  <a:lnTo>
                    <a:pt x="737" y="11"/>
                  </a:lnTo>
                  <a:close/>
                </a:path>
              </a:pathLst>
            </a:custGeom>
            <a:solidFill>
              <a:srgbClr val="E0E0E0">
                <a:alpha val="100000"/>
              </a:srgbClr>
            </a:solidFill>
            <a:ln w="9525">
              <a:noFill/>
            </a:ln>
          </p:spPr>
          <p:txBody>
            <a:bodyPr/>
            <a:lstStyle/>
            <a:p>
              <a:endParaRPr lang="zh-CN" altLang="en-US"/>
            </a:p>
          </p:txBody>
        </p:sp>
        <p:sp>
          <p:nvSpPr>
            <p:cNvPr id="10413" name="未知"/>
            <p:cNvSpPr/>
            <p:nvPr/>
          </p:nvSpPr>
          <p:spPr>
            <a:xfrm>
              <a:off x="2812" y="467"/>
              <a:ext cx="34" cy="3"/>
            </a:xfrm>
            <a:custGeom>
              <a:avLst/>
              <a:gdLst/>
              <a:ahLst/>
              <a:cxnLst/>
              <a:rect l="0" t="0" r="0" b="0"/>
              <a:pathLst>
                <a:path w="100" h="10">
                  <a:moveTo>
                    <a:pt x="97" y="3"/>
                  </a:moveTo>
                  <a:lnTo>
                    <a:pt x="100" y="0"/>
                  </a:lnTo>
                  <a:lnTo>
                    <a:pt x="0" y="0"/>
                  </a:lnTo>
                  <a:lnTo>
                    <a:pt x="0" y="10"/>
                  </a:lnTo>
                  <a:lnTo>
                    <a:pt x="94" y="10"/>
                  </a:lnTo>
                  <a:lnTo>
                    <a:pt x="97" y="3"/>
                  </a:lnTo>
                  <a:close/>
                </a:path>
              </a:pathLst>
            </a:custGeom>
            <a:solidFill>
              <a:srgbClr val="F0F0F0">
                <a:alpha val="100000"/>
              </a:srgbClr>
            </a:solidFill>
            <a:ln w="9525">
              <a:noFill/>
            </a:ln>
          </p:spPr>
          <p:txBody>
            <a:bodyPr/>
            <a:lstStyle/>
            <a:p>
              <a:endParaRPr lang="zh-CN" altLang="en-US"/>
            </a:p>
          </p:txBody>
        </p:sp>
        <p:sp>
          <p:nvSpPr>
            <p:cNvPr id="10414" name="未知"/>
            <p:cNvSpPr/>
            <p:nvPr/>
          </p:nvSpPr>
          <p:spPr>
            <a:xfrm>
              <a:off x="2812" y="463"/>
              <a:ext cx="38" cy="4"/>
            </a:xfrm>
            <a:custGeom>
              <a:avLst/>
              <a:gdLst/>
              <a:ahLst/>
              <a:cxnLst/>
              <a:rect l="0" t="0" r="0" b="0"/>
              <a:pathLst>
                <a:path w="114" h="11">
                  <a:moveTo>
                    <a:pt x="100" y="11"/>
                  </a:moveTo>
                  <a:lnTo>
                    <a:pt x="106" y="3"/>
                  </a:lnTo>
                  <a:lnTo>
                    <a:pt x="114" y="0"/>
                  </a:lnTo>
                  <a:lnTo>
                    <a:pt x="60" y="0"/>
                  </a:lnTo>
                  <a:lnTo>
                    <a:pt x="57" y="8"/>
                  </a:lnTo>
                  <a:lnTo>
                    <a:pt x="0" y="8"/>
                  </a:lnTo>
                  <a:lnTo>
                    <a:pt x="0" y="11"/>
                  </a:lnTo>
                  <a:lnTo>
                    <a:pt x="100" y="11"/>
                  </a:lnTo>
                  <a:close/>
                </a:path>
              </a:pathLst>
            </a:custGeom>
            <a:solidFill>
              <a:srgbClr val="F2F2F2">
                <a:alpha val="100000"/>
              </a:srgbClr>
            </a:solidFill>
            <a:ln w="9525">
              <a:noFill/>
            </a:ln>
          </p:spPr>
          <p:txBody>
            <a:bodyPr/>
            <a:lstStyle/>
            <a:p>
              <a:endParaRPr lang="zh-CN" altLang="en-US"/>
            </a:p>
          </p:txBody>
        </p:sp>
        <p:sp>
          <p:nvSpPr>
            <p:cNvPr id="10415" name="未知"/>
            <p:cNvSpPr/>
            <p:nvPr/>
          </p:nvSpPr>
          <p:spPr>
            <a:xfrm>
              <a:off x="2831" y="496"/>
              <a:ext cx="14" cy="4"/>
            </a:xfrm>
            <a:custGeom>
              <a:avLst/>
              <a:gdLst/>
              <a:ahLst/>
              <a:cxnLst/>
              <a:rect l="0" t="0" r="0" b="0"/>
              <a:pathLst>
                <a:path w="42" h="12">
                  <a:moveTo>
                    <a:pt x="42" y="12"/>
                  </a:moveTo>
                  <a:lnTo>
                    <a:pt x="41" y="11"/>
                  </a:lnTo>
                  <a:lnTo>
                    <a:pt x="36" y="0"/>
                  </a:lnTo>
                  <a:lnTo>
                    <a:pt x="5" y="0"/>
                  </a:lnTo>
                  <a:lnTo>
                    <a:pt x="0" y="12"/>
                  </a:lnTo>
                  <a:lnTo>
                    <a:pt x="42" y="12"/>
                  </a:lnTo>
                  <a:close/>
                </a:path>
              </a:pathLst>
            </a:custGeom>
            <a:solidFill>
              <a:srgbClr val="DADADA">
                <a:alpha val="100000"/>
              </a:srgbClr>
            </a:solidFill>
            <a:ln w="9525">
              <a:noFill/>
            </a:ln>
          </p:spPr>
          <p:txBody>
            <a:bodyPr/>
            <a:lstStyle/>
            <a:p>
              <a:endParaRPr lang="zh-CN" altLang="en-US"/>
            </a:p>
          </p:txBody>
        </p:sp>
        <p:sp>
          <p:nvSpPr>
            <p:cNvPr id="10416" name="未知"/>
            <p:cNvSpPr/>
            <p:nvPr/>
          </p:nvSpPr>
          <p:spPr>
            <a:xfrm>
              <a:off x="2827" y="500"/>
              <a:ext cx="22" cy="4"/>
            </a:xfrm>
            <a:custGeom>
              <a:avLst/>
              <a:gdLst/>
              <a:ahLst/>
              <a:cxnLst/>
              <a:rect l="0" t="0" r="0" b="0"/>
              <a:pathLst>
                <a:path w="68" h="11">
                  <a:moveTo>
                    <a:pt x="68" y="11"/>
                  </a:moveTo>
                  <a:lnTo>
                    <a:pt x="60" y="6"/>
                  </a:lnTo>
                  <a:lnTo>
                    <a:pt x="55" y="0"/>
                  </a:lnTo>
                  <a:lnTo>
                    <a:pt x="13" y="0"/>
                  </a:lnTo>
                  <a:lnTo>
                    <a:pt x="9" y="4"/>
                  </a:lnTo>
                  <a:lnTo>
                    <a:pt x="5" y="7"/>
                  </a:lnTo>
                  <a:lnTo>
                    <a:pt x="0" y="11"/>
                  </a:lnTo>
                  <a:lnTo>
                    <a:pt x="68" y="11"/>
                  </a:lnTo>
                  <a:close/>
                </a:path>
              </a:pathLst>
            </a:custGeom>
            <a:solidFill>
              <a:srgbClr val="D8D8D8">
                <a:alpha val="100000"/>
              </a:srgbClr>
            </a:solidFill>
            <a:ln w="9525">
              <a:noFill/>
            </a:ln>
          </p:spPr>
          <p:txBody>
            <a:bodyPr/>
            <a:lstStyle/>
            <a:p>
              <a:endParaRPr lang="zh-CN" altLang="en-US"/>
            </a:p>
          </p:txBody>
        </p:sp>
        <p:sp>
          <p:nvSpPr>
            <p:cNvPr id="10417" name="未知"/>
            <p:cNvSpPr/>
            <p:nvPr/>
          </p:nvSpPr>
          <p:spPr>
            <a:xfrm>
              <a:off x="2812" y="470"/>
              <a:ext cx="32" cy="4"/>
            </a:xfrm>
            <a:custGeom>
              <a:avLst/>
              <a:gdLst/>
              <a:ahLst/>
              <a:cxnLst/>
              <a:rect l="0" t="0" r="0" b="0"/>
              <a:pathLst>
                <a:path w="96" h="11">
                  <a:moveTo>
                    <a:pt x="2" y="0"/>
                  </a:moveTo>
                  <a:lnTo>
                    <a:pt x="0" y="11"/>
                  </a:lnTo>
                  <a:lnTo>
                    <a:pt x="92" y="11"/>
                  </a:lnTo>
                  <a:lnTo>
                    <a:pt x="96" y="0"/>
                  </a:lnTo>
                  <a:lnTo>
                    <a:pt x="2" y="0"/>
                  </a:lnTo>
                  <a:close/>
                </a:path>
              </a:pathLst>
            </a:custGeom>
            <a:solidFill>
              <a:srgbClr val="EDEDED">
                <a:alpha val="100000"/>
              </a:srgbClr>
            </a:solidFill>
            <a:ln w="9525">
              <a:noFill/>
            </a:ln>
          </p:spPr>
          <p:txBody>
            <a:bodyPr/>
            <a:lstStyle/>
            <a:p>
              <a:endParaRPr lang="zh-CN" altLang="en-US"/>
            </a:p>
          </p:txBody>
        </p:sp>
        <p:sp>
          <p:nvSpPr>
            <p:cNvPr id="10418" name="未知"/>
            <p:cNvSpPr/>
            <p:nvPr/>
          </p:nvSpPr>
          <p:spPr>
            <a:xfrm>
              <a:off x="2565" y="470"/>
              <a:ext cx="245" cy="4"/>
            </a:xfrm>
            <a:custGeom>
              <a:avLst/>
              <a:gdLst/>
              <a:ahLst/>
              <a:cxnLst/>
              <a:rect l="0" t="0" r="0" b="0"/>
              <a:pathLst>
                <a:path w="735" h="11">
                  <a:moveTo>
                    <a:pt x="735" y="11"/>
                  </a:moveTo>
                  <a:lnTo>
                    <a:pt x="735" y="0"/>
                  </a:lnTo>
                  <a:lnTo>
                    <a:pt x="0" y="0"/>
                  </a:lnTo>
                  <a:lnTo>
                    <a:pt x="4" y="11"/>
                  </a:lnTo>
                  <a:lnTo>
                    <a:pt x="735" y="11"/>
                  </a:lnTo>
                  <a:close/>
                </a:path>
              </a:pathLst>
            </a:custGeom>
            <a:solidFill>
              <a:srgbClr val="EDEDED">
                <a:alpha val="100000"/>
              </a:srgbClr>
            </a:solidFill>
            <a:ln w="9525">
              <a:noFill/>
            </a:ln>
          </p:spPr>
          <p:txBody>
            <a:bodyPr/>
            <a:lstStyle/>
            <a:p>
              <a:endParaRPr lang="zh-CN" altLang="en-US"/>
            </a:p>
          </p:txBody>
        </p:sp>
        <p:sp>
          <p:nvSpPr>
            <p:cNvPr id="10419" name="未知"/>
            <p:cNvSpPr/>
            <p:nvPr/>
          </p:nvSpPr>
          <p:spPr>
            <a:xfrm>
              <a:off x="2563" y="467"/>
              <a:ext cx="247" cy="3"/>
            </a:xfrm>
            <a:custGeom>
              <a:avLst/>
              <a:gdLst/>
              <a:ahLst/>
              <a:cxnLst/>
              <a:rect l="0" t="0" r="0" b="0"/>
              <a:pathLst>
                <a:path w="743" h="10">
                  <a:moveTo>
                    <a:pt x="742" y="10"/>
                  </a:moveTo>
                  <a:lnTo>
                    <a:pt x="743" y="0"/>
                  </a:lnTo>
                  <a:lnTo>
                    <a:pt x="0" y="0"/>
                  </a:lnTo>
                  <a:lnTo>
                    <a:pt x="2" y="2"/>
                  </a:lnTo>
                  <a:lnTo>
                    <a:pt x="7" y="10"/>
                  </a:lnTo>
                  <a:lnTo>
                    <a:pt x="742" y="10"/>
                  </a:lnTo>
                  <a:close/>
                </a:path>
              </a:pathLst>
            </a:custGeom>
            <a:solidFill>
              <a:srgbClr val="EFEFEF">
                <a:alpha val="100000"/>
              </a:srgbClr>
            </a:solidFill>
            <a:ln w="9525">
              <a:noFill/>
            </a:ln>
          </p:spPr>
          <p:txBody>
            <a:bodyPr/>
            <a:lstStyle/>
            <a:p>
              <a:endParaRPr lang="zh-CN" altLang="en-US"/>
            </a:p>
          </p:txBody>
        </p:sp>
        <p:sp>
          <p:nvSpPr>
            <p:cNvPr id="10420" name="未知"/>
            <p:cNvSpPr/>
            <p:nvPr/>
          </p:nvSpPr>
          <p:spPr>
            <a:xfrm>
              <a:off x="2558" y="463"/>
              <a:ext cx="252" cy="4"/>
            </a:xfrm>
            <a:custGeom>
              <a:avLst/>
              <a:gdLst/>
              <a:ahLst/>
              <a:cxnLst/>
              <a:rect l="0" t="0" r="0" b="0"/>
              <a:pathLst>
                <a:path w="758" h="11">
                  <a:moveTo>
                    <a:pt x="758" y="11"/>
                  </a:moveTo>
                  <a:lnTo>
                    <a:pt x="758" y="0"/>
                  </a:lnTo>
                  <a:lnTo>
                    <a:pt x="0" y="0"/>
                  </a:lnTo>
                  <a:lnTo>
                    <a:pt x="8" y="3"/>
                  </a:lnTo>
                  <a:lnTo>
                    <a:pt x="15" y="11"/>
                  </a:lnTo>
                  <a:lnTo>
                    <a:pt x="758" y="11"/>
                  </a:lnTo>
                  <a:close/>
                </a:path>
              </a:pathLst>
            </a:custGeom>
            <a:solidFill>
              <a:srgbClr val="F2F2F2">
                <a:alpha val="100000"/>
              </a:srgbClr>
            </a:solidFill>
            <a:ln w="9525">
              <a:noFill/>
            </a:ln>
          </p:spPr>
          <p:txBody>
            <a:bodyPr/>
            <a:lstStyle/>
            <a:p>
              <a:endParaRPr lang="zh-CN" altLang="en-US"/>
            </a:p>
          </p:txBody>
        </p:sp>
        <p:sp>
          <p:nvSpPr>
            <p:cNvPr id="10421" name="未知"/>
            <p:cNvSpPr/>
            <p:nvPr/>
          </p:nvSpPr>
          <p:spPr>
            <a:xfrm>
              <a:off x="2811" y="481"/>
              <a:ext cx="2" cy="1"/>
            </a:xfrm>
            <a:custGeom>
              <a:avLst/>
              <a:gdLst/>
              <a:ahLst/>
              <a:cxnLst/>
              <a:rect l="0" t="0" r="0" b="0"/>
              <a:pathLst>
                <a:path w="6" h="4">
                  <a:moveTo>
                    <a:pt x="0" y="0"/>
                  </a:moveTo>
                  <a:lnTo>
                    <a:pt x="0" y="4"/>
                  </a:lnTo>
                  <a:lnTo>
                    <a:pt x="6" y="0"/>
                  </a:lnTo>
                  <a:lnTo>
                    <a:pt x="0" y="0"/>
                  </a:lnTo>
                  <a:close/>
                </a:path>
              </a:pathLst>
            </a:custGeom>
            <a:solidFill>
              <a:srgbClr val="E6E6E6">
                <a:alpha val="100000"/>
              </a:srgbClr>
            </a:solidFill>
            <a:ln w="9525">
              <a:noFill/>
            </a:ln>
          </p:spPr>
          <p:txBody>
            <a:bodyPr/>
            <a:lstStyle/>
            <a:p>
              <a:endParaRPr lang="zh-CN" altLang="en-US"/>
            </a:p>
          </p:txBody>
        </p:sp>
        <p:sp>
          <p:nvSpPr>
            <p:cNvPr id="10422" name="未知"/>
            <p:cNvSpPr/>
            <p:nvPr/>
          </p:nvSpPr>
          <p:spPr>
            <a:xfrm>
              <a:off x="2567" y="478"/>
              <a:ext cx="243" cy="3"/>
            </a:xfrm>
            <a:custGeom>
              <a:avLst/>
              <a:gdLst/>
              <a:ahLst/>
              <a:cxnLst/>
              <a:rect l="0" t="0" r="0" b="0"/>
              <a:pathLst>
                <a:path w="729" h="10">
                  <a:moveTo>
                    <a:pt x="729" y="10"/>
                  </a:moveTo>
                  <a:lnTo>
                    <a:pt x="729" y="0"/>
                  </a:lnTo>
                  <a:lnTo>
                    <a:pt x="0" y="0"/>
                  </a:lnTo>
                  <a:lnTo>
                    <a:pt x="1" y="10"/>
                  </a:lnTo>
                  <a:lnTo>
                    <a:pt x="729" y="10"/>
                  </a:lnTo>
                  <a:close/>
                </a:path>
              </a:pathLst>
            </a:custGeom>
            <a:solidFill>
              <a:srgbClr val="E8E8E8">
                <a:alpha val="100000"/>
              </a:srgbClr>
            </a:solidFill>
            <a:ln w="9525">
              <a:noFill/>
            </a:ln>
          </p:spPr>
          <p:txBody>
            <a:bodyPr/>
            <a:lstStyle/>
            <a:p>
              <a:endParaRPr lang="zh-CN" altLang="en-US"/>
            </a:p>
          </p:txBody>
        </p:sp>
        <p:sp>
          <p:nvSpPr>
            <p:cNvPr id="10423" name="未知"/>
            <p:cNvSpPr/>
            <p:nvPr/>
          </p:nvSpPr>
          <p:spPr>
            <a:xfrm>
              <a:off x="2567" y="481"/>
              <a:ext cx="243" cy="4"/>
            </a:xfrm>
            <a:custGeom>
              <a:avLst/>
              <a:gdLst/>
              <a:ahLst/>
              <a:cxnLst/>
              <a:rect l="0" t="0" r="0" b="0"/>
              <a:pathLst>
                <a:path w="728" h="12">
                  <a:moveTo>
                    <a:pt x="727" y="12"/>
                  </a:moveTo>
                  <a:lnTo>
                    <a:pt x="728" y="0"/>
                  </a:lnTo>
                  <a:lnTo>
                    <a:pt x="0" y="0"/>
                  </a:lnTo>
                  <a:lnTo>
                    <a:pt x="0" y="7"/>
                  </a:lnTo>
                  <a:lnTo>
                    <a:pt x="0" y="12"/>
                  </a:lnTo>
                  <a:lnTo>
                    <a:pt x="727" y="12"/>
                  </a:lnTo>
                  <a:close/>
                </a:path>
              </a:pathLst>
            </a:custGeom>
            <a:solidFill>
              <a:srgbClr val="E5E5E5">
                <a:alpha val="100000"/>
              </a:srgbClr>
            </a:solidFill>
            <a:ln w="9525">
              <a:noFill/>
            </a:ln>
          </p:spPr>
          <p:txBody>
            <a:bodyPr/>
            <a:lstStyle/>
            <a:p>
              <a:endParaRPr lang="zh-CN" altLang="en-US"/>
            </a:p>
          </p:txBody>
        </p:sp>
        <p:sp>
          <p:nvSpPr>
            <p:cNvPr id="10424" name="未知"/>
            <p:cNvSpPr/>
            <p:nvPr/>
          </p:nvSpPr>
          <p:spPr>
            <a:xfrm>
              <a:off x="2567" y="485"/>
              <a:ext cx="261" cy="4"/>
            </a:xfrm>
            <a:custGeom>
              <a:avLst/>
              <a:gdLst/>
              <a:ahLst/>
              <a:cxnLst/>
              <a:rect l="0" t="0" r="0" b="0"/>
              <a:pathLst>
                <a:path w="784" h="11">
                  <a:moveTo>
                    <a:pt x="733" y="0"/>
                  </a:moveTo>
                  <a:lnTo>
                    <a:pt x="727" y="0"/>
                  </a:lnTo>
                  <a:lnTo>
                    <a:pt x="0" y="0"/>
                  </a:lnTo>
                  <a:lnTo>
                    <a:pt x="0" y="11"/>
                  </a:lnTo>
                  <a:lnTo>
                    <a:pt x="784" y="11"/>
                  </a:lnTo>
                  <a:lnTo>
                    <a:pt x="781" y="0"/>
                  </a:lnTo>
                  <a:lnTo>
                    <a:pt x="733" y="0"/>
                  </a:lnTo>
                  <a:close/>
                </a:path>
              </a:pathLst>
            </a:custGeom>
            <a:solidFill>
              <a:srgbClr val="E4E4E4">
                <a:alpha val="100000"/>
              </a:srgbClr>
            </a:solidFill>
            <a:ln w="9525">
              <a:noFill/>
            </a:ln>
          </p:spPr>
          <p:txBody>
            <a:bodyPr/>
            <a:lstStyle/>
            <a:p>
              <a:endParaRPr lang="zh-CN" altLang="en-US"/>
            </a:p>
          </p:txBody>
        </p:sp>
        <p:sp>
          <p:nvSpPr>
            <p:cNvPr id="10425" name="未知"/>
            <p:cNvSpPr/>
            <p:nvPr/>
          </p:nvSpPr>
          <p:spPr>
            <a:xfrm>
              <a:off x="2811" y="478"/>
              <a:ext cx="8" cy="3"/>
            </a:xfrm>
            <a:custGeom>
              <a:avLst/>
              <a:gdLst/>
              <a:ahLst/>
              <a:cxnLst/>
              <a:rect l="0" t="0" r="0" b="0"/>
              <a:pathLst>
                <a:path w="23" h="10">
                  <a:moveTo>
                    <a:pt x="6" y="10"/>
                  </a:moveTo>
                  <a:lnTo>
                    <a:pt x="16" y="2"/>
                  </a:lnTo>
                  <a:lnTo>
                    <a:pt x="23" y="0"/>
                  </a:lnTo>
                  <a:lnTo>
                    <a:pt x="1" y="0"/>
                  </a:lnTo>
                  <a:lnTo>
                    <a:pt x="0" y="10"/>
                  </a:lnTo>
                  <a:lnTo>
                    <a:pt x="6" y="10"/>
                  </a:lnTo>
                  <a:close/>
                </a:path>
              </a:pathLst>
            </a:custGeom>
            <a:solidFill>
              <a:srgbClr val="E7E7E7">
                <a:alpha val="100000"/>
              </a:srgbClr>
            </a:solidFill>
            <a:ln w="9525">
              <a:noFill/>
            </a:ln>
          </p:spPr>
          <p:txBody>
            <a:bodyPr/>
            <a:lstStyle/>
            <a:p>
              <a:endParaRPr lang="zh-CN" altLang="en-US"/>
            </a:p>
          </p:txBody>
        </p:sp>
        <p:sp>
          <p:nvSpPr>
            <p:cNvPr id="10426" name="未知"/>
            <p:cNvSpPr/>
            <p:nvPr/>
          </p:nvSpPr>
          <p:spPr>
            <a:xfrm>
              <a:off x="2812" y="474"/>
              <a:ext cx="30" cy="4"/>
            </a:xfrm>
            <a:custGeom>
              <a:avLst/>
              <a:gdLst/>
              <a:ahLst/>
              <a:cxnLst/>
              <a:rect l="0" t="0" r="0" b="0"/>
              <a:pathLst>
                <a:path w="92" h="12">
                  <a:moveTo>
                    <a:pt x="0" y="12"/>
                  </a:moveTo>
                  <a:lnTo>
                    <a:pt x="22" y="12"/>
                  </a:lnTo>
                  <a:lnTo>
                    <a:pt x="30" y="11"/>
                  </a:lnTo>
                  <a:lnTo>
                    <a:pt x="40" y="12"/>
                  </a:lnTo>
                  <a:lnTo>
                    <a:pt x="88" y="12"/>
                  </a:lnTo>
                  <a:lnTo>
                    <a:pt x="88" y="5"/>
                  </a:lnTo>
                  <a:lnTo>
                    <a:pt x="92" y="0"/>
                  </a:lnTo>
                  <a:lnTo>
                    <a:pt x="0" y="0"/>
                  </a:lnTo>
                  <a:lnTo>
                    <a:pt x="0" y="12"/>
                  </a:lnTo>
                  <a:close/>
                </a:path>
              </a:pathLst>
            </a:custGeom>
            <a:solidFill>
              <a:srgbClr val="ECECEC">
                <a:alpha val="100000"/>
              </a:srgbClr>
            </a:solidFill>
            <a:ln w="9525">
              <a:noFill/>
            </a:ln>
          </p:spPr>
          <p:txBody>
            <a:bodyPr/>
            <a:lstStyle/>
            <a:p>
              <a:endParaRPr lang="zh-CN" altLang="en-US"/>
            </a:p>
          </p:txBody>
        </p:sp>
        <p:sp>
          <p:nvSpPr>
            <p:cNvPr id="10427" name="未知"/>
            <p:cNvSpPr/>
            <p:nvPr/>
          </p:nvSpPr>
          <p:spPr>
            <a:xfrm>
              <a:off x="2816" y="480"/>
              <a:ext cx="9" cy="1"/>
            </a:xfrm>
            <a:custGeom>
              <a:avLst/>
              <a:gdLst/>
              <a:ahLst/>
              <a:cxnLst/>
              <a:rect l="0" t="0" r="0" b="0"/>
              <a:pathLst>
                <a:path w="28" h="3">
                  <a:moveTo>
                    <a:pt x="16" y="0"/>
                  </a:moveTo>
                  <a:lnTo>
                    <a:pt x="0" y="3"/>
                  </a:lnTo>
                  <a:lnTo>
                    <a:pt x="28" y="3"/>
                  </a:lnTo>
                  <a:lnTo>
                    <a:pt x="22" y="0"/>
                  </a:lnTo>
                  <a:lnTo>
                    <a:pt x="16" y="0"/>
                  </a:lnTo>
                  <a:close/>
                </a:path>
              </a:pathLst>
            </a:custGeom>
            <a:solidFill>
              <a:srgbClr val="E7E7E7">
                <a:alpha val="100000"/>
              </a:srgbClr>
            </a:solidFill>
            <a:ln w="9525">
              <a:noFill/>
            </a:ln>
          </p:spPr>
          <p:txBody>
            <a:bodyPr/>
            <a:lstStyle/>
            <a:p>
              <a:endParaRPr lang="zh-CN" altLang="en-US"/>
            </a:p>
          </p:txBody>
        </p:sp>
        <p:sp>
          <p:nvSpPr>
            <p:cNvPr id="10428" name="未知"/>
            <p:cNvSpPr/>
            <p:nvPr/>
          </p:nvSpPr>
          <p:spPr>
            <a:xfrm>
              <a:off x="2566" y="474"/>
              <a:ext cx="244" cy="4"/>
            </a:xfrm>
            <a:custGeom>
              <a:avLst/>
              <a:gdLst/>
              <a:ahLst/>
              <a:cxnLst/>
              <a:rect l="0" t="0" r="0" b="0"/>
              <a:pathLst>
                <a:path w="731" h="12">
                  <a:moveTo>
                    <a:pt x="730" y="12"/>
                  </a:moveTo>
                  <a:lnTo>
                    <a:pt x="731" y="0"/>
                  </a:lnTo>
                  <a:lnTo>
                    <a:pt x="0" y="0"/>
                  </a:lnTo>
                  <a:lnTo>
                    <a:pt x="0" y="5"/>
                  </a:lnTo>
                  <a:lnTo>
                    <a:pt x="1" y="12"/>
                  </a:lnTo>
                  <a:lnTo>
                    <a:pt x="730" y="12"/>
                  </a:lnTo>
                  <a:close/>
                </a:path>
              </a:pathLst>
            </a:custGeom>
            <a:solidFill>
              <a:srgbClr val="EAEAEA">
                <a:alpha val="100000"/>
              </a:srgbClr>
            </a:solidFill>
            <a:ln w="9525">
              <a:noFill/>
            </a:ln>
          </p:spPr>
          <p:txBody>
            <a:bodyPr/>
            <a:lstStyle/>
            <a:p>
              <a:endParaRPr lang="zh-CN" altLang="en-US"/>
            </a:p>
          </p:txBody>
        </p:sp>
        <p:sp>
          <p:nvSpPr>
            <p:cNvPr id="10429" name="未知"/>
            <p:cNvSpPr/>
            <p:nvPr/>
          </p:nvSpPr>
          <p:spPr>
            <a:xfrm>
              <a:off x="2811" y="481"/>
              <a:ext cx="16" cy="4"/>
            </a:xfrm>
            <a:custGeom>
              <a:avLst/>
              <a:gdLst/>
              <a:ahLst/>
              <a:cxnLst/>
              <a:rect l="0" t="0" r="0" b="0"/>
              <a:pathLst>
                <a:path w="48" h="12">
                  <a:moveTo>
                    <a:pt x="13" y="0"/>
                  </a:moveTo>
                  <a:lnTo>
                    <a:pt x="0" y="12"/>
                  </a:lnTo>
                  <a:lnTo>
                    <a:pt x="48" y="12"/>
                  </a:lnTo>
                  <a:lnTo>
                    <a:pt x="46" y="5"/>
                  </a:lnTo>
                  <a:lnTo>
                    <a:pt x="41" y="0"/>
                  </a:lnTo>
                  <a:lnTo>
                    <a:pt x="13" y="0"/>
                  </a:lnTo>
                  <a:close/>
                </a:path>
              </a:pathLst>
            </a:custGeom>
            <a:solidFill>
              <a:srgbClr val="E5E5E5">
                <a:alpha val="100000"/>
              </a:srgbClr>
            </a:solidFill>
            <a:ln w="9525">
              <a:noFill/>
            </a:ln>
          </p:spPr>
          <p:txBody>
            <a:bodyPr/>
            <a:lstStyle/>
            <a:p>
              <a:endParaRPr lang="zh-CN" altLang="en-US"/>
            </a:p>
          </p:txBody>
        </p:sp>
        <p:sp>
          <p:nvSpPr>
            <p:cNvPr id="10430" name="未知"/>
            <p:cNvSpPr/>
            <p:nvPr/>
          </p:nvSpPr>
          <p:spPr>
            <a:xfrm>
              <a:off x="2830" y="481"/>
              <a:ext cx="11" cy="4"/>
            </a:xfrm>
            <a:custGeom>
              <a:avLst/>
              <a:gdLst/>
              <a:ahLst/>
              <a:cxnLst/>
              <a:rect l="0" t="0" r="0" b="0"/>
              <a:pathLst>
                <a:path w="31" h="12">
                  <a:moveTo>
                    <a:pt x="0" y="0"/>
                  </a:moveTo>
                  <a:lnTo>
                    <a:pt x="2" y="5"/>
                  </a:lnTo>
                  <a:lnTo>
                    <a:pt x="6" y="12"/>
                  </a:lnTo>
                  <a:lnTo>
                    <a:pt x="31" y="12"/>
                  </a:lnTo>
                  <a:lnTo>
                    <a:pt x="31" y="7"/>
                  </a:lnTo>
                  <a:lnTo>
                    <a:pt x="31" y="0"/>
                  </a:lnTo>
                  <a:lnTo>
                    <a:pt x="0" y="0"/>
                  </a:lnTo>
                  <a:close/>
                </a:path>
              </a:pathLst>
            </a:custGeom>
            <a:solidFill>
              <a:srgbClr val="E5E5E5">
                <a:alpha val="100000"/>
              </a:srgbClr>
            </a:solidFill>
            <a:ln w="9525">
              <a:noFill/>
            </a:ln>
          </p:spPr>
          <p:txBody>
            <a:bodyPr/>
            <a:lstStyle/>
            <a:p>
              <a:endParaRPr lang="zh-CN" altLang="en-US"/>
            </a:p>
          </p:txBody>
        </p:sp>
        <p:sp>
          <p:nvSpPr>
            <p:cNvPr id="10431" name="未知"/>
            <p:cNvSpPr/>
            <p:nvPr/>
          </p:nvSpPr>
          <p:spPr>
            <a:xfrm>
              <a:off x="2825" y="478"/>
              <a:ext cx="16" cy="3"/>
            </a:xfrm>
            <a:custGeom>
              <a:avLst/>
              <a:gdLst/>
              <a:ahLst/>
              <a:cxnLst/>
              <a:rect l="0" t="0" r="0" b="0"/>
              <a:pathLst>
                <a:path w="48" h="10">
                  <a:moveTo>
                    <a:pt x="0" y="0"/>
                  </a:moveTo>
                  <a:lnTo>
                    <a:pt x="8" y="4"/>
                  </a:lnTo>
                  <a:lnTo>
                    <a:pt x="16" y="10"/>
                  </a:lnTo>
                  <a:lnTo>
                    <a:pt x="47" y="10"/>
                  </a:lnTo>
                  <a:lnTo>
                    <a:pt x="48" y="0"/>
                  </a:lnTo>
                  <a:lnTo>
                    <a:pt x="0" y="0"/>
                  </a:lnTo>
                  <a:close/>
                </a:path>
              </a:pathLst>
            </a:custGeom>
            <a:solidFill>
              <a:srgbClr val="E8E8E8">
                <a:alpha val="100000"/>
              </a:srgbClr>
            </a:solidFill>
            <a:ln w="9525">
              <a:noFill/>
            </a:ln>
          </p:spPr>
          <p:txBody>
            <a:bodyPr/>
            <a:lstStyle/>
            <a:p>
              <a:endParaRPr lang="zh-CN" altLang="en-US"/>
            </a:p>
          </p:txBody>
        </p:sp>
        <p:sp>
          <p:nvSpPr>
            <p:cNvPr id="10432" name="未知"/>
            <p:cNvSpPr/>
            <p:nvPr/>
          </p:nvSpPr>
          <p:spPr>
            <a:xfrm>
              <a:off x="2832" y="485"/>
              <a:ext cx="9" cy="4"/>
            </a:xfrm>
            <a:custGeom>
              <a:avLst/>
              <a:gdLst/>
              <a:ahLst/>
              <a:cxnLst/>
              <a:rect l="0" t="0" r="0" b="0"/>
              <a:pathLst>
                <a:path w="26" h="11">
                  <a:moveTo>
                    <a:pt x="25" y="0"/>
                  </a:moveTo>
                  <a:lnTo>
                    <a:pt x="0" y="0"/>
                  </a:lnTo>
                  <a:lnTo>
                    <a:pt x="2" y="11"/>
                  </a:lnTo>
                  <a:lnTo>
                    <a:pt x="26" y="11"/>
                  </a:lnTo>
                  <a:lnTo>
                    <a:pt x="25" y="0"/>
                  </a:lnTo>
                  <a:close/>
                </a:path>
              </a:pathLst>
            </a:custGeom>
            <a:solidFill>
              <a:srgbClr val="E4E4E4">
                <a:alpha val="100000"/>
              </a:srgbClr>
            </a:solidFill>
            <a:ln w="9525">
              <a:noFill/>
            </a:ln>
          </p:spPr>
          <p:txBody>
            <a:bodyPr/>
            <a:lstStyle/>
            <a:p>
              <a:endParaRPr lang="zh-CN" altLang="en-US"/>
            </a:p>
          </p:txBody>
        </p:sp>
        <p:sp>
          <p:nvSpPr>
            <p:cNvPr id="10433" name="未知"/>
            <p:cNvSpPr/>
            <p:nvPr/>
          </p:nvSpPr>
          <p:spPr>
            <a:xfrm>
              <a:off x="2833" y="492"/>
              <a:ext cx="10" cy="4"/>
            </a:xfrm>
            <a:custGeom>
              <a:avLst/>
              <a:gdLst/>
              <a:ahLst/>
              <a:cxnLst/>
              <a:rect l="0" t="0" r="0" b="0"/>
              <a:pathLst>
                <a:path w="31" h="11">
                  <a:moveTo>
                    <a:pt x="31" y="11"/>
                  </a:moveTo>
                  <a:lnTo>
                    <a:pt x="28" y="0"/>
                  </a:lnTo>
                  <a:lnTo>
                    <a:pt x="1" y="0"/>
                  </a:lnTo>
                  <a:lnTo>
                    <a:pt x="0" y="5"/>
                  </a:lnTo>
                  <a:lnTo>
                    <a:pt x="0" y="11"/>
                  </a:lnTo>
                  <a:lnTo>
                    <a:pt x="31" y="11"/>
                  </a:lnTo>
                  <a:close/>
                </a:path>
              </a:pathLst>
            </a:custGeom>
            <a:solidFill>
              <a:srgbClr val="DDDDDD">
                <a:alpha val="100000"/>
              </a:srgbClr>
            </a:solidFill>
            <a:ln w="9525">
              <a:noFill/>
            </a:ln>
          </p:spPr>
          <p:txBody>
            <a:bodyPr/>
            <a:lstStyle/>
            <a:p>
              <a:endParaRPr lang="zh-CN" altLang="en-US"/>
            </a:p>
          </p:txBody>
        </p:sp>
        <p:sp>
          <p:nvSpPr>
            <p:cNvPr id="10434" name="未知"/>
            <p:cNvSpPr/>
            <p:nvPr/>
          </p:nvSpPr>
          <p:spPr>
            <a:xfrm>
              <a:off x="2833" y="489"/>
              <a:ext cx="9" cy="3"/>
            </a:xfrm>
            <a:custGeom>
              <a:avLst/>
              <a:gdLst/>
              <a:ahLst/>
              <a:cxnLst/>
              <a:rect l="0" t="0" r="0" b="0"/>
              <a:pathLst>
                <a:path w="27" h="11">
                  <a:moveTo>
                    <a:pt x="0" y="11"/>
                  </a:moveTo>
                  <a:lnTo>
                    <a:pt x="27" y="11"/>
                  </a:lnTo>
                  <a:lnTo>
                    <a:pt x="24" y="5"/>
                  </a:lnTo>
                  <a:lnTo>
                    <a:pt x="24" y="0"/>
                  </a:lnTo>
                  <a:lnTo>
                    <a:pt x="0" y="0"/>
                  </a:lnTo>
                  <a:lnTo>
                    <a:pt x="0" y="6"/>
                  </a:lnTo>
                  <a:lnTo>
                    <a:pt x="0" y="11"/>
                  </a:lnTo>
                  <a:close/>
                </a:path>
              </a:pathLst>
            </a:custGeom>
            <a:solidFill>
              <a:srgbClr val="E1E1E1">
                <a:alpha val="100000"/>
              </a:srgbClr>
            </a:solidFill>
            <a:ln w="9525">
              <a:noFill/>
            </a:ln>
          </p:spPr>
          <p:txBody>
            <a:bodyPr/>
            <a:lstStyle/>
            <a:p>
              <a:endParaRPr lang="zh-CN" altLang="en-US"/>
            </a:p>
          </p:txBody>
        </p:sp>
        <p:sp>
          <p:nvSpPr>
            <p:cNvPr id="10435" name="未知"/>
            <p:cNvSpPr/>
            <p:nvPr/>
          </p:nvSpPr>
          <p:spPr>
            <a:xfrm>
              <a:off x="2566" y="489"/>
              <a:ext cx="263" cy="3"/>
            </a:xfrm>
            <a:custGeom>
              <a:avLst/>
              <a:gdLst/>
              <a:ahLst/>
              <a:cxnLst/>
              <a:rect l="0" t="0" r="0" b="0"/>
              <a:pathLst>
                <a:path w="787" h="11">
                  <a:moveTo>
                    <a:pt x="787" y="11"/>
                  </a:moveTo>
                  <a:lnTo>
                    <a:pt x="787" y="9"/>
                  </a:lnTo>
                  <a:lnTo>
                    <a:pt x="786" y="0"/>
                  </a:lnTo>
                  <a:lnTo>
                    <a:pt x="2" y="0"/>
                  </a:lnTo>
                  <a:lnTo>
                    <a:pt x="0" y="11"/>
                  </a:lnTo>
                  <a:lnTo>
                    <a:pt x="787" y="11"/>
                  </a:lnTo>
                  <a:close/>
                </a:path>
              </a:pathLst>
            </a:custGeom>
            <a:solidFill>
              <a:srgbClr val="DFDFDF">
                <a:alpha val="100000"/>
              </a:srgbClr>
            </a:solidFill>
            <a:ln w="9525">
              <a:noFill/>
            </a:ln>
          </p:spPr>
          <p:txBody>
            <a:bodyPr/>
            <a:lstStyle/>
            <a:p>
              <a:endParaRPr lang="zh-CN" altLang="en-US"/>
            </a:p>
          </p:txBody>
        </p:sp>
        <p:sp>
          <p:nvSpPr>
            <p:cNvPr id="10436" name="未知"/>
            <p:cNvSpPr/>
            <p:nvPr/>
          </p:nvSpPr>
          <p:spPr>
            <a:xfrm>
              <a:off x="2812" y="500"/>
              <a:ext cx="15" cy="4"/>
            </a:xfrm>
            <a:custGeom>
              <a:avLst/>
              <a:gdLst/>
              <a:ahLst/>
              <a:cxnLst/>
              <a:rect l="0" t="0" r="0" b="0"/>
              <a:pathLst>
                <a:path w="43" h="11">
                  <a:moveTo>
                    <a:pt x="42" y="1"/>
                  </a:moveTo>
                  <a:lnTo>
                    <a:pt x="43" y="0"/>
                  </a:lnTo>
                  <a:lnTo>
                    <a:pt x="0" y="0"/>
                  </a:lnTo>
                  <a:lnTo>
                    <a:pt x="6" y="7"/>
                  </a:lnTo>
                  <a:lnTo>
                    <a:pt x="23" y="11"/>
                  </a:lnTo>
                  <a:lnTo>
                    <a:pt x="28" y="10"/>
                  </a:lnTo>
                  <a:lnTo>
                    <a:pt x="33" y="9"/>
                  </a:lnTo>
                  <a:lnTo>
                    <a:pt x="34" y="6"/>
                  </a:lnTo>
                  <a:lnTo>
                    <a:pt x="37" y="5"/>
                  </a:lnTo>
                  <a:lnTo>
                    <a:pt x="42" y="1"/>
                  </a:lnTo>
                  <a:close/>
                </a:path>
              </a:pathLst>
            </a:custGeom>
            <a:solidFill>
              <a:srgbClr val="D9D9D9">
                <a:alpha val="100000"/>
              </a:srgbClr>
            </a:solidFill>
            <a:ln w="9525">
              <a:noFill/>
            </a:ln>
          </p:spPr>
          <p:txBody>
            <a:bodyPr/>
            <a:lstStyle/>
            <a:p>
              <a:endParaRPr lang="zh-CN" altLang="en-US"/>
            </a:p>
          </p:txBody>
        </p:sp>
        <p:sp>
          <p:nvSpPr>
            <p:cNvPr id="10437" name="未知"/>
            <p:cNvSpPr/>
            <p:nvPr/>
          </p:nvSpPr>
          <p:spPr>
            <a:xfrm>
              <a:off x="2812" y="496"/>
              <a:ext cx="16" cy="4"/>
            </a:xfrm>
            <a:custGeom>
              <a:avLst/>
              <a:gdLst/>
              <a:ahLst/>
              <a:cxnLst/>
              <a:rect l="0" t="0" r="0" b="0"/>
              <a:pathLst>
                <a:path w="48" h="12">
                  <a:moveTo>
                    <a:pt x="45" y="12"/>
                  </a:moveTo>
                  <a:lnTo>
                    <a:pt x="48" y="0"/>
                  </a:lnTo>
                  <a:lnTo>
                    <a:pt x="6" y="0"/>
                  </a:lnTo>
                  <a:lnTo>
                    <a:pt x="4" y="6"/>
                  </a:lnTo>
                  <a:lnTo>
                    <a:pt x="0" y="11"/>
                  </a:lnTo>
                  <a:lnTo>
                    <a:pt x="2" y="12"/>
                  </a:lnTo>
                  <a:lnTo>
                    <a:pt x="45" y="12"/>
                  </a:lnTo>
                  <a:close/>
                </a:path>
              </a:pathLst>
            </a:custGeom>
            <a:solidFill>
              <a:srgbClr val="DBDBDB">
                <a:alpha val="100000"/>
              </a:srgbClr>
            </a:solidFill>
            <a:ln w="9525">
              <a:noFill/>
            </a:ln>
          </p:spPr>
          <p:txBody>
            <a:bodyPr/>
            <a:lstStyle/>
            <a:p>
              <a:endParaRPr lang="zh-CN" altLang="en-US"/>
            </a:p>
          </p:txBody>
        </p:sp>
        <p:sp>
          <p:nvSpPr>
            <p:cNvPr id="10438" name="未知"/>
            <p:cNvSpPr/>
            <p:nvPr/>
          </p:nvSpPr>
          <p:spPr>
            <a:xfrm>
              <a:off x="2565" y="492"/>
              <a:ext cx="264" cy="4"/>
            </a:xfrm>
            <a:custGeom>
              <a:avLst/>
              <a:gdLst/>
              <a:ahLst/>
              <a:cxnLst/>
              <a:rect l="0" t="0" r="0" b="0"/>
              <a:pathLst>
                <a:path w="791" h="11">
                  <a:moveTo>
                    <a:pt x="788" y="11"/>
                  </a:moveTo>
                  <a:lnTo>
                    <a:pt x="791" y="0"/>
                  </a:lnTo>
                  <a:lnTo>
                    <a:pt x="4" y="0"/>
                  </a:lnTo>
                  <a:lnTo>
                    <a:pt x="1" y="5"/>
                  </a:lnTo>
                  <a:lnTo>
                    <a:pt x="0" y="7"/>
                  </a:lnTo>
                  <a:lnTo>
                    <a:pt x="0" y="11"/>
                  </a:lnTo>
                  <a:lnTo>
                    <a:pt x="728" y="11"/>
                  </a:lnTo>
                  <a:lnTo>
                    <a:pt x="730" y="5"/>
                  </a:lnTo>
                  <a:lnTo>
                    <a:pt x="733" y="1"/>
                  </a:lnTo>
                  <a:lnTo>
                    <a:pt x="738" y="1"/>
                  </a:lnTo>
                  <a:lnTo>
                    <a:pt x="745" y="4"/>
                  </a:lnTo>
                  <a:lnTo>
                    <a:pt x="746" y="9"/>
                  </a:lnTo>
                  <a:lnTo>
                    <a:pt x="746" y="11"/>
                  </a:lnTo>
                  <a:lnTo>
                    <a:pt x="788" y="11"/>
                  </a:lnTo>
                  <a:close/>
                </a:path>
              </a:pathLst>
            </a:custGeom>
            <a:solidFill>
              <a:srgbClr val="DDDDDD">
                <a:alpha val="100000"/>
              </a:srgbClr>
            </a:solidFill>
            <a:ln w="9525">
              <a:noFill/>
            </a:ln>
          </p:spPr>
          <p:txBody>
            <a:bodyPr/>
            <a:lstStyle/>
            <a:p>
              <a:endParaRPr lang="zh-CN" altLang="en-US"/>
            </a:p>
          </p:txBody>
        </p:sp>
        <p:sp>
          <p:nvSpPr>
            <p:cNvPr id="10439" name="未知"/>
            <p:cNvSpPr/>
            <p:nvPr/>
          </p:nvSpPr>
          <p:spPr>
            <a:xfrm>
              <a:off x="2563" y="496"/>
              <a:ext cx="245" cy="4"/>
            </a:xfrm>
            <a:custGeom>
              <a:avLst/>
              <a:gdLst/>
              <a:ahLst/>
              <a:cxnLst/>
              <a:rect l="0" t="0" r="0" b="0"/>
              <a:pathLst>
                <a:path w="734" h="12">
                  <a:moveTo>
                    <a:pt x="734" y="12"/>
                  </a:moveTo>
                  <a:lnTo>
                    <a:pt x="732" y="6"/>
                  </a:lnTo>
                  <a:lnTo>
                    <a:pt x="732" y="1"/>
                  </a:lnTo>
                  <a:lnTo>
                    <a:pt x="733" y="0"/>
                  </a:lnTo>
                  <a:lnTo>
                    <a:pt x="5" y="0"/>
                  </a:lnTo>
                  <a:lnTo>
                    <a:pt x="0" y="11"/>
                  </a:lnTo>
                  <a:lnTo>
                    <a:pt x="0" y="12"/>
                  </a:lnTo>
                  <a:lnTo>
                    <a:pt x="734" y="12"/>
                  </a:lnTo>
                  <a:close/>
                </a:path>
              </a:pathLst>
            </a:custGeom>
            <a:solidFill>
              <a:srgbClr val="DBDBDB">
                <a:alpha val="100000"/>
              </a:srgbClr>
            </a:solidFill>
            <a:ln w="9525">
              <a:noFill/>
            </a:ln>
          </p:spPr>
          <p:txBody>
            <a:bodyPr/>
            <a:lstStyle/>
            <a:p>
              <a:endParaRPr lang="zh-CN" altLang="en-US"/>
            </a:p>
          </p:txBody>
        </p:sp>
        <p:sp>
          <p:nvSpPr>
            <p:cNvPr id="10440" name="未知"/>
            <p:cNvSpPr/>
            <p:nvPr/>
          </p:nvSpPr>
          <p:spPr>
            <a:xfrm>
              <a:off x="2559" y="500"/>
              <a:ext cx="255" cy="4"/>
            </a:xfrm>
            <a:custGeom>
              <a:avLst/>
              <a:gdLst/>
              <a:ahLst/>
              <a:cxnLst/>
              <a:rect l="0" t="0" r="0" b="0"/>
              <a:pathLst>
                <a:path w="764" h="11">
                  <a:moveTo>
                    <a:pt x="764" y="11"/>
                  </a:moveTo>
                  <a:lnTo>
                    <a:pt x="755" y="9"/>
                  </a:lnTo>
                  <a:lnTo>
                    <a:pt x="749" y="4"/>
                  </a:lnTo>
                  <a:lnTo>
                    <a:pt x="746" y="0"/>
                  </a:lnTo>
                  <a:lnTo>
                    <a:pt x="12" y="0"/>
                  </a:lnTo>
                  <a:lnTo>
                    <a:pt x="5" y="6"/>
                  </a:lnTo>
                  <a:lnTo>
                    <a:pt x="0" y="11"/>
                  </a:lnTo>
                  <a:lnTo>
                    <a:pt x="764" y="11"/>
                  </a:lnTo>
                  <a:close/>
                </a:path>
              </a:pathLst>
            </a:custGeom>
            <a:solidFill>
              <a:srgbClr val="D7D7D7">
                <a:alpha val="100000"/>
              </a:srgbClr>
            </a:solidFill>
            <a:ln w="9525">
              <a:noFill/>
            </a:ln>
          </p:spPr>
          <p:txBody>
            <a:bodyPr/>
            <a:lstStyle/>
            <a:p>
              <a:endParaRPr lang="zh-CN" altLang="en-US"/>
            </a:p>
          </p:txBody>
        </p:sp>
        <p:sp>
          <p:nvSpPr>
            <p:cNvPr id="10441" name="未知"/>
            <p:cNvSpPr/>
            <p:nvPr/>
          </p:nvSpPr>
          <p:spPr>
            <a:xfrm>
              <a:off x="2527" y="467"/>
              <a:ext cx="18" cy="3"/>
            </a:xfrm>
            <a:custGeom>
              <a:avLst/>
              <a:gdLst/>
              <a:ahLst/>
              <a:cxnLst/>
              <a:rect l="0" t="0" r="0" b="0"/>
              <a:pathLst>
                <a:path w="53" h="10">
                  <a:moveTo>
                    <a:pt x="46" y="10"/>
                  </a:moveTo>
                  <a:lnTo>
                    <a:pt x="50" y="3"/>
                  </a:lnTo>
                  <a:lnTo>
                    <a:pt x="53" y="0"/>
                  </a:lnTo>
                  <a:lnTo>
                    <a:pt x="0" y="0"/>
                  </a:lnTo>
                  <a:lnTo>
                    <a:pt x="0" y="10"/>
                  </a:lnTo>
                  <a:lnTo>
                    <a:pt x="46" y="10"/>
                  </a:lnTo>
                  <a:close/>
                </a:path>
              </a:pathLst>
            </a:custGeom>
            <a:solidFill>
              <a:srgbClr val="EFEFEF">
                <a:alpha val="100000"/>
              </a:srgbClr>
            </a:solidFill>
            <a:ln w="9525">
              <a:noFill/>
            </a:ln>
          </p:spPr>
          <p:txBody>
            <a:bodyPr/>
            <a:lstStyle/>
            <a:p>
              <a:endParaRPr lang="zh-CN" altLang="en-US"/>
            </a:p>
          </p:txBody>
        </p:sp>
        <p:sp>
          <p:nvSpPr>
            <p:cNvPr id="10442" name="未知"/>
            <p:cNvSpPr/>
            <p:nvPr/>
          </p:nvSpPr>
          <p:spPr>
            <a:xfrm>
              <a:off x="2527" y="463"/>
              <a:ext cx="22" cy="4"/>
            </a:xfrm>
            <a:custGeom>
              <a:avLst/>
              <a:gdLst/>
              <a:ahLst/>
              <a:cxnLst/>
              <a:rect l="0" t="0" r="0" b="0"/>
              <a:pathLst>
                <a:path w="67" h="11">
                  <a:moveTo>
                    <a:pt x="53" y="11"/>
                  </a:moveTo>
                  <a:lnTo>
                    <a:pt x="59" y="3"/>
                  </a:lnTo>
                  <a:lnTo>
                    <a:pt x="67" y="0"/>
                  </a:lnTo>
                  <a:lnTo>
                    <a:pt x="0" y="0"/>
                  </a:lnTo>
                  <a:lnTo>
                    <a:pt x="0" y="11"/>
                  </a:lnTo>
                  <a:lnTo>
                    <a:pt x="53" y="11"/>
                  </a:lnTo>
                  <a:close/>
                </a:path>
              </a:pathLst>
            </a:custGeom>
            <a:solidFill>
              <a:srgbClr val="F2F2F2">
                <a:alpha val="100000"/>
              </a:srgbClr>
            </a:solidFill>
            <a:ln w="9525">
              <a:noFill/>
            </a:ln>
          </p:spPr>
          <p:txBody>
            <a:bodyPr/>
            <a:lstStyle/>
            <a:p>
              <a:endParaRPr lang="zh-CN" altLang="en-US"/>
            </a:p>
          </p:txBody>
        </p:sp>
        <p:sp>
          <p:nvSpPr>
            <p:cNvPr id="10443" name="未知"/>
            <p:cNvSpPr/>
            <p:nvPr/>
          </p:nvSpPr>
          <p:spPr>
            <a:xfrm>
              <a:off x="2253" y="481"/>
              <a:ext cx="258" cy="4"/>
            </a:xfrm>
            <a:custGeom>
              <a:avLst/>
              <a:gdLst/>
              <a:ahLst/>
              <a:cxnLst/>
              <a:rect l="0" t="0" r="0" b="0"/>
              <a:pathLst>
                <a:path w="774" h="12">
                  <a:moveTo>
                    <a:pt x="767" y="12"/>
                  </a:moveTo>
                  <a:lnTo>
                    <a:pt x="774" y="0"/>
                  </a:lnTo>
                  <a:lnTo>
                    <a:pt x="0" y="0"/>
                  </a:lnTo>
                  <a:lnTo>
                    <a:pt x="0" y="12"/>
                  </a:lnTo>
                  <a:lnTo>
                    <a:pt x="767" y="12"/>
                  </a:lnTo>
                  <a:close/>
                </a:path>
              </a:pathLst>
            </a:custGeom>
            <a:solidFill>
              <a:srgbClr val="E5E5E5">
                <a:alpha val="100000"/>
              </a:srgbClr>
            </a:solidFill>
            <a:ln w="9525">
              <a:noFill/>
            </a:ln>
          </p:spPr>
          <p:txBody>
            <a:bodyPr/>
            <a:lstStyle/>
            <a:p>
              <a:endParaRPr lang="zh-CN" altLang="en-US"/>
            </a:p>
          </p:txBody>
        </p:sp>
      </p:grpSp>
      <p:grpSp>
        <p:nvGrpSpPr>
          <p:cNvPr id="10444" name="组合 10443"/>
          <p:cNvGrpSpPr/>
          <p:nvPr/>
        </p:nvGrpSpPr>
        <p:grpSpPr>
          <a:xfrm>
            <a:off x="550863" y="3787140"/>
            <a:ext cx="7910512" cy="271463"/>
            <a:chOff x="0" y="0"/>
            <a:chExt cx="4425" cy="162"/>
          </a:xfrm>
        </p:grpSpPr>
        <p:sp>
          <p:nvSpPr>
            <p:cNvPr id="10445" name="未知"/>
            <p:cNvSpPr/>
            <p:nvPr/>
          </p:nvSpPr>
          <p:spPr>
            <a:xfrm>
              <a:off x="2189" y="133"/>
              <a:ext cx="260" cy="3"/>
            </a:xfrm>
            <a:custGeom>
              <a:avLst/>
              <a:gdLst/>
              <a:ahLst/>
              <a:cxnLst/>
              <a:rect l="0" t="0" r="0" b="0"/>
              <a:pathLst>
                <a:path w="782" h="10">
                  <a:moveTo>
                    <a:pt x="775" y="10"/>
                  </a:moveTo>
                  <a:lnTo>
                    <a:pt x="782" y="0"/>
                  </a:lnTo>
                  <a:lnTo>
                    <a:pt x="0" y="0"/>
                  </a:lnTo>
                  <a:lnTo>
                    <a:pt x="1" y="10"/>
                  </a:lnTo>
                  <a:lnTo>
                    <a:pt x="775" y="10"/>
                  </a:lnTo>
                  <a:close/>
                </a:path>
              </a:pathLst>
            </a:custGeom>
            <a:solidFill>
              <a:srgbClr val="E8E8E8">
                <a:alpha val="100000"/>
              </a:srgbClr>
            </a:solidFill>
            <a:ln w="9525">
              <a:noFill/>
            </a:ln>
          </p:spPr>
          <p:txBody>
            <a:bodyPr/>
            <a:lstStyle/>
            <a:p>
              <a:endParaRPr lang="zh-CN" altLang="en-US"/>
            </a:p>
          </p:txBody>
        </p:sp>
        <p:sp>
          <p:nvSpPr>
            <p:cNvPr id="10446" name="未知"/>
            <p:cNvSpPr/>
            <p:nvPr/>
          </p:nvSpPr>
          <p:spPr>
            <a:xfrm>
              <a:off x="2188" y="129"/>
              <a:ext cx="264" cy="4"/>
            </a:xfrm>
            <a:custGeom>
              <a:avLst/>
              <a:gdLst/>
              <a:ahLst/>
              <a:cxnLst/>
              <a:rect l="0" t="0" r="0" b="0"/>
              <a:pathLst>
                <a:path w="793" h="12">
                  <a:moveTo>
                    <a:pt x="785" y="12"/>
                  </a:moveTo>
                  <a:lnTo>
                    <a:pt x="793" y="0"/>
                  </a:lnTo>
                  <a:lnTo>
                    <a:pt x="0" y="0"/>
                  </a:lnTo>
                  <a:lnTo>
                    <a:pt x="1" y="5"/>
                  </a:lnTo>
                  <a:lnTo>
                    <a:pt x="3" y="12"/>
                  </a:lnTo>
                  <a:lnTo>
                    <a:pt x="785" y="12"/>
                  </a:lnTo>
                  <a:close/>
                </a:path>
              </a:pathLst>
            </a:custGeom>
            <a:solidFill>
              <a:srgbClr val="EAEAEA">
                <a:alpha val="100000"/>
              </a:srgbClr>
            </a:solidFill>
            <a:ln w="9525">
              <a:noFill/>
            </a:ln>
          </p:spPr>
          <p:txBody>
            <a:bodyPr/>
            <a:lstStyle/>
            <a:p>
              <a:endParaRPr lang="zh-CN" altLang="en-US"/>
            </a:p>
          </p:txBody>
        </p:sp>
        <p:sp>
          <p:nvSpPr>
            <p:cNvPr id="10447" name="未知"/>
            <p:cNvSpPr/>
            <p:nvPr/>
          </p:nvSpPr>
          <p:spPr>
            <a:xfrm>
              <a:off x="2186" y="125"/>
              <a:ext cx="268" cy="4"/>
            </a:xfrm>
            <a:custGeom>
              <a:avLst/>
              <a:gdLst/>
              <a:ahLst/>
              <a:cxnLst/>
              <a:rect l="0" t="0" r="0" b="0"/>
              <a:pathLst>
                <a:path w="805" h="11">
                  <a:moveTo>
                    <a:pt x="798" y="11"/>
                  </a:moveTo>
                  <a:lnTo>
                    <a:pt x="805" y="0"/>
                  </a:lnTo>
                  <a:lnTo>
                    <a:pt x="0" y="0"/>
                  </a:lnTo>
                  <a:lnTo>
                    <a:pt x="5" y="11"/>
                  </a:lnTo>
                  <a:lnTo>
                    <a:pt x="798" y="11"/>
                  </a:lnTo>
                  <a:close/>
                </a:path>
              </a:pathLst>
            </a:custGeom>
            <a:solidFill>
              <a:srgbClr val="EDEDED">
                <a:alpha val="100000"/>
              </a:srgbClr>
            </a:solidFill>
            <a:ln w="9525">
              <a:noFill/>
            </a:ln>
          </p:spPr>
          <p:txBody>
            <a:bodyPr/>
            <a:lstStyle/>
            <a:p>
              <a:endParaRPr lang="zh-CN" altLang="en-US"/>
            </a:p>
          </p:txBody>
        </p:sp>
        <p:sp>
          <p:nvSpPr>
            <p:cNvPr id="10448" name="未知"/>
            <p:cNvSpPr/>
            <p:nvPr/>
          </p:nvSpPr>
          <p:spPr>
            <a:xfrm>
              <a:off x="1572" y="118"/>
              <a:ext cx="888" cy="4"/>
            </a:xfrm>
            <a:custGeom>
              <a:avLst/>
              <a:gdLst/>
              <a:ahLst/>
              <a:cxnLst/>
              <a:rect l="0" t="0" r="0" b="0"/>
              <a:pathLst>
                <a:path w="2663" h="11">
                  <a:moveTo>
                    <a:pt x="2655" y="11"/>
                  </a:moveTo>
                  <a:lnTo>
                    <a:pt x="2663" y="0"/>
                  </a:lnTo>
                  <a:lnTo>
                    <a:pt x="0" y="0"/>
                  </a:lnTo>
                  <a:lnTo>
                    <a:pt x="12" y="11"/>
                  </a:lnTo>
                  <a:lnTo>
                    <a:pt x="770" y="11"/>
                  </a:lnTo>
                  <a:lnTo>
                    <a:pt x="788" y="7"/>
                  </a:lnTo>
                  <a:lnTo>
                    <a:pt x="799" y="7"/>
                  </a:lnTo>
                  <a:lnTo>
                    <a:pt x="810" y="11"/>
                  </a:lnTo>
                  <a:lnTo>
                    <a:pt x="877" y="11"/>
                  </a:lnTo>
                  <a:lnTo>
                    <a:pt x="893" y="7"/>
                  </a:lnTo>
                  <a:lnTo>
                    <a:pt x="900" y="7"/>
                  </a:lnTo>
                  <a:lnTo>
                    <a:pt x="908" y="11"/>
                  </a:lnTo>
                  <a:lnTo>
                    <a:pt x="1679" y="11"/>
                  </a:lnTo>
                  <a:lnTo>
                    <a:pt x="1681" y="9"/>
                  </a:lnTo>
                  <a:lnTo>
                    <a:pt x="1706" y="3"/>
                  </a:lnTo>
                  <a:lnTo>
                    <a:pt x="1719" y="5"/>
                  </a:lnTo>
                  <a:lnTo>
                    <a:pt x="1730" y="11"/>
                  </a:lnTo>
                  <a:lnTo>
                    <a:pt x="1790" y="11"/>
                  </a:lnTo>
                  <a:lnTo>
                    <a:pt x="1799" y="5"/>
                  </a:lnTo>
                  <a:lnTo>
                    <a:pt x="1810" y="3"/>
                  </a:lnTo>
                  <a:lnTo>
                    <a:pt x="1821" y="5"/>
                  </a:lnTo>
                  <a:lnTo>
                    <a:pt x="1832" y="11"/>
                  </a:lnTo>
                  <a:lnTo>
                    <a:pt x="2655" y="11"/>
                  </a:lnTo>
                  <a:close/>
                </a:path>
              </a:pathLst>
            </a:custGeom>
            <a:solidFill>
              <a:srgbClr val="F2F2F2">
                <a:alpha val="100000"/>
              </a:srgbClr>
            </a:solidFill>
            <a:ln w="9525">
              <a:noFill/>
            </a:ln>
          </p:spPr>
          <p:txBody>
            <a:bodyPr/>
            <a:lstStyle/>
            <a:p>
              <a:endParaRPr lang="zh-CN" altLang="en-US"/>
            </a:p>
          </p:txBody>
        </p:sp>
        <p:sp>
          <p:nvSpPr>
            <p:cNvPr id="10449" name="未知"/>
            <p:cNvSpPr/>
            <p:nvPr/>
          </p:nvSpPr>
          <p:spPr>
            <a:xfrm>
              <a:off x="2463" y="125"/>
              <a:ext cx="15" cy="4"/>
            </a:xfrm>
            <a:custGeom>
              <a:avLst/>
              <a:gdLst/>
              <a:ahLst/>
              <a:cxnLst/>
              <a:rect l="0" t="0" r="0" b="0"/>
              <a:pathLst>
                <a:path w="46" h="11">
                  <a:moveTo>
                    <a:pt x="0" y="0"/>
                  </a:moveTo>
                  <a:lnTo>
                    <a:pt x="0" y="11"/>
                  </a:lnTo>
                  <a:lnTo>
                    <a:pt x="42" y="11"/>
                  </a:lnTo>
                  <a:lnTo>
                    <a:pt x="46" y="0"/>
                  </a:lnTo>
                  <a:lnTo>
                    <a:pt x="0" y="0"/>
                  </a:lnTo>
                  <a:close/>
                </a:path>
              </a:pathLst>
            </a:custGeom>
            <a:solidFill>
              <a:srgbClr val="EDEDED">
                <a:alpha val="100000"/>
              </a:srgbClr>
            </a:solidFill>
            <a:ln w="9525">
              <a:noFill/>
            </a:ln>
          </p:spPr>
          <p:txBody>
            <a:bodyPr/>
            <a:lstStyle/>
            <a:p>
              <a:endParaRPr lang="zh-CN" altLang="en-US"/>
            </a:p>
          </p:txBody>
        </p:sp>
        <p:sp>
          <p:nvSpPr>
            <p:cNvPr id="10450" name="未知"/>
            <p:cNvSpPr/>
            <p:nvPr/>
          </p:nvSpPr>
          <p:spPr>
            <a:xfrm>
              <a:off x="2463" y="136"/>
              <a:ext cx="13" cy="4"/>
            </a:xfrm>
            <a:custGeom>
              <a:avLst/>
              <a:gdLst/>
              <a:ahLst/>
              <a:cxnLst/>
              <a:rect l="0" t="0" r="0" b="0"/>
              <a:pathLst>
                <a:path w="38" h="12">
                  <a:moveTo>
                    <a:pt x="0" y="0"/>
                  </a:moveTo>
                  <a:lnTo>
                    <a:pt x="0" y="12"/>
                  </a:lnTo>
                  <a:lnTo>
                    <a:pt x="38" y="12"/>
                  </a:lnTo>
                  <a:lnTo>
                    <a:pt x="38" y="7"/>
                  </a:lnTo>
                  <a:lnTo>
                    <a:pt x="38" y="0"/>
                  </a:lnTo>
                  <a:lnTo>
                    <a:pt x="0" y="0"/>
                  </a:lnTo>
                  <a:close/>
                </a:path>
              </a:pathLst>
            </a:custGeom>
            <a:solidFill>
              <a:srgbClr val="E5E5E5">
                <a:alpha val="100000"/>
              </a:srgbClr>
            </a:solidFill>
            <a:ln w="9525">
              <a:noFill/>
            </a:ln>
          </p:spPr>
          <p:txBody>
            <a:bodyPr/>
            <a:lstStyle/>
            <a:p>
              <a:endParaRPr lang="zh-CN" altLang="en-US"/>
            </a:p>
          </p:txBody>
        </p:sp>
        <p:sp>
          <p:nvSpPr>
            <p:cNvPr id="10451" name="未知"/>
            <p:cNvSpPr/>
            <p:nvPr/>
          </p:nvSpPr>
          <p:spPr>
            <a:xfrm>
              <a:off x="2463" y="133"/>
              <a:ext cx="13" cy="3"/>
            </a:xfrm>
            <a:custGeom>
              <a:avLst/>
              <a:gdLst/>
              <a:ahLst/>
              <a:cxnLst/>
              <a:rect l="0" t="0" r="0" b="0"/>
              <a:pathLst>
                <a:path w="39" h="10">
                  <a:moveTo>
                    <a:pt x="0" y="0"/>
                  </a:moveTo>
                  <a:lnTo>
                    <a:pt x="0" y="10"/>
                  </a:lnTo>
                  <a:lnTo>
                    <a:pt x="38" y="10"/>
                  </a:lnTo>
                  <a:lnTo>
                    <a:pt x="39" y="0"/>
                  </a:lnTo>
                  <a:lnTo>
                    <a:pt x="0" y="0"/>
                  </a:lnTo>
                  <a:close/>
                </a:path>
              </a:pathLst>
            </a:custGeom>
            <a:solidFill>
              <a:srgbClr val="E8E8E8">
                <a:alpha val="100000"/>
              </a:srgbClr>
            </a:solidFill>
            <a:ln w="9525">
              <a:noFill/>
            </a:ln>
          </p:spPr>
          <p:txBody>
            <a:bodyPr/>
            <a:lstStyle/>
            <a:p>
              <a:endParaRPr lang="zh-CN" altLang="en-US"/>
            </a:p>
          </p:txBody>
        </p:sp>
        <p:sp>
          <p:nvSpPr>
            <p:cNvPr id="10452" name="未知"/>
            <p:cNvSpPr/>
            <p:nvPr/>
          </p:nvSpPr>
          <p:spPr>
            <a:xfrm>
              <a:off x="2463" y="140"/>
              <a:ext cx="13" cy="4"/>
            </a:xfrm>
            <a:custGeom>
              <a:avLst/>
              <a:gdLst/>
              <a:ahLst/>
              <a:cxnLst/>
              <a:rect l="0" t="0" r="0" b="0"/>
              <a:pathLst>
                <a:path w="39" h="11">
                  <a:moveTo>
                    <a:pt x="38" y="0"/>
                  </a:moveTo>
                  <a:lnTo>
                    <a:pt x="0" y="0"/>
                  </a:lnTo>
                  <a:lnTo>
                    <a:pt x="0" y="11"/>
                  </a:lnTo>
                  <a:lnTo>
                    <a:pt x="39" y="11"/>
                  </a:lnTo>
                  <a:lnTo>
                    <a:pt x="38" y="0"/>
                  </a:lnTo>
                  <a:close/>
                </a:path>
              </a:pathLst>
            </a:custGeom>
            <a:solidFill>
              <a:srgbClr val="E4E4E4">
                <a:alpha val="100000"/>
              </a:srgbClr>
            </a:solidFill>
            <a:ln w="9525">
              <a:noFill/>
            </a:ln>
          </p:spPr>
          <p:txBody>
            <a:bodyPr/>
            <a:lstStyle/>
            <a:p>
              <a:endParaRPr lang="zh-CN" altLang="en-US"/>
            </a:p>
          </p:txBody>
        </p:sp>
        <p:sp>
          <p:nvSpPr>
            <p:cNvPr id="10453" name="未知"/>
            <p:cNvSpPr/>
            <p:nvPr/>
          </p:nvSpPr>
          <p:spPr>
            <a:xfrm>
              <a:off x="2463" y="129"/>
              <a:ext cx="14" cy="4"/>
            </a:xfrm>
            <a:custGeom>
              <a:avLst/>
              <a:gdLst/>
              <a:ahLst/>
              <a:cxnLst/>
              <a:rect l="0" t="0" r="0" b="0"/>
              <a:pathLst>
                <a:path w="42" h="12">
                  <a:moveTo>
                    <a:pt x="0" y="12"/>
                  </a:moveTo>
                  <a:lnTo>
                    <a:pt x="39" y="12"/>
                  </a:lnTo>
                  <a:lnTo>
                    <a:pt x="39" y="5"/>
                  </a:lnTo>
                  <a:lnTo>
                    <a:pt x="42" y="0"/>
                  </a:lnTo>
                  <a:lnTo>
                    <a:pt x="0" y="0"/>
                  </a:lnTo>
                  <a:lnTo>
                    <a:pt x="0" y="12"/>
                  </a:lnTo>
                  <a:close/>
                </a:path>
              </a:pathLst>
            </a:custGeom>
            <a:solidFill>
              <a:srgbClr val="ECECEC">
                <a:alpha val="100000"/>
              </a:srgbClr>
            </a:solidFill>
            <a:ln w="9525">
              <a:noFill/>
            </a:ln>
          </p:spPr>
          <p:txBody>
            <a:bodyPr/>
            <a:lstStyle/>
            <a:p>
              <a:endParaRPr lang="zh-CN" altLang="en-US"/>
            </a:p>
          </p:txBody>
        </p:sp>
        <p:sp>
          <p:nvSpPr>
            <p:cNvPr id="10454" name="未知"/>
            <p:cNvSpPr/>
            <p:nvPr/>
          </p:nvSpPr>
          <p:spPr>
            <a:xfrm>
              <a:off x="2183" y="122"/>
              <a:ext cx="274" cy="3"/>
            </a:xfrm>
            <a:custGeom>
              <a:avLst/>
              <a:gdLst/>
              <a:ahLst/>
              <a:cxnLst/>
              <a:rect l="0" t="0" r="0" b="0"/>
              <a:pathLst>
                <a:path w="823" h="10">
                  <a:moveTo>
                    <a:pt x="815" y="10"/>
                  </a:moveTo>
                  <a:lnTo>
                    <a:pt x="823" y="0"/>
                  </a:lnTo>
                  <a:lnTo>
                    <a:pt x="0" y="0"/>
                  </a:lnTo>
                  <a:lnTo>
                    <a:pt x="4" y="3"/>
                  </a:lnTo>
                  <a:lnTo>
                    <a:pt x="9" y="9"/>
                  </a:lnTo>
                  <a:lnTo>
                    <a:pt x="10" y="10"/>
                  </a:lnTo>
                  <a:lnTo>
                    <a:pt x="815" y="10"/>
                  </a:lnTo>
                  <a:close/>
                </a:path>
              </a:pathLst>
            </a:custGeom>
            <a:solidFill>
              <a:srgbClr val="EFEFEF">
                <a:alpha val="100000"/>
              </a:srgbClr>
            </a:solidFill>
            <a:ln w="9525">
              <a:noFill/>
            </a:ln>
          </p:spPr>
          <p:txBody>
            <a:bodyPr/>
            <a:lstStyle/>
            <a:p>
              <a:endParaRPr lang="zh-CN" altLang="en-US"/>
            </a:p>
          </p:txBody>
        </p:sp>
        <p:sp>
          <p:nvSpPr>
            <p:cNvPr id="10455" name="未知"/>
            <p:cNvSpPr/>
            <p:nvPr/>
          </p:nvSpPr>
          <p:spPr>
            <a:xfrm>
              <a:off x="2463" y="144"/>
              <a:ext cx="13" cy="3"/>
            </a:xfrm>
            <a:custGeom>
              <a:avLst/>
              <a:gdLst/>
              <a:ahLst/>
              <a:cxnLst/>
              <a:rect l="0" t="0" r="0" b="0"/>
              <a:pathLst>
                <a:path w="40" h="11">
                  <a:moveTo>
                    <a:pt x="40" y="11"/>
                  </a:moveTo>
                  <a:lnTo>
                    <a:pt x="39" y="0"/>
                  </a:lnTo>
                  <a:lnTo>
                    <a:pt x="0" y="0"/>
                  </a:lnTo>
                  <a:lnTo>
                    <a:pt x="0" y="6"/>
                  </a:lnTo>
                  <a:lnTo>
                    <a:pt x="21" y="6"/>
                  </a:lnTo>
                  <a:lnTo>
                    <a:pt x="21" y="10"/>
                  </a:lnTo>
                  <a:lnTo>
                    <a:pt x="0" y="10"/>
                  </a:lnTo>
                  <a:lnTo>
                    <a:pt x="0" y="11"/>
                  </a:lnTo>
                  <a:lnTo>
                    <a:pt x="40" y="11"/>
                  </a:lnTo>
                  <a:close/>
                </a:path>
              </a:pathLst>
            </a:custGeom>
            <a:solidFill>
              <a:srgbClr val="E0E0E0">
                <a:alpha val="100000"/>
              </a:srgbClr>
            </a:solidFill>
            <a:ln w="9525">
              <a:noFill/>
            </a:ln>
          </p:spPr>
          <p:txBody>
            <a:bodyPr/>
            <a:lstStyle/>
            <a:p>
              <a:endParaRPr lang="zh-CN" altLang="en-US"/>
            </a:p>
          </p:txBody>
        </p:sp>
        <p:sp>
          <p:nvSpPr>
            <p:cNvPr id="10456" name="未知"/>
            <p:cNvSpPr/>
            <p:nvPr/>
          </p:nvSpPr>
          <p:spPr>
            <a:xfrm>
              <a:off x="2189" y="144"/>
              <a:ext cx="270" cy="3"/>
            </a:xfrm>
            <a:custGeom>
              <a:avLst/>
              <a:gdLst/>
              <a:ahLst/>
              <a:cxnLst/>
              <a:rect l="0" t="0" r="0" b="0"/>
              <a:pathLst>
                <a:path w="810" h="11">
                  <a:moveTo>
                    <a:pt x="810" y="11"/>
                  </a:moveTo>
                  <a:lnTo>
                    <a:pt x="810" y="10"/>
                  </a:lnTo>
                  <a:lnTo>
                    <a:pt x="757" y="10"/>
                  </a:lnTo>
                  <a:lnTo>
                    <a:pt x="757" y="6"/>
                  </a:lnTo>
                  <a:lnTo>
                    <a:pt x="760" y="0"/>
                  </a:lnTo>
                  <a:lnTo>
                    <a:pt x="1" y="0"/>
                  </a:lnTo>
                  <a:lnTo>
                    <a:pt x="0" y="11"/>
                  </a:lnTo>
                  <a:lnTo>
                    <a:pt x="810" y="11"/>
                  </a:lnTo>
                  <a:close/>
                </a:path>
              </a:pathLst>
            </a:custGeom>
            <a:solidFill>
              <a:srgbClr val="DFDFDF">
                <a:alpha val="100000"/>
              </a:srgbClr>
            </a:solidFill>
            <a:ln w="9525">
              <a:noFill/>
            </a:ln>
          </p:spPr>
          <p:txBody>
            <a:bodyPr/>
            <a:lstStyle/>
            <a:p>
              <a:endParaRPr lang="zh-CN" altLang="en-US"/>
            </a:p>
          </p:txBody>
        </p:sp>
        <p:sp>
          <p:nvSpPr>
            <p:cNvPr id="10457" name="未知"/>
            <p:cNvSpPr/>
            <p:nvPr/>
          </p:nvSpPr>
          <p:spPr>
            <a:xfrm>
              <a:off x="2186" y="151"/>
              <a:ext cx="273" cy="4"/>
            </a:xfrm>
            <a:custGeom>
              <a:avLst/>
              <a:gdLst/>
              <a:ahLst/>
              <a:cxnLst/>
              <a:rect l="0" t="0" r="0" b="0"/>
              <a:pathLst>
                <a:path w="817" h="12">
                  <a:moveTo>
                    <a:pt x="817" y="12"/>
                  </a:moveTo>
                  <a:lnTo>
                    <a:pt x="817" y="0"/>
                  </a:lnTo>
                  <a:lnTo>
                    <a:pt x="5" y="0"/>
                  </a:lnTo>
                  <a:lnTo>
                    <a:pt x="0" y="12"/>
                  </a:lnTo>
                  <a:lnTo>
                    <a:pt x="817" y="12"/>
                  </a:lnTo>
                  <a:close/>
                </a:path>
              </a:pathLst>
            </a:custGeom>
            <a:solidFill>
              <a:srgbClr val="DBDBDB">
                <a:alpha val="100000"/>
              </a:srgbClr>
            </a:solidFill>
            <a:ln w="9525">
              <a:noFill/>
            </a:ln>
          </p:spPr>
          <p:txBody>
            <a:bodyPr/>
            <a:lstStyle/>
            <a:p>
              <a:endParaRPr lang="zh-CN" altLang="en-US"/>
            </a:p>
          </p:txBody>
        </p:sp>
        <p:sp>
          <p:nvSpPr>
            <p:cNvPr id="10458" name="未知"/>
            <p:cNvSpPr/>
            <p:nvPr/>
          </p:nvSpPr>
          <p:spPr>
            <a:xfrm>
              <a:off x="2183" y="155"/>
              <a:ext cx="276" cy="4"/>
            </a:xfrm>
            <a:custGeom>
              <a:avLst/>
              <a:gdLst/>
              <a:ahLst/>
              <a:cxnLst/>
              <a:rect l="0" t="0" r="0" b="0"/>
              <a:pathLst>
                <a:path w="826" h="11">
                  <a:moveTo>
                    <a:pt x="826" y="1"/>
                  </a:moveTo>
                  <a:lnTo>
                    <a:pt x="826" y="0"/>
                  </a:lnTo>
                  <a:lnTo>
                    <a:pt x="9" y="0"/>
                  </a:lnTo>
                  <a:lnTo>
                    <a:pt x="7" y="5"/>
                  </a:lnTo>
                  <a:lnTo>
                    <a:pt x="3" y="7"/>
                  </a:lnTo>
                  <a:lnTo>
                    <a:pt x="0" y="11"/>
                  </a:lnTo>
                  <a:lnTo>
                    <a:pt x="804" y="11"/>
                  </a:lnTo>
                  <a:lnTo>
                    <a:pt x="804" y="10"/>
                  </a:lnTo>
                  <a:lnTo>
                    <a:pt x="813" y="10"/>
                  </a:lnTo>
                  <a:lnTo>
                    <a:pt x="823" y="7"/>
                  </a:lnTo>
                  <a:lnTo>
                    <a:pt x="826" y="1"/>
                  </a:lnTo>
                  <a:close/>
                </a:path>
              </a:pathLst>
            </a:custGeom>
            <a:solidFill>
              <a:srgbClr val="D9D9D9">
                <a:alpha val="100000"/>
              </a:srgbClr>
            </a:solidFill>
            <a:ln w="9525">
              <a:noFill/>
            </a:ln>
          </p:spPr>
          <p:txBody>
            <a:bodyPr/>
            <a:lstStyle/>
            <a:p>
              <a:endParaRPr lang="zh-CN" altLang="en-US"/>
            </a:p>
          </p:txBody>
        </p:sp>
        <p:sp>
          <p:nvSpPr>
            <p:cNvPr id="10459" name="未知"/>
            <p:cNvSpPr/>
            <p:nvPr/>
          </p:nvSpPr>
          <p:spPr>
            <a:xfrm>
              <a:off x="2463" y="155"/>
              <a:ext cx="21" cy="4"/>
            </a:xfrm>
            <a:custGeom>
              <a:avLst/>
              <a:gdLst/>
              <a:ahLst/>
              <a:cxnLst/>
              <a:rect l="0" t="0" r="0" b="0"/>
              <a:pathLst>
                <a:path w="62" h="11">
                  <a:moveTo>
                    <a:pt x="0" y="0"/>
                  </a:moveTo>
                  <a:lnTo>
                    <a:pt x="0" y="1"/>
                  </a:lnTo>
                  <a:lnTo>
                    <a:pt x="3" y="7"/>
                  </a:lnTo>
                  <a:lnTo>
                    <a:pt x="11" y="10"/>
                  </a:lnTo>
                  <a:lnTo>
                    <a:pt x="19" y="10"/>
                  </a:lnTo>
                  <a:lnTo>
                    <a:pt x="19" y="11"/>
                  </a:lnTo>
                  <a:lnTo>
                    <a:pt x="62" y="11"/>
                  </a:lnTo>
                  <a:lnTo>
                    <a:pt x="56" y="6"/>
                  </a:lnTo>
                  <a:lnTo>
                    <a:pt x="51" y="0"/>
                  </a:lnTo>
                  <a:lnTo>
                    <a:pt x="0" y="0"/>
                  </a:lnTo>
                  <a:close/>
                </a:path>
              </a:pathLst>
            </a:custGeom>
            <a:solidFill>
              <a:srgbClr val="D9D9D9">
                <a:alpha val="100000"/>
              </a:srgbClr>
            </a:solidFill>
            <a:ln w="9525">
              <a:noFill/>
            </a:ln>
          </p:spPr>
          <p:txBody>
            <a:bodyPr/>
            <a:lstStyle/>
            <a:p>
              <a:endParaRPr lang="zh-CN" altLang="en-US"/>
            </a:p>
          </p:txBody>
        </p:sp>
        <p:sp>
          <p:nvSpPr>
            <p:cNvPr id="10460" name="未知"/>
            <p:cNvSpPr/>
            <p:nvPr/>
          </p:nvSpPr>
          <p:spPr>
            <a:xfrm>
              <a:off x="2463" y="151"/>
              <a:ext cx="17" cy="4"/>
            </a:xfrm>
            <a:custGeom>
              <a:avLst/>
              <a:gdLst/>
              <a:ahLst/>
              <a:cxnLst/>
              <a:rect l="0" t="0" r="0" b="0"/>
              <a:pathLst>
                <a:path w="51" h="12">
                  <a:moveTo>
                    <a:pt x="0" y="0"/>
                  </a:moveTo>
                  <a:lnTo>
                    <a:pt x="0" y="12"/>
                  </a:lnTo>
                  <a:lnTo>
                    <a:pt x="51" y="12"/>
                  </a:lnTo>
                  <a:lnTo>
                    <a:pt x="50" y="11"/>
                  </a:lnTo>
                  <a:lnTo>
                    <a:pt x="45" y="0"/>
                  </a:lnTo>
                  <a:lnTo>
                    <a:pt x="0" y="0"/>
                  </a:lnTo>
                  <a:close/>
                </a:path>
              </a:pathLst>
            </a:custGeom>
            <a:solidFill>
              <a:srgbClr val="DBDBDB">
                <a:alpha val="100000"/>
              </a:srgbClr>
            </a:solidFill>
            <a:ln w="9525">
              <a:noFill/>
            </a:ln>
          </p:spPr>
          <p:txBody>
            <a:bodyPr/>
            <a:lstStyle/>
            <a:p>
              <a:endParaRPr lang="zh-CN" altLang="en-US"/>
            </a:p>
          </p:txBody>
        </p:sp>
        <p:sp>
          <p:nvSpPr>
            <p:cNvPr id="10461" name="未知"/>
            <p:cNvSpPr/>
            <p:nvPr/>
          </p:nvSpPr>
          <p:spPr>
            <a:xfrm>
              <a:off x="2463" y="147"/>
              <a:ext cx="15" cy="4"/>
            </a:xfrm>
            <a:custGeom>
              <a:avLst/>
              <a:gdLst/>
              <a:ahLst/>
              <a:cxnLst/>
              <a:rect l="0" t="0" r="0" b="0"/>
              <a:pathLst>
                <a:path w="45" h="11">
                  <a:moveTo>
                    <a:pt x="0" y="0"/>
                  </a:moveTo>
                  <a:lnTo>
                    <a:pt x="0" y="11"/>
                  </a:lnTo>
                  <a:lnTo>
                    <a:pt x="45" y="11"/>
                  </a:lnTo>
                  <a:lnTo>
                    <a:pt x="42" y="5"/>
                  </a:lnTo>
                  <a:lnTo>
                    <a:pt x="40" y="0"/>
                  </a:lnTo>
                  <a:lnTo>
                    <a:pt x="0" y="0"/>
                  </a:lnTo>
                  <a:close/>
                </a:path>
              </a:pathLst>
            </a:custGeom>
            <a:solidFill>
              <a:srgbClr val="DDDDDD">
                <a:alpha val="100000"/>
              </a:srgbClr>
            </a:solidFill>
            <a:ln w="9525">
              <a:noFill/>
            </a:ln>
          </p:spPr>
          <p:txBody>
            <a:bodyPr/>
            <a:lstStyle/>
            <a:p>
              <a:endParaRPr lang="zh-CN" altLang="en-US"/>
            </a:p>
          </p:txBody>
        </p:sp>
        <p:sp>
          <p:nvSpPr>
            <p:cNvPr id="10462" name="未知"/>
            <p:cNvSpPr/>
            <p:nvPr/>
          </p:nvSpPr>
          <p:spPr>
            <a:xfrm>
              <a:off x="2188" y="147"/>
              <a:ext cx="271" cy="4"/>
            </a:xfrm>
            <a:custGeom>
              <a:avLst/>
              <a:gdLst/>
              <a:ahLst/>
              <a:cxnLst/>
              <a:rect l="0" t="0" r="0" b="0"/>
              <a:pathLst>
                <a:path w="812" h="11">
                  <a:moveTo>
                    <a:pt x="812" y="11"/>
                  </a:moveTo>
                  <a:lnTo>
                    <a:pt x="812" y="0"/>
                  </a:lnTo>
                  <a:lnTo>
                    <a:pt x="2" y="0"/>
                  </a:lnTo>
                  <a:lnTo>
                    <a:pt x="0" y="11"/>
                  </a:lnTo>
                  <a:lnTo>
                    <a:pt x="812" y="11"/>
                  </a:lnTo>
                  <a:close/>
                </a:path>
              </a:pathLst>
            </a:custGeom>
            <a:solidFill>
              <a:srgbClr val="DDDDDD">
                <a:alpha val="100000"/>
              </a:srgbClr>
            </a:solidFill>
            <a:ln w="9525">
              <a:noFill/>
            </a:ln>
          </p:spPr>
          <p:txBody>
            <a:bodyPr/>
            <a:lstStyle/>
            <a:p>
              <a:endParaRPr lang="zh-CN" altLang="en-US"/>
            </a:p>
          </p:txBody>
        </p:sp>
        <p:sp>
          <p:nvSpPr>
            <p:cNvPr id="10463" name="未知"/>
            <p:cNvSpPr/>
            <p:nvPr/>
          </p:nvSpPr>
          <p:spPr>
            <a:xfrm>
              <a:off x="2189" y="140"/>
              <a:ext cx="256" cy="4"/>
            </a:xfrm>
            <a:custGeom>
              <a:avLst/>
              <a:gdLst/>
              <a:ahLst/>
              <a:cxnLst/>
              <a:rect l="0" t="0" r="0" b="0"/>
              <a:pathLst>
                <a:path w="767" h="11">
                  <a:moveTo>
                    <a:pt x="759" y="11"/>
                  </a:moveTo>
                  <a:lnTo>
                    <a:pt x="767" y="0"/>
                  </a:lnTo>
                  <a:lnTo>
                    <a:pt x="0" y="0"/>
                  </a:lnTo>
                  <a:lnTo>
                    <a:pt x="0" y="1"/>
                  </a:lnTo>
                  <a:lnTo>
                    <a:pt x="0" y="11"/>
                  </a:lnTo>
                  <a:lnTo>
                    <a:pt x="759" y="11"/>
                  </a:lnTo>
                  <a:close/>
                </a:path>
              </a:pathLst>
            </a:custGeom>
            <a:solidFill>
              <a:srgbClr val="E2E2E2">
                <a:alpha val="100000"/>
              </a:srgbClr>
            </a:solidFill>
            <a:ln w="9525">
              <a:noFill/>
            </a:ln>
          </p:spPr>
          <p:txBody>
            <a:bodyPr/>
            <a:lstStyle/>
            <a:p>
              <a:endParaRPr lang="zh-CN" altLang="en-US"/>
            </a:p>
          </p:txBody>
        </p:sp>
        <p:sp>
          <p:nvSpPr>
            <p:cNvPr id="10464" name="未知"/>
            <p:cNvSpPr/>
            <p:nvPr/>
          </p:nvSpPr>
          <p:spPr>
            <a:xfrm>
              <a:off x="2149" y="122"/>
              <a:ext cx="20" cy="3"/>
            </a:xfrm>
            <a:custGeom>
              <a:avLst/>
              <a:gdLst/>
              <a:ahLst/>
              <a:cxnLst/>
              <a:rect l="0" t="0" r="0" b="0"/>
              <a:pathLst>
                <a:path w="60" h="10">
                  <a:moveTo>
                    <a:pt x="0" y="0"/>
                  </a:moveTo>
                  <a:lnTo>
                    <a:pt x="2" y="1"/>
                  </a:lnTo>
                  <a:lnTo>
                    <a:pt x="5" y="4"/>
                  </a:lnTo>
                  <a:lnTo>
                    <a:pt x="9" y="10"/>
                  </a:lnTo>
                  <a:lnTo>
                    <a:pt x="51" y="10"/>
                  </a:lnTo>
                  <a:lnTo>
                    <a:pt x="60" y="0"/>
                  </a:lnTo>
                  <a:lnTo>
                    <a:pt x="0" y="0"/>
                  </a:lnTo>
                  <a:close/>
                </a:path>
              </a:pathLst>
            </a:custGeom>
            <a:solidFill>
              <a:srgbClr val="F1F1F1">
                <a:alpha val="100000"/>
              </a:srgbClr>
            </a:solidFill>
            <a:ln w="9525">
              <a:noFill/>
            </a:ln>
          </p:spPr>
          <p:txBody>
            <a:bodyPr/>
            <a:lstStyle/>
            <a:p>
              <a:endParaRPr lang="zh-CN" altLang="en-US"/>
            </a:p>
          </p:txBody>
        </p:sp>
        <p:sp>
          <p:nvSpPr>
            <p:cNvPr id="10465" name="未知"/>
            <p:cNvSpPr/>
            <p:nvPr/>
          </p:nvSpPr>
          <p:spPr>
            <a:xfrm>
              <a:off x="2133" y="122"/>
              <a:ext cx="14" cy="3"/>
            </a:xfrm>
            <a:custGeom>
              <a:avLst/>
              <a:gdLst/>
              <a:ahLst/>
              <a:cxnLst/>
              <a:rect l="0" t="0" r="0" b="0"/>
              <a:pathLst>
                <a:path w="40" h="10">
                  <a:moveTo>
                    <a:pt x="37" y="4"/>
                  </a:moveTo>
                  <a:lnTo>
                    <a:pt x="32" y="0"/>
                  </a:lnTo>
                  <a:lnTo>
                    <a:pt x="6" y="0"/>
                  </a:lnTo>
                  <a:lnTo>
                    <a:pt x="0" y="8"/>
                  </a:lnTo>
                  <a:lnTo>
                    <a:pt x="2" y="10"/>
                  </a:lnTo>
                  <a:lnTo>
                    <a:pt x="40" y="10"/>
                  </a:lnTo>
                  <a:lnTo>
                    <a:pt x="38" y="7"/>
                  </a:lnTo>
                  <a:lnTo>
                    <a:pt x="37" y="4"/>
                  </a:lnTo>
                  <a:close/>
                </a:path>
              </a:pathLst>
            </a:custGeom>
            <a:solidFill>
              <a:srgbClr val="F0F0F0">
                <a:alpha val="100000"/>
              </a:srgbClr>
            </a:solidFill>
            <a:ln w="9525">
              <a:noFill/>
            </a:ln>
          </p:spPr>
          <p:txBody>
            <a:bodyPr/>
            <a:lstStyle/>
            <a:p>
              <a:endParaRPr lang="zh-CN" altLang="en-US"/>
            </a:p>
          </p:txBody>
        </p:sp>
        <p:sp>
          <p:nvSpPr>
            <p:cNvPr id="10466" name="未知"/>
            <p:cNvSpPr/>
            <p:nvPr/>
          </p:nvSpPr>
          <p:spPr>
            <a:xfrm>
              <a:off x="2152" y="125"/>
              <a:ext cx="14" cy="4"/>
            </a:xfrm>
            <a:custGeom>
              <a:avLst/>
              <a:gdLst/>
              <a:ahLst/>
              <a:cxnLst/>
              <a:rect l="0" t="0" r="0" b="0"/>
              <a:pathLst>
                <a:path w="42" h="11">
                  <a:moveTo>
                    <a:pt x="2" y="10"/>
                  </a:moveTo>
                  <a:lnTo>
                    <a:pt x="2" y="11"/>
                  </a:lnTo>
                  <a:lnTo>
                    <a:pt x="37" y="11"/>
                  </a:lnTo>
                  <a:lnTo>
                    <a:pt x="42" y="0"/>
                  </a:lnTo>
                  <a:lnTo>
                    <a:pt x="0" y="0"/>
                  </a:lnTo>
                  <a:lnTo>
                    <a:pt x="2" y="10"/>
                  </a:lnTo>
                  <a:close/>
                </a:path>
              </a:pathLst>
            </a:custGeom>
            <a:solidFill>
              <a:srgbClr val="ECECEC">
                <a:alpha val="100000"/>
              </a:srgbClr>
            </a:solidFill>
            <a:ln w="9525">
              <a:noFill/>
            </a:ln>
          </p:spPr>
          <p:txBody>
            <a:bodyPr/>
            <a:lstStyle/>
            <a:p>
              <a:endParaRPr lang="zh-CN" altLang="en-US"/>
            </a:p>
          </p:txBody>
        </p:sp>
        <p:sp>
          <p:nvSpPr>
            <p:cNvPr id="10467" name="未知"/>
            <p:cNvSpPr/>
            <p:nvPr/>
          </p:nvSpPr>
          <p:spPr>
            <a:xfrm>
              <a:off x="1881" y="129"/>
              <a:ext cx="267" cy="4"/>
            </a:xfrm>
            <a:custGeom>
              <a:avLst/>
              <a:gdLst/>
              <a:ahLst/>
              <a:cxnLst/>
              <a:rect l="0" t="0" r="0" b="0"/>
              <a:pathLst>
                <a:path w="802" h="12">
                  <a:moveTo>
                    <a:pt x="802" y="2"/>
                  </a:moveTo>
                  <a:lnTo>
                    <a:pt x="802" y="0"/>
                  </a:lnTo>
                  <a:lnTo>
                    <a:pt x="762" y="0"/>
                  </a:lnTo>
                  <a:lnTo>
                    <a:pt x="761" y="4"/>
                  </a:lnTo>
                  <a:lnTo>
                    <a:pt x="753" y="8"/>
                  </a:lnTo>
                  <a:lnTo>
                    <a:pt x="747" y="4"/>
                  </a:lnTo>
                  <a:lnTo>
                    <a:pt x="746" y="0"/>
                  </a:lnTo>
                  <a:lnTo>
                    <a:pt x="0" y="0"/>
                  </a:lnTo>
                  <a:lnTo>
                    <a:pt x="2" y="5"/>
                  </a:lnTo>
                  <a:lnTo>
                    <a:pt x="4" y="12"/>
                  </a:lnTo>
                  <a:lnTo>
                    <a:pt x="799" y="12"/>
                  </a:lnTo>
                  <a:lnTo>
                    <a:pt x="799" y="9"/>
                  </a:lnTo>
                  <a:lnTo>
                    <a:pt x="801" y="6"/>
                  </a:lnTo>
                  <a:lnTo>
                    <a:pt x="802" y="2"/>
                  </a:lnTo>
                  <a:close/>
                </a:path>
              </a:pathLst>
            </a:custGeom>
            <a:solidFill>
              <a:srgbClr val="EBEBEB">
                <a:alpha val="100000"/>
              </a:srgbClr>
            </a:solidFill>
            <a:ln w="9525">
              <a:noFill/>
            </a:ln>
          </p:spPr>
          <p:txBody>
            <a:bodyPr/>
            <a:lstStyle/>
            <a:p>
              <a:endParaRPr lang="zh-CN" altLang="en-US"/>
            </a:p>
          </p:txBody>
        </p:sp>
        <p:sp>
          <p:nvSpPr>
            <p:cNvPr id="10468" name="未知"/>
            <p:cNvSpPr/>
            <p:nvPr/>
          </p:nvSpPr>
          <p:spPr>
            <a:xfrm>
              <a:off x="2134" y="125"/>
              <a:ext cx="14" cy="4"/>
            </a:xfrm>
            <a:custGeom>
              <a:avLst/>
              <a:gdLst/>
              <a:ahLst/>
              <a:cxnLst/>
              <a:rect l="0" t="0" r="0" b="0"/>
              <a:pathLst>
                <a:path w="42" h="11">
                  <a:moveTo>
                    <a:pt x="42" y="11"/>
                  </a:moveTo>
                  <a:lnTo>
                    <a:pt x="41" y="5"/>
                  </a:lnTo>
                  <a:lnTo>
                    <a:pt x="38" y="0"/>
                  </a:lnTo>
                  <a:lnTo>
                    <a:pt x="0" y="0"/>
                  </a:lnTo>
                  <a:lnTo>
                    <a:pt x="2" y="9"/>
                  </a:lnTo>
                  <a:lnTo>
                    <a:pt x="2" y="11"/>
                  </a:lnTo>
                  <a:lnTo>
                    <a:pt x="42" y="11"/>
                  </a:lnTo>
                  <a:close/>
                </a:path>
              </a:pathLst>
            </a:custGeom>
            <a:solidFill>
              <a:srgbClr val="EDEDED">
                <a:alpha val="100000"/>
              </a:srgbClr>
            </a:solidFill>
            <a:ln w="9525">
              <a:noFill/>
            </a:ln>
          </p:spPr>
          <p:txBody>
            <a:bodyPr/>
            <a:lstStyle/>
            <a:p>
              <a:endParaRPr lang="zh-CN" altLang="en-US"/>
            </a:p>
          </p:txBody>
        </p:sp>
        <p:sp>
          <p:nvSpPr>
            <p:cNvPr id="10469" name="未知"/>
            <p:cNvSpPr/>
            <p:nvPr/>
          </p:nvSpPr>
          <p:spPr>
            <a:xfrm>
              <a:off x="2135" y="121"/>
              <a:ext cx="9" cy="1"/>
            </a:xfrm>
            <a:custGeom>
              <a:avLst/>
              <a:gdLst/>
              <a:ahLst/>
              <a:cxnLst/>
              <a:rect l="0" t="0" r="0" b="0"/>
              <a:pathLst>
                <a:path w="26" h="3">
                  <a:moveTo>
                    <a:pt x="12" y="0"/>
                  </a:moveTo>
                  <a:lnTo>
                    <a:pt x="0" y="3"/>
                  </a:lnTo>
                  <a:lnTo>
                    <a:pt x="26" y="3"/>
                  </a:lnTo>
                  <a:lnTo>
                    <a:pt x="20" y="0"/>
                  </a:lnTo>
                  <a:lnTo>
                    <a:pt x="12" y="0"/>
                  </a:lnTo>
                  <a:close/>
                </a:path>
              </a:pathLst>
            </a:custGeom>
            <a:solidFill>
              <a:srgbClr val="F1F1F1">
                <a:alpha val="100000"/>
              </a:srgbClr>
            </a:solidFill>
            <a:ln w="9525">
              <a:noFill/>
            </a:ln>
          </p:spPr>
          <p:txBody>
            <a:bodyPr/>
            <a:lstStyle/>
            <a:p>
              <a:endParaRPr lang="zh-CN" altLang="en-US"/>
            </a:p>
          </p:txBody>
        </p:sp>
        <p:sp>
          <p:nvSpPr>
            <p:cNvPr id="10470" name="未知"/>
            <p:cNvSpPr/>
            <p:nvPr/>
          </p:nvSpPr>
          <p:spPr>
            <a:xfrm>
              <a:off x="1883" y="136"/>
              <a:ext cx="262" cy="4"/>
            </a:xfrm>
            <a:custGeom>
              <a:avLst/>
              <a:gdLst/>
              <a:ahLst/>
              <a:cxnLst/>
              <a:rect l="0" t="0" r="0" b="0"/>
              <a:pathLst>
                <a:path w="787" h="12">
                  <a:moveTo>
                    <a:pt x="764" y="12"/>
                  </a:moveTo>
                  <a:lnTo>
                    <a:pt x="764" y="7"/>
                  </a:lnTo>
                  <a:lnTo>
                    <a:pt x="787" y="0"/>
                  </a:lnTo>
                  <a:lnTo>
                    <a:pt x="0" y="0"/>
                  </a:lnTo>
                  <a:lnTo>
                    <a:pt x="0" y="12"/>
                  </a:lnTo>
                  <a:lnTo>
                    <a:pt x="764" y="12"/>
                  </a:lnTo>
                  <a:close/>
                </a:path>
              </a:pathLst>
            </a:custGeom>
            <a:solidFill>
              <a:srgbClr val="E5E5E5">
                <a:alpha val="100000"/>
              </a:srgbClr>
            </a:solidFill>
            <a:ln w="9525">
              <a:noFill/>
            </a:ln>
          </p:spPr>
          <p:txBody>
            <a:bodyPr/>
            <a:lstStyle/>
            <a:p>
              <a:endParaRPr lang="zh-CN" altLang="en-US"/>
            </a:p>
          </p:txBody>
        </p:sp>
        <p:sp>
          <p:nvSpPr>
            <p:cNvPr id="10471" name="未知"/>
            <p:cNvSpPr/>
            <p:nvPr/>
          </p:nvSpPr>
          <p:spPr>
            <a:xfrm>
              <a:off x="2144" y="136"/>
              <a:ext cx="18" cy="4"/>
            </a:xfrm>
            <a:custGeom>
              <a:avLst/>
              <a:gdLst/>
              <a:ahLst/>
              <a:cxnLst/>
              <a:rect l="0" t="0" r="0" b="0"/>
              <a:pathLst>
                <a:path w="55" h="12">
                  <a:moveTo>
                    <a:pt x="0" y="9"/>
                  </a:moveTo>
                  <a:lnTo>
                    <a:pt x="6" y="12"/>
                  </a:lnTo>
                  <a:lnTo>
                    <a:pt x="53" y="12"/>
                  </a:lnTo>
                  <a:lnTo>
                    <a:pt x="53" y="5"/>
                  </a:lnTo>
                  <a:lnTo>
                    <a:pt x="55" y="0"/>
                  </a:lnTo>
                  <a:lnTo>
                    <a:pt x="13" y="0"/>
                  </a:lnTo>
                  <a:lnTo>
                    <a:pt x="0" y="9"/>
                  </a:lnTo>
                  <a:close/>
                </a:path>
              </a:pathLst>
            </a:custGeom>
            <a:solidFill>
              <a:srgbClr val="E4E4E4">
                <a:alpha val="100000"/>
              </a:srgbClr>
            </a:solidFill>
            <a:ln w="9525">
              <a:noFill/>
            </a:ln>
          </p:spPr>
          <p:txBody>
            <a:bodyPr/>
            <a:lstStyle/>
            <a:p>
              <a:endParaRPr lang="zh-CN" altLang="en-US"/>
            </a:p>
          </p:txBody>
        </p:sp>
        <p:sp>
          <p:nvSpPr>
            <p:cNvPr id="10472" name="未知"/>
            <p:cNvSpPr/>
            <p:nvPr/>
          </p:nvSpPr>
          <p:spPr>
            <a:xfrm>
              <a:off x="2148" y="133"/>
              <a:ext cx="15" cy="3"/>
            </a:xfrm>
            <a:custGeom>
              <a:avLst/>
              <a:gdLst/>
              <a:ahLst/>
              <a:cxnLst/>
              <a:rect l="0" t="0" r="0" b="0"/>
              <a:pathLst>
                <a:path w="44" h="10">
                  <a:moveTo>
                    <a:pt x="6" y="7"/>
                  </a:moveTo>
                  <a:lnTo>
                    <a:pt x="0" y="10"/>
                  </a:lnTo>
                  <a:lnTo>
                    <a:pt x="42" y="10"/>
                  </a:lnTo>
                  <a:lnTo>
                    <a:pt x="44" y="0"/>
                  </a:lnTo>
                  <a:lnTo>
                    <a:pt x="10" y="0"/>
                  </a:lnTo>
                  <a:lnTo>
                    <a:pt x="7" y="3"/>
                  </a:lnTo>
                  <a:lnTo>
                    <a:pt x="6" y="3"/>
                  </a:lnTo>
                  <a:lnTo>
                    <a:pt x="6" y="4"/>
                  </a:lnTo>
                  <a:lnTo>
                    <a:pt x="6" y="7"/>
                  </a:lnTo>
                  <a:close/>
                </a:path>
              </a:pathLst>
            </a:custGeom>
            <a:solidFill>
              <a:srgbClr val="E7E7E7">
                <a:alpha val="100000"/>
              </a:srgbClr>
            </a:solidFill>
            <a:ln w="9525">
              <a:noFill/>
            </a:ln>
          </p:spPr>
          <p:txBody>
            <a:bodyPr/>
            <a:lstStyle/>
            <a:p>
              <a:endParaRPr lang="zh-CN" altLang="en-US"/>
            </a:p>
          </p:txBody>
        </p:sp>
        <p:sp>
          <p:nvSpPr>
            <p:cNvPr id="10473" name="未知"/>
            <p:cNvSpPr/>
            <p:nvPr/>
          </p:nvSpPr>
          <p:spPr>
            <a:xfrm>
              <a:off x="1882" y="133"/>
              <a:ext cx="265" cy="3"/>
            </a:xfrm>
            <a:custGeom>
              <a:avLst/>
              <a:gdLst/>
              <a:ahLst/>
              <a:cxnLst/>
              <a:rect l="0" t="0" r="0" b="0"/>
              <a:pathLst>
                <a:path w="795" h="10">
                  <a:moveTo>
                    <a:pt x="789" y="10"/>
                  </a:moveTo>
                  <a:lnTo>
                    <a:pt x="792" y="5"/>
                  </a:lnTo>
                  <a:lnTo>
                    <a:pt x="795" y="0"/>
                  </a:lnTo>
                  <a:lnTo>
                    <a:pt x="0" y="0"/>
                  </a:lnTo>
                  <a:lnTo>
                    <a:pt x="2" y="10"/>
                  </a:lnTo>
                  <a:lnTo>
                    <a:pt x="789" y="10"/>
                  </a:lnTo>
                  <a:close/>
                </a:path>
              </a:pathLst>
            </a:custGeom>
            <a:solidFill>
              <a:srgbClr val="E8E8E8">
                <a:alpha val="100000"/>
              </a:srgbClr>
            </a:solidFill>
            <a:ln w="9525">
              <a:noFill/>
            </a:ln>
          </p:spPr>
          <p:txBody>
            <a:bodyPr/>
            <a:lstStyle/>
            <a:p>
              <a:endParaRPr lang="zh-CN" altLang="en-US"/>
            </a:p>
          </p:txBody>
        </p:sp>
        <p:sp>
          <p:nvSpPr>
            <p:cNvPr id="10474" name="未知"/>
            <p:cNvSpPr/>
            <p:nvPr/>
          </p:nvSpPr>
          <p:spPr>
            <a:xfrm>
              <a:off x="2152" y="129"/>
              <a:ext cx="12" cy="4"/>
            </a:xfrm>
            <a:custGeom>
              <a:avLst/>
              <a:gdLst/>
              <a:ahLst/>
              <a:cxnLst/>
              <a:rect l="0" t="0" r="0" b="0"/>
              <a:pathLst>
                <a:path w="37" h="12">
                  <a:moveTo>
                    <a:pt x="2" y="0"/>
                  </a:moveTo>
                  <a:lnTo>
                    <a:pt x="1" y="3"/>
                  </a:lnTo>
                  <a:lnTo>
                    <a:pt x="1" y="6"/>
                  </a:lnTo>
                  <a:lnTo>
                    <a:pt x="0" y="9"/>
                  </a:lnTo>
                  <a:lnTo>
                    <a:pt x="0" y="12"/>
                  </a:lnTo>
                  <a:lnTo>
                    <a:pt x="34" y="12"/>
                  </a:lnTo>
                  <a:lnTo>
                    <a:pt x="37" y="0"/>
                  </a:lnTo>
                  <a:lnTo>
                    <a:pt x="2" y="0"/>
                  </a:lnTo>
                  <a:close/>
                </a:path>
              </a:pathLst>
            </a:custGeom>
            <a:solidFill>
              <a:srgbClr val="EAEAEA">
                <a:alpha val="100000"/>
              </a:srgbClr>
            </a:solidFill>
            <a:ln w="9525">
              <a:noFill/>
            </a:ln>
          </p:spPr>
          <p:txBody>
            <a:bodyPr/>
            <a:lstStyle/>
            <a:p>
              <a:endParaRPr lang="zh-CN" altLang="en-US"/>
            </a:p>
          </p:txBody>
        </p:sp>
        <p:sp>
          <p:nvSpPr>
            <p:cNvPr id="10475" name="未知"/>
            <p:cNvSpPr/>
            <p:nvPr/>
          </p:nvSpPr>
          <p:spPr>
            <a:xfrm>
              <a:off x="1883" y="140"/>
              <a:ext cx="265" cy="4"/>
            </a:xfrm>
            <a:custGeom>
              <a:avLst/>
              <a:gdLst/>
              <a:ahLst/>
              <a:cxnLst/>
              <a:rect l="0" t="0" r="0" b="0"/>
              <a:pathLst>
                <a:path w="796" h="11">
                  <a:moveTo>
                    <a:pt x="792" y="9"/>
                  </a:moveTo>
                  <a:lnTo>
                    <a:pt x="787" y="4"/>
                  </a:lnTo>
                  <a:lnTo>
                    <a:pt x="781" y="1"/>
                  </a:lnTo>
                  <a:lnTo>
                    <a:pt x="764" y="0"/>
                  </a:lnTo>
                  <a:lnTo>
                    <a:pt x="0" y="0"/>
                  </a:lnTo>
                  <a:lnTo>
                    <a:pt x="0" y="5"/>
                  </a:lnTo>
                  <a:lnTo>
                    <a:pt x="0" y="11"/>
                  </a:lnTo>
                  <a:lnTo>
                    <a:pt x="796" y="11"/>
                  </a:lnTo>
                  <a:lnTo>
                    <a:pt x="792" y="9"/>
                  </a:lnTo>
                  <a:close/>
                </a:path>
              </a:pathLst>
            </a:custGeom>
            <a:solidFill>
              <a:srgbClr val="E3E3E3">
                <a:alpha val="100000"/>
              </a:srgbClr>
            </a:solidFill>
            <a:ln w="9525">
              <a:noFill/>
            </a:ln>
          </p:spPr>
          <p:txBody>
            <a:bodyPr/>
            <a:lstStyle/>
            <a:p>
              <a:endParaRPr lang="zh-CN" altLang="en-US"/>
            </a:p>
          </p:txBody>
        </p:sp>
        <p:sp>
          <p:nvSpPr>
            <p:cNvPr id="10476" name="未知"/>
            <p:cNvSpPr/>
            <p:nvPr/>
          </p:nvSpPr>
          <p:spPr>
            <a:xfrm>
              <a:off x="2146" y="140"/>
              <a:ext cx="16" cy="4"/>
            </a:xfrm>
            <a:custGeom>
              <a:avLst/>
              <a:gdLst/>
              <a:ahLst/>
              <a:cxnLst/>
              <a:rect l="0" t="0" r="0" b="0"/>
              <a:pathLst>
                <a:path w="49" h="11">
                  <a:moveTo>
                    <a:pt x="47" y="1"/>
                  </a:moveTo>
                  <a:lnTo>
                    <a:pt x="47" y="0"/>
                  </a:lnTo>
                  <a:lnTo>
                    <a:pt x="0" y="0"/>
                  </a:lnTo>
                  <a:lnTo>
                    <a:pt x="17" y="11"/>
                  </a:lnTo>
                  <a:lnTo>
                    <a:pt x="49" y="11"/>
                  </a:lnTo>
                  <a:lnTo>
                    <a:pt x="47" y="1"/>
                  </a:lnTo>
                  <a:close/>
                </a:path>
              </a:pathLst>
            </a:custGeom>
            <a:solidFill>
              <a:srgbClr val="E4E4E4">
                <a:alpha val="100000"/>
              </a:srgbClr>
            </a:solidFill>
            <a:ln w="9525">
              <a:noFill/>
            </a:ln>
          </p:spPr>
          <p:txBody>
            <a:bodyPr/>
            <a:lstStyle/>
            <a:p>
              <a:endParaRPr lang="zh-CN" altLang="en-US"/>
            </a:p>
          </p:txBody>
        </p:sp>
        <p:sp>
          <p:nvSpPr>
            <p:cNvPr id="10477" name="未知"/>
            <p:cNvSpPr/>
            <p:nvPr/>
          </p:nvSpPr>
          <p:spPr>
            <a:xfrm>
              <a:off x="1879" y="125"/>
              <a:ext cx="250" cy="4"/>
            </a:xfrm>
            <a:custGeom>
              <a:avLst/>
              <a:gdLst/>
              <a:ahLst/>
              <a:cxnLst/>
              <a:rect l="0" t="0" r="0" b="0"/>
              <a:pathLst>
                <a:path w="752" h="11">
                  <a:moveTo>
                    <a:pt x="752" y="11"/>
                  </a:moveTo>
                  <a:lnTo>
                    <a:pt x="751" y="7"/>
                  </a:lnTo>
                  <a:lnTo>
                    <a:pt x="752" y="0"/>
                  </a:lnTo>
                  <a:lnTo>
                    <a:pt x="0" y="0"/>
                  </a:lnTo>
                  <a:lnTo>
                    <a:pt x="2" y="3"/>
                  </a:lnTo>
                  <a:lnTo>
                    <a:pt x="6" y="11"/>
                  </a:lnTo>
                  <a:lnTo>
                    <a:pt x="752" y="11"/>
                  </a:lnTo>
                  <a:close/>
                </a:path>
              </a:pathLst>
            </a:custGeom>
            <a:solidFill>
              <a:srgbClr val="ECECEC">
                <a:alpha val="100000"/>
              </a:srgbClr>
            </a:solidFill>
            <a:ln w="9525">
              <a:noFill/>
            </a:ln>
          </p:spPr>
          <p:txBody>
            <a:bodyPr/>
            <a:lstStyle/>
            <a:p>
              <a:endParaRPr lang="zh-CN" altLang="en-US"/>
            </a:p>
          </p:txBody>
        </p:sp>
        <p:sp>
          <p:nvSpPr>
            <p:cNvPr id="10478" name="未知"/>
            <p:cNvSpPr/>
            <p:nvPr/>
          </p:nvSpPr>
          <p:spPr>
            <a:xfrm>
              <a:off x="1879" y="155"/>
              <a:ext cx="252" cy="4"/>
            </a:xfrm>
            <a:custGeom>
              <a:avLst/>
              <a:gdLst/>
              <a:ahLst/>
              <a:cxnLst/>
              <a:rect l="0" t="0" r="0" b="0"/>
              <a:pathLst>
                <a:path w="757" h="11">
                  <a:moveTo>
                    <a:pt x="757" y="11"/>
                  </a:moveTo>
                  <a:lnTo>
                    <a:pt x="750" y="0"/>
                  </a:lnTo>
                  <a:lnTo>
                    <a:pt x="6" y="0"/>
                  </a:lnTo>
                  <a:lnTo>
                    <a:pt x="2" y="9"/>
                  </a:lnTo>
                  <a:lnTo>
                    <a:pt x="0" y="11"/>
                  </a:lnTo>
                  <a:lnTo>
                    <a:pt x="757" y="11"/>
                  </a:lnTo>
                  <a:close/>
                </a:path>
              </a:pathLst>
            </a:custGeom>
            <a:solidFill>
              <a:srgbClr val="D8D8D8">
                <a:alpha val="100000"/>
              </a:srgbClr>
            </a:solidFill>
            <a:ln w="9525">
              <a:noFill/>
            </a:ln>
          </p:spPr>
          <p:txBody>
            <a:bodyPr/>
            <a:lstStyle/>
            <a:p>
              <a:endParaRPr lang="zh-CN" altLang="en-US"/>
            </a:p>
          </p:txBody>
        </p:sp>
        <p:sp>
          <p:nvSpPr>
            <p:cNvPr id="10479" name="未知"/>
            <p:cNvSpPr/>
            <p:nvPr/>
          </p:nvSpPr>
          <p:spPr>
            <a:xfrm>
              <a:off x="1881" y="151"/>
              <a:ext cx="250" cy="4"/>
            </a:xfrm>
            <a:custGeom>
              <a:avLst/>
              <a:gdLst/>
              <a:ahLst/>
              <a:cxnLst/>
              <a:rect l="0" t="0" r="0" b="0"/>
              <a:pathLst>
                <a:path w="750" h="12">
                  <a:moveTo>
                    <a:pt x="744" y="12"/>
                  </a:moveTo>
                  <a:lnTo>
                    <a:pt x="743" y="11"/>
                  </a:lnTo>
                  <a:lnTo>
                    <a:pt x="746" y="1"/>
                  </a:lnTo>
                  <a:lnTo>
                    <a:pt x="750" y="0"/>
                  </a:lnTo>
                  <a:lnTo>
                    <a:pt x="4" y="0"/>
                  </a:lnTo>
                  <a:lnTo>
                    <a:pt x="0" y="12"/>
                  </a:lnTo>
                  <a:lnTo>
                    <a:pt x="744" y="12"/>
                  </a:lnTo>
                  <a:close/>
                </a:path>
              </a:pathLst>
            </a:custGeom>
            <a:solidFill>
              <a:srgbClr val="DADADA">
                <a:alpha val="100000"/>
              </a:srgbClr>
            </a:solidFill>
            <a:ln w="9525">
              <a:noFill/>
            </a:ln>
          </p:spPr>
          <p:txBody>
            <a:bodyPr/>
            <a:lstStyle/>
            <a:p>
              <a:endParaRPr lang="zh-CN" altLang="en-US"/>
            </a:p>
          </p:txBody>
        </p:sp>
        <p:sp>
          <p:nvSpPr>
            <p:cNvPr id="10480" name="未知"/>
            <p:cNvSpPr/>
            <p:nvPr/>
          </p:nvSpPr>
          <p:spPr>
            <a:xfrm>
              <a:off x="2152" y="144"/>
              <a:ext cx="11" cy="3"/>
            </a:xfrm>
            <a:custGeom>
              <a:avLst/>
              <a:gdLst/>
              <a:ahLst/>
              <a:cxnLst/>
              <a:rect l="0" t="0" r="0" b="0"/>
              <a:pathLst>
                <a:path w="34" h="11">
                  <a:moveTo>
                    <a:pt x="34" y="11"/>
                  </a:moveTo>
                  <a:lnTo>
                    <a:pt x="32" y="0"/>
                  </a:lnTo>
                  <a:lnTo>
                    <a:pt x="0" y="0"/>
                  </a:lnTo>
                  <a:lnTo>
                    <a:pt x="1" y="1"/>
                  </a:lnTo>
                  <a:lnTo>
                    <a:pt x="6" y="11"/>
                  </a:lnTo>
                  <a:lnTo>
                    <a:pt x="34" y="11"/>
                  </a:lnTo>
                  <a:close/>
                </a:path>
              </a:pathLst>
            </a:custGeom>
            <a:solidFill>
              <a:srgbClr val="E0E0E0">
                <a:alpha val="100000"/>
              </a:srgbClr>
            </a:solidFill>
            <a:ln w="9525">
              <a:noFill/>
            </a:ln>
          </p:spPr>
          <p:txBody>
            <a:bodyPr/>
            <a:lstStyle/>
            <a:p>
              <a:endParaRPr lang="zh-CN" altLang="en-US"/>
            </a:p>
          </p:txBody>
        </p:sp>
        <p:sp>
          <p:nvSpPr>
            <p:cNvPr id="10481" name="未知"/>
            <p:cNvSpPr/>
            <p:nvPr/>
          </p:nvSpPr>
          <p:spPr>
            <a:xfrm>
              <a:off x="2154" y="147"/>
              <a:ext cx="9" cy="4"/>
            </a:xfrm>
            <a:custGeom>
              <a:avLst/>
              <a:gdLst/>
              <a:ahLst/>
              <a:cxnLst/>
              <a:rect l="0" t="0" r="0" b="0"/>
              <a:pathLst>
                <a:path w="29" h="11">
                  <a:moveTo>
                    <a:pt x="0" y="0"/>
                  </a:moveTo>
                  <a:lnTo>
                    <a:pt x="1" y="10"/>
                  </a:lnTo>
                  <a:lnTo>
                    <a:pt x="1" y="11"/>
                  </a:lnTo>
                  <a:lnTo>
                    <a:pt x="29" y="11"/>
                  </a:lnTo>
                  <a:lnTo>
                    <a:pt x="28" y="0"/>
                  </a:lnTo>
                  <a:lnTo>
                    <a:pt x="0" y="0"/>
                  </a:lnTo>
                  <a:close/>
                </a:path>
              </a:pathLst>
            </a:custGeom>
            <a:solidFill>
              <a:srgbClr val="DEDEDE">
                <a:alpha val="100000"/>
              </a:srgbClr>
            </a:solidFill>
            <a:ln w="9525">
              <a:noFill/>
            </a:ln>
          </p:spPr>
          <p:txBody>
            <a:bodyPr/>
            <a:lstStyle/>
            <a:p>
              <a:endParaRPr lang="zh-CN" altLang="en-US"/>
            </a:p>
          </p:txBody>
        </p:sp>
        <p:sp>
          <p:nvSpPr>
            <p:cNvPr id="10482" name="未知"/>
            <p:cNvSpPr/>
            <p:nvPr/>
          </p:nvSpPr>
          <p:spPr>
            <a:xfrm>
              <a:off x="2153" y="151"/>
              <a:ext cx="12" cy="4"/>
            </a:xfrm>
            <a:custGeom>
              <a:avLst/>
              <a:gdLst/>
              <a:ahLst/>
              <a:cxnLst/>
              <a:rect l="0" t="0" r="0" b="0"/>
              <a:pathLst>
                <a:path w="35" h="12">
                  <a:moveTo>
                    <a:pt x="30" y="0"/>
                  </a:moveTo>
                  <a:lnTo>
                    <a:pt x="2" y="0"/>
                  </a:lnTo>
                  <a:lnTo>
                    <a:pt x="1" y="2"/>
                  </a:lnTo>
                  <a:lnTo>
                    <a:pt x="1" y="6"/>
                  </a:lnTo>
                  <a:lnTo>
                    <a:pt x="0" y="8"/>
                  </a:lnTo>
                  <a:lnTo>
                    <a:pt x="0" y="12"/>
                  </a:lnTo>
                  <a:lnTo>
                    <a:pt x="35" y="12"/>
                  </a:lnTo>
                  <a:lnTo>
                    <a:pt x="31" y="6"/>
                  </a:lnTo>
                  <a:lnTo>
                    <a:pt x="30" y="0"/>
                  </a:lnTo>
                  <a:close/>
                </a:path>
              </a:pathLst>
            </a:custGeom>
            <a:solidFill>
              <a:srgbClr val="DCDCDC">
                <a:alpha val="100000"/>
              </a:srgbClr>
            </a:solidFill>
            <a:ln w="9525">
              <a:noFill/>
            </a:ln>
          </p:spPr>
          <p:txBody>
            <a:bodyPr/>
            <a:lstStyle/>
            <a:p>
              <a:endParaRPr lang="zh-CN" altLang="en-US"/>
            </a:p>
          </p:txBody>
        </p:sp>
        <p:sp>
          <p:nvSpPr>
            <p:cNvPr id="10483" name="未知"/>
            <p:cNvSpPr/>
            <p:nvPr/>
          </p:nvSpPr>
          <p:spPr>
            <a:xfrm>
              <a:off x="2150" y="155"/>
              <a:ext cx="19" cy="4"/>
            </a:xfrm>
            <a:custGeom>
              <a:avLst/>
              <a:gdLst/>
              <a:ahLst/>
              <a:cxnLst/>
              <a:rect l="0" t="0" r="0" b="0"/>
              <a:pathLst>
                <a:path w="56" h="11">
                  <a:moveTo>
                    <a:pt x="56" y="11"/>
                  </a:moveTo>
                  <a:lnTo>
                    <a:pt x="46" y="5"/>
                  </a:lnTo>
                  <a:lnTo>
                    <a:pt x="44" y="0"/>
                  </a:lnTo>
                  <a:lnTo>
                    <a:pt x="9" y="0"/>
                  </a:lnTo>
                  <a:lnTo>
                    <a:pt x="5" y="5"/>
                  </a:lnTo>
                  <a:lnTo>
                    <a:pt x="0" y="11"/>
                  </a:lnTo>
                  <a:lnTo>
                    <a:pt x="56" y="11"/>
                  </a:lnTo>
                  <a:close/>
                </a:path>
              </a:pathLst>
            </a:custGeom>
            <a:solidFill>
              <a:srgbClr val="D8D8D8">
                <a:alpha val="100000"/>
              </a:srgbClr>
            </a:solidFill>
            <a:ln w="9525">
              <a:noFill/>
            </a:ln>
          </p:spPr>
          <p:txBody>
            <a:bodyPr/>
            <a:lstStyle/>
            <a:p>
              <a:endParaRPr lang="zh-CN" altLang="en-US"/>
            </a:p>
          </p:txBody>
        </p:sp>
        <p:sp>
          <p:nvSpPr>
            <p:cNvPr id="10484" name="未知"/>
            <p:cNvSpPr/>
            <p:nvPr/>
          </p:nvSpPr>
          <p:spPr>
            <a:xfrm>
              <a:off x="2133" y="151"/>
              <a:ext cx="17" cy="4"/>
            </a:xfrm>
            <a:custGeom>
              <a:avLst/>
              <a:gdLst/>
              <a:ahLst/>
              <a:cxnLst/>
              <a:rect l="0" t="0" r="0" b="0"/>
              <a:pathLst>
                <a:path w="50" h="12">
                  <a:moveTo>
                    <a:pt x="49" y="12"/>
                  </a:moveTo>
                  <a:lnTo>
                    <a:pt x="49" y="6"/>
                  </a:lnTo>
                  <a:lnTo>
                    <a:pt x="49" y="2"/>
                  </a:lnTo>
                  <a:lnTo>
                    <a:pt x="50" y="0"/>
                  </a:lnTo>
                  <a:lnTo>
                    <a:pt x="0" y="0"/>
                  </a:lnTo>
                  <a:lnTo>
                    <a:pt x="3" y="1"/>
                  </a:lnTo>
                  <a:lnTo>
                    <a:pt x="5" y="8"/>
                  </a:lnTo>
                  <a:lnTo>
                    <a:pt x="5" y="12"/>
                  </a:lnTo>
                  <a:lnTo>
                    <a:pt x="49" y="12"/>
                  </a:lnTo>
                  <a:close/>
                </a:path>
              </a:pathLst>
            </a:custGeom>
            <a:solidFill>
              <a:srgbClr val="DBDBDB">
                <a:alpha val="100000"/>
              </a:srgbClr>
            </a:solidFill>
            <a:ln w="9525">
              <a:noFill/>
            </a:ln>
          </p:spPr>
          <p:txBody>
            <a:bodyPr/>
            <a:lstStyle/>
            <a:p>
              <a:endParaRPr lang="zh-CN" altLang="en-US"/>
            </a:p>
          </p:txBody>
        </p:sp>
        <p:sp>
          <p:nvSpPr>
            <p:cNvPr id="10485" name="未知"/>
            <p:cNvSpPr/>
            <p:nvPr/>
          </p:nvSpPr>
          <p:spPr>
            <a:xfrm>
              <a:off x="1882" y="147"/>
              <a:ext cx="268" cy="4"/>
            </a:xfrm>
            <a:custGeom>
              <a:avLst/>
              <a:gdLst/>
              <a:ahLst/>
              <a:cxnLst/>
              <a:rect l="0" t="0" r="0" b="0"/>
              <a:pathLst>
                <a:path w="803" h="11">
                  <a:moveTo>
                    <a:pt x="803" y="11"/>
                  </a:moveTo>
                  <a:lnTo>
                    <a:pt x="803" y="9"/>
                  </a:lnTo>
                  <a:lnTo>
                    <a:pt x="802" y="0"/>
                  </a:lnTo>
                  <a:lnTo>
                    <a:pt x="2" y="0"/>
                  </a:lnTo>
                  <a:lnTo>
                    <a:pt x="0" y="11"/>
                  </a:lnTo>
                  <a:lnTo>
                    <a:pt x="746" y="11"/>
                  </a:lnTo>
                  <a:lnTo>
                    <a:pt x="748" y="10"/>
                  </a:lnTo>
                  <a:lnTo>
                    <a:pt x="753" y="11"/>
                  </a:lnTo>
                  <a:lnTo>
                    <a:pt x="803" y="11"/>
                  </a:lnTo>
                  <a:close/>
                </a:path>
              </a:pathLst>
            </a:custGeom>
            <a:solidFill>
              <a:srgbClr val="DDDDDD">
                <a:alpha val="100000"/>
              </a:srgbClr>
            </a:solidFill>
            <a:ln w="9525">
              <a:noFill/>
            </a:ln>
          </p:spPr>
          <p:txBody>
            <a:bodyPr/>
            <a:lstStyle/>
            <a:p>
              <a:endParaRPr lang="zh-CN" altLang="en-US"/>
            </a:p>
          </p:txBody>
        </p:sp>
        <p:sp>
          <p:nvSpPr>
            <p:cNvPr id="10486" name="未知"/>
            <p:cNvSpPr/>
            <p:nvPr/>
          </p:nvSpPr>
          <p:spPr>
            <a:xfrm>
              <a:off x="1883" y="144"/>
              <a:ext cx="266" cy="3"/>
            </a:xfrm>
            <a:custGeom>
              <a:avLst/>
              <a:gdLst/>
              <a:ahLst/>
              <a:cxnLst/>
              <a:rect l="0" t="0" r="0" b="0"/>
              <a:pathLst>
                <a:path w="800" h="11">
                  <a:moveTo>
                    <a:pt x="800" y="11"/>
                  </a:moveTo>
                  <a:lnTo>
                    <a:pt x="797" y="4"/>
                  </a:lnTo>
                  <a:lnTo>
                    <a:pt x="796" y="0"/>
                  </a:lnTo>
                  <a:lnTo>
                    <a:pt x="0" y="0"/>
                  </a:lnTo>
                  <a:lnTo>
                    <a:pt x="0" y="11"/>
                  </a:lnTo>
                  <a:lnTo>
                    <a:pt x="800" y="11"/>
                  </a:lnTo>
                  <a:close/>
                </a:path>
              </a:pathLst>
            </a:custGeom>
            <a:solidFill>
              <a:srgbClr val="E0E0E0">
                <a:alpha val="100000"/>
              </a:srgbClr>
            </a:solidFill>
            <a:ln w="9525">
              <a:noFill/>
            </a:ln>
          </p:spPr>
          <p:txBody>
            <a:bodyPr/>
            <a:lstStyle/>
            <a:p>
              <a:endParaRPr lang="zh-CN" altLang="en-US"/>
            </a:p>
          </p:txBody>
        </p:sp>
        <p:sp>
          <p:nvSpPr>
            <p:cNvPr id="10487" name="未知"/>
            <p:cNvSpPr/>
            <p:nvPr/>
          </p:nvSpPr>
          <p:spPr>
            <a:xfrm>
              <a:off x="2133" y="155"/>
              <a:ext cx="16" cy="4"/>
            </a:xfrm>
            <a:custGeom>
              <a:avLst/>
              <a:gdLst/>
              <a:ahLst/>
              <a:cxnLst/>
              <a:rect l="0" t="0" r="0" b="0"/>
              <a:pathLst>
                <a:path w="48" h="11">
                  <a:moveTo>
                    <a:pt x="4" y="0"/>
                  </a:moveTo>
                  <a:lnTo>
                    <a:pt x="3" y="2"/>
                  </a:lnTo>
                  <a:lnTo>
                    <a:pt x="0" y="7"/>
                  </a:lnTo>
                  <a:lnTo>
                    <a:pt x="4" y="11"/>
                  </a:lnTo>
                  <a:lnTo>
                    <a:pt x="37" y="11"/>
                  </a:lnTo>
                  <a:lnTo>
                    <a:pt x="40" y="10"/>
                  </a:lnTo>
                  <a:lnTo>
                    <a:pt x="44" y="5"/>
                  </a:lnTo>
                  <a:lnTo>
                    <a:pt x="48" y="0"/>
                  </a:lnTo>
                  <a:lnTo>
                    <a:pt x="4" y="0"/>
                  </a:lnTo>
                  <a:close/>
                </a:path>
              </a:pathLst>
            </a:custGeom>
            <a:solidFill>
              <a:srgbClr val="D9D9D9">
                <a:alpha val="100000"/>
              </a:srgbClr>
            </a:solidFill>
            <a:ln w="9525">
              <a:noFill/>
            </a:ln>
          </p:spPr>
          <p:txBody>
            <a:bodyPr/>
            <a:lstStyle/>
            <a:p>
              <a:endParaRPr lang="zh-CN" altLang="en-US"/>
            </a:p>
          </p:txBody>
        </p:sp>
        <p:sp>
          <p:nvSpPr>
            <p:cNvPr id="10488" name="未知"/>
            <p:cNvSpPr/>
            <p:nvPr/>
          </p:nvSpPr>
          <p:spPr>
            <a:xfrm>
              <a:off x="1875" y="159"/>
              <a:ext cx="264" cy="3"/>
            </a:xfrm>
            <a:custGeom>
              <a:avLst/>
              <a:gdLst/>
              <a:ahLst/>
              <a:cxnLst/>
              <a:rect l="0" t="0" r="0" b="0"/>
              <a:pathLst>
                <a:path w="791" h="11">
                  <a:moveTo>
                    <a:pt x="791" y="11"/>
                  </a:moveTo>
                  <a:lnTo>
                    <a:pt x="770" y="5"/>
                  </a:lnTo>
                  <a:lnTo>
                    <a:pt x="768" y="0"/>
                  </a:lnTo>
                  <a:lnTo>
                    <a:pt x="11" y="0"/>
                  </a:lnTo>
                  <a:lnTo>
                    <a:pt x="8" y="2"/>
                  </a:lnTo>
                  <a:lnTo>
                    <a:pt x="5" y="6"/>
                  </a:lnTo>
                  <a:lnTo>
                    <a:pt x="0" y="11"/>
                  </a:lnTo>
                  <a:lnTo>
                    <a:pt x="791" y="11"/>
                  </a:lnTo>
                  <a:close/>
                </a:path>
              </a:pathLst>
            </a:custGeom>
            <a:solidFill>
              <a:srgbClr val="D5D5D5">
                <a:alpha val="100000"/>
              </a:srgbClr>
            </a:solidFill>
            <a:ln w="9525">
              <a:noFill/>
            </a:ln>
          </p:spPr>
          <p:txBody>
            <a:bodyPr/>
            <a:lstStyle/>
            <a:p>
              <a:endParaRPr lang="zh-CN" altLang="en-US"/>
            </a:p>
          </p:txBody>
        </p:sp>
        <p:sp>
          <p:nvSpPr>
            <p:cNvPr id="10489" name="未知"/>
            <p:cNvSpPr/>
            <p:nvPr/>
          </p:nvSpPr>
          <p:spPr>
            <a:xfrm>
              <a:off x="2135" y="159"/>
              <a:ext cx="11" cy="2"/>
            </a:xfrm>
            <a:custGeom>
              <a:avLst/>
              <a:gdLst/>
              <a:ahLst/>
              <a:cxnLst/>
              <a:rect l="0" t="0" r="0" b="0"/>
              <a:pathLst>
                <a:path w="33" h="7">
                  <a:moveTo>
                    <a:pt x="0" y="0"/>
                  </a:moveTo>
                  <a:lnTo>
                    <a:pt x="2" y="2"/>
                  </a:lnTo>
                  <a:lnTo>
                    <a:pt x="14" y="7"/>
                  </a:lnTo>
                  <a:lnTo>
                    <a:pt x="33" y="0"/>
                  </a:lnTo>
                  <a:lnTo>
                    <a:pt x="0" y="0"/>
                  </a:lnTo>
                  <a:close/>
                </a:path>
              </a:pathLst>
            </a:custGeom>
            <a:solidFill>
              <a:srgbClr val="D7D7D7">
                <a:alpha val="100000"/>
              </a:srgbClr>
            </a:solidFill>
            <a:ln w="9525">
              <a:noFill/>
            </a:ln>
          </p:spPr>
          <p:txBody>
            <a:bodyPr/>
            <a:lstStyle/>
            <a:p>
              <a:endParaRPr lang="zh-CN" altLang="en-US"/>
            </a:p>
          </p:txBody>
        </p:sp>
        <p:sp>
          <p:nvSpPr>
            <p:cNvPr id="10490" name="未知"/>
            <p:cNvSpPr/>
            <p:nvPr/>
          </p:nvSpPr>
          <p:spPr>
            <a:xfrm>
              <a:off x="2144" y="159"/>
              <a:ext cx="31" cy="3"/>
            </a:xfrm>
            <a:custGeom>
              <a:avLst/>
              <a:gdLst/>
              <a:ahLst/>
              <a:cxnLst/>
              <a:rect l="0" t="0" r="0" b="0"/>
              <a:pathLst>
                <a:path w="92" h="11">
                  <a:moveTo>
                    <a:pt x="18" y="0"/>
                  </a:moveTo>
                  <a:lnTo>
                    <a:pt x="13" y="2"/>
                  </a:lnTo>
                  <a:lnTo>
                    <a:pt x="11" y="4"/>
                  </a:lnTo>
                  <a:lnTo>
                    <a:pt x="10" y="6"/>
                  </a:lnTo>
                  <a:lnTo>
                    <a:pt x="5" y="8"/>
                  </a:lnTo>
                  <a:lnTo>
                    <a:pt x="0" y="11"/>
                  </a:lnTo>
                  <a:lnTo>
                    <a:pt x="92" y="11"/>
                  </a:lnTo>
                  <a:lnTo>
                    <a:pt x="74" y="0"/>
                  </a:lnTo>
                  <a:lnTo>
                    <a:pt x="18" y="0"/>
                  </a:lnTo>
                  <a:close/>
                </a:path>
              </a:pathLst>
            </a:custGeom>
            <a:solidFill>
              <a:srgbClr val="D5D5D5">
                <a:alpha val="100000"/>
              </a:srgbClr>
            </a:solidFill>
            <a:ln w="9525">
              <a:noFill/>
            </a:ln>
          </p:spPr>
          <p:txBody>
            <a:bodyPr/>
            <a:lstStyle/>
            <a:p>
              <a:endParaRPr lang="zh-CN" altLang="en-US"/>
            </a:p>
          </p:txBody>
        </p:sp>
        <p:sp>
          <p:nvSpPr>
            <p:cNvPr id="10491" name="未知"/>
            <p:cNvSpPr/>
            <p:nvPr/>
          </p:nvSpPr>
          <p:spPr>
            <a:xfrm>
              <a:off x="1875" y="122"/>
              <a:ext cx="257" cy="3"/>
            </a:xfrm>
            <a:custGeom>
              <a:avLst/>
              <a:gdLst/>
              <a:ahLst/>
              <a:cxnLst/>
              <a:rect l="0" t="0" r="0" b="0"/>
              <a:pathLst>
                <a:path w="771" h="10">
                  <a:moveTo>
                    <a:pt x="764" y="10"/>
                  </a:moveTo>
                  <a:lnTo>
                    <a:pt x="765" y="4"/>
                  </a:lnTo>
                  <a:lnTo>
                    <a:pt x="771" y="0"/>
                  </a:lnTo>
                  <a:lnTo>
                    <a:pt x="0" y="0"/>
                  </a:lnTo>
                  <a:lnTo>
                    <a:pt x="12" y="10"/>
                  </a:lnTo>
                  <a:lnTo>
                    <a:pt x="764" y="10"/>
                  </a:lnTo>
                  <a:close/>
                </a:path>
              </a:pathLst>
            </a:custGeom>
            <a:solidFill>
              <a:srgbClr val="EFEFEF">
                <a:alpha val="100000"/>
              </a:srgbClr>
            </a:solidFill>
            <a:ln w="9525">
              <a:noFill/>
            </a:ln>
          </p:spPr>
          <p:txBody>
            <a:bodyPr/>
            <a:lstStyle/>
            <a:p>
              <a:endParaRPr lang="zh-CN" altLang="en-US"/>
            </a:p>
          </p:txBody>
        </p:sp>
        <p:sp>
          <p:nvSpPr>
            <p:cNvPr id="10492" name="未知"/>
            <p:cNvSpPr/>
            <p:nvPr/>
          </p:nvSpPr>
          <p:spPr>
            <a:xfrm>
              <a:off x="1827" y="125"/>
              <a:ext cx="16" cy="4"/>
            </a:xfrm>
            <a:custGeom>
              <a:avLst/>
              <a:gdLst/>
              <a:ahLst/>
              <a:cxnLst/>
              <a:rect l="0" t="0" r="0" b="0"/>
              <a:pathLst>
                <a:path w="49" h="11">
                  <a:moveTo>
                    <a:pt x="49" y="11"/>
                  </a:moveTo>
                  <a:lnTo>
                    <a:pt x="45" y="0"/>
                  </a:lnTo>
                  <a:lnTo>
                    <a:pt x="4" y="0"/>
                  </a:lnTo>
                  <a:lnTo>
                    <a:pt x="0" y="8"/>
                  </a:lnTo>
                  <a:lnTo>
                    <a:pt x="1" y="11"/>
                  </a:lnTo>
                  <a:lnTo>
                    <a:pt x="49" y="11"/>
                  </a:lnTo>
                  <a:close/>
                </a:path>
              </a:pathLst>
            </a:custGeom>
            <a:solidFill>
              <a:srgbClr val="EDEDED">
                <a:alpha val="100000"/>
              </a:srgbClr>
            </a:solidFill>
            <a:ln w="9525">
              <a:noFill/>
            </a:ln>
          </p:spPr>
          <p:txBody>
            <a:bodyPr/>
            <a:lstStyle/>
            <a:p>
              <a:endParaRPr lang="zh-CN" altLang="en-US"/>
            </a:p>
          </p:txBody>
        </p:sp>
        <p:sp>
          <p:nvSpPr>
            <p:cNvPr id="10493" name="未知"/>
            <p:cNvSpPr/>
            <p:nvPr/>
          </p:nvSpPr>
          <p:spPr>
            <a:xfrm>
              <a:off x="1846" y="125"/>
              <a:ext cx="14" cy="4"/>
            </a:xfrm>
            <a:custGeom>
              <a:avLst/>
              <a:gdLst/>
              <a:ahLst/>
              <a:cxnLst/>
              <a:rect l="0" t="0" r="0" b="0"/>
              <a:pathLst>
                <a:path w="43" h="11">
                  <a:moveTo>
                    <a:pt x="0" y="0"/>
                  </a:moveTo>
                  <a:lnTo>
                    <a:pt x="5" y="11"/>
                  </a:lnTo>
                  <a:lnTo>
                    <a:pt x="37" y="11"/>
                  </a:lnTo>
                  <a:lnTo>
                    <a:pt x="40" y="4"/>
                  </a:lnTo>
                  <a:lnTo>
                    <a:pt x="43" y="0"/>
                  </a:lnTo>
                  <a:lnTo>
                    <a:pt x="0" y="0"/>
                  </a:lnTo>
                  <a:close/>
                </a:path>
              </a:pathLst>
            </a:custGeom>
            <a:solidFill>
              <a:srgbClr val="EDEDED">
                <a:alpha val="100000"/>
              </a:srgbClr>
            </a:solidFill>
            <a:ln w="9525">
              <a:noFill/>
            </a:ln>
          </p:spPr>
          <p:txBody>
            <a:bodyPr/>
            <a:lstStyle/>
            <a:p>
              <a:endParaRPr lang="zh-CN" altLang="en-US"/>
            </a:p>
          </p:txBody>
        </p:sp>
        <p:sp>
          <p:nvSpPr>
            <p:cNvPr id="10494" name="未知"/>
            <p:cNvSpPr/>
            <p:nvPr/>
          </p:nvSpPr>
          <p:spPr>
            <a:xfrm>
              <a:off x="1842" y="122"/>
              <a:ext cx="22" cy="3"/>
            </a:xfrm>
            <a:custGeom>
              <a:avLst/>
              <a:gdLst/>
              <a:ahLst/>
              <a:cxnLst/>
              <a:rect l="0" t="0" r="0" b="0"/>
              <a:pathLst>
                <a:path w="67" h="10">
                  <a:moveTo>
                    <a:pt x="7" y="4"/>
                  </a:moveTo>
                  <a:lnTo>
                    <a:pt x="12" y="10"/>
                  </a:lnTo>
                  <a:lnTo>
                    <a:pt x="55" y="10"/>
                  </a:lnTo>
                  <a:lnTo>
                    <a:pt x="67" y="0"/>
                  </a:lnTo>
                  <a:lnTo>
                    <a:pt x="0" y="0"/>
                  </a:lnTo>
                  <a:lnTo>
                    <a:pt x="7" y="4"/>
                  </a:lnTo>
                  <a:close/>
                </a:path>
              </a:pathLst>
            </a:custGeom>
            <a:solidFill>
              <a:srgbClr val="EFEFEF">
                <a:alpha val="100000"/>
              </a:srgbClr>
            </a:solidFill>
            <a:ln w="9525">
              <a:noFill/>
            </a:ln>
          </p:spPr>
          <p:txBody>
            <a:bodyPr/>
            <a:lstStyle/>
            <a:p>
              <a:endParaRPr lang="zh-CN" altLang="en-US"/>
            </a:p>
          </p:txBody>
        </p:sp>
        <p:sp>
          <p:nvSpPr>
            <p:cNvPr id="10495" name="未知"/>
            <p:cNvSpPr/>
            <p:nvPr/>
          </p:nvSpPr>
          <p:spPr>
            <a:xfrm>
              <a:off x="1828" y="122"/>
              <a:ext cx="14" cy="3"/>
            </a:xfrm>
            <a:custGeom>
              <a:avLst/>
              <a:gdLst/>
              <a:ahLst/>
              <a:cxnLst/>
              <a:rect l="0" t="0" r="0" b="0"/>
              <a:pathLst>
                <a:path w="41" h="9">
                  <a:moveTo>
                    <a:pt x="41" y="9"/>
                  </a:moveTo>
                  <a:lnTo>
                    <a:pt x="39" y="7"/>
                  </a:lnTo>
                  <a:lnTo>
                    <a:pt x="30" y="1"/>
                  </a:lnTo>
                  <a:lnTo>
                    <a:pt x="19" y="0"/>
                  </a:lnTo>
                  <a:lnTo>
                    <a:pt x="2" y="3"/>
                  </a:lnTo>
                  <a:lnTo>
                    <a:pt x="0" y="9"/>
                  </a:lnTo>
                  <a:lnTo>
                    <a:pt x="41" y="9"/>
                  </a:lnTo>
                  <a:close/>
                </a:path>
              </a:pathLst>
            </a:custGeom>
            <a:solidFill>
              <a:srgbClr val="EFEFEF">
                <a:alpha val="100000"/>
              </a:srgbClr>
            </a:solidFill>
            <a:ln w="9525">
              <a:noFill/>
            </a:ln>
          </p:spPr>
          <p:txBody>
            <a:bodyPr/>
            <a:lstStyle/>
            <a:p>
              <a:endParaRPr lang="zh-CN" altLang="en-US"/>
            </a:p>
          </p:txBody>
        </p:sp>
        <p:sp>
          <p:nvSpPr>
            <p:cNvPr id="10496" name="未知"/>
            <p:cNvSpPr/>
            <p:nvPr/>
          </p:nvSpPr>
          <p:spPr>
            <a:xfrm>
              <a:off x="1847" y="129"/>
              <a:ext cx="11" cy="4"/>
            </a:xfrm>
            <a:custGeom>
              <a:avLst/>
              <a:gdLst/>
              <a:ahLst/>
              <a:cxnLst/>
              <a:rect l="0" t="0" r="0" b="0"/>
              <a:pathLst>
                <a:path w="33" h="12">
                  <a:moveTo>
                    <a:pt x="1" y="5"/>
                  </a:moveTo>
                  <a:lnTo>
                    <a:pt x="0" y="12"/>
                  </a:lnTo>
                  <a:lnTo>
                    <a:pt x="29" y="12"/>
                  </a:lnTo>
                  <a:lnTo>
                    <a:pt x="33" y="0"/>
                  </a:lnTo>
                  <a:lnTo>
                    <a:pt x="1" y="0"/>
                  </a:lnTo>
                  <a:lnTo>
                    <a:pt x="1" y="5"/>
                  </a:lnTo>
                  <a:close/>
                </a:path>
              </a:pathLst>
            </a:custGeom>
            <a:solidFill>
              <a:srgbClr val="EAEAEA">
                <a:alpha val="100000"/>
              </a:srgbClr>
            </a:solidFill>
            <a:ln w="9525">
              <a:noFill/>
            </a:ln>
          </p:spPr>
          <p:txBody>
            <a:bodyPr/>
            <a:lstStyle/>
            <a:p>
              <a:endParaRPr lang="zh-CN" altLang="en-US"/>
            </a:p>
          </p:txBody>
        </p:sp>
        <p:sp>
          <p:nvSpPr>
            <p:cNvPr id="10497" name="未知"/>
            <p:cNvSpPr/>
            <p:nvPr/>
          </p:nvSpPr>
          <p:spPr>
            <a:xfrm>
              <a:off x="1846" y="133"/>
              <a:ext cx="11" cy="3"/>
            </a:xfrm>
            <a:custGeom>
              <a:avLst/>
              <a:gdLst/>
              <a:ahLst/>
              <a:cxnLst/>
              <a:rect l="0" t="0" r="0" b="0"/>
              <a:pathLst>
                <a:path w="33" h="10">
                  <a:moveTo>
                    <a:pt x="4" y="0"/>
                  </a:moveTo>
                  <a:lnTo>
                    <a:pt x="0" y="10"/>
                  </a:lnTo>
                  <a:lnTo>
                    <a:pt x="31" y="10"/>
                  </a:lnTo>
                  <a:lnTo>
                    <a:pt x="33" y="0"/>
                  </a:lnTo>
                  <a:lnTo>
                    <a:pt x="4" y="0"/>
                  </a:lnTo>
                  <a:close/>
                </a:path>
              </a:pathLst>
            </a:custGeom>
            <a:solidFill>
              <a:srgbClr val="E8E8E8">
                <a:alpha val="100000"/>
              </a:srgbClr>
            </a:solidFill>
            <a:ln w="9525">
              <a:noFill/>
            </a:ln>
          </p:spPr>
          <p:txBody>
            <a:bodyPr/>
            <a:lstStyle/>
            <a:p>
              <a:endParaRPr lang="zh-CN" altLang="en-US"/>
            </a:p>
          </p:txBody>
        </p:sp>
        <p:sp>
          <p:nvSpPr>
            <p:cNvPr id="10498" name="未知"/>
            <p:cNvSpPr/>
            <p:nvPr/>
          </p:nvSpPr>
          <p:spPr>
            <a:xfrm>
              <a:off x="1843" y="136"/>
              <a:ext cx="13" cy="4"/>
            </a:xfrm>
            <a:custGeom>
              <a:avLst/>
              <a:gdLst/>
              <a:ahLst/>
              <a:cxnLst/>
              <a:rect l="0" t="0" r="0" b="0"/>
              <a:pathLst>
                <a:path w="39" h="12">
                  <a:moveTo>
                    <a:pt x="8" y="0"/>
                  </a:moveTo>
                  <a:lnTo>
                    <a:pt x="7" y="1"/>
                  </a:lnTo>
                  <a:lnTo>
                    <a:pt x="0" y="12"/>
                  </a:lnTo>
                  <a:lnTo>
                    <a:pt x="37" y="12"/>
                  </a:lnTo>
                  <a:lnTo>
                    <a:pt x="39" y="0"/>
                  </a:lnTo>
                  <a:lnTo>
                    <a:pt x="8" y="0"/>
                  </a:lnTo>
                  <a:close/>
                </a:path>
              </a:pathLst>
            </a:custGeom>
            <a:solidFill>
              <a:srgbClr val="E6E6E6">
                <a:alpha val="100000"/>
              </a:srgbClr>
            </a:solidFill>
            <a:ln w="9525">
              <a:noFill/>
            </a:ln>
          </p:spPr>
          <p:txBody>
            <a:bodyPr/>
            <a:lstStyle/>
            <a:p>
              <a:endParaRPr lang="zh-CN" altLang="en-US"/>
            </a:p>
          </p:txBody>
        </p:sp>
        <p:sp>
          <p:nvSpPr>
            <p:cNvPr id="10499" name="未知"/>
            <p:cNvSpPr/>
            <p:nvPr/>
          </p:nvSpPr>
          <p:spPr>
            <a:xfrm>
              <a:off x="1827" y="129"/>
              <a:ext cx="16" cy="4"/>
            </a:xfrm>
            <a:custGeom>
              <a:avLst/>
              <a:gdLst/>
              <a:ahLst/>
              <a:cxnLst/>
              <a:rect l="0" t="0" r="0" b="0"/>
              <a:pathLst>
                <a:path w="48" h="12">
                  <a:moveTo>
                    <a:pt x="46" y="12"/>
                  </a:moveTo>
                  <a:lnTo>
                    <a:pt x="48" y="8"/>
                  </a:lnTo>
                  <a:lnTo>
                    <a:pt x="48" y="0"/>
                  </a:lnTo>
                  <a:lnTo>
                    <a:pt x="0" y="0"/>
                  </a:lnTo>
                  <a:lnTo>
                    <a:pt x="4" y="11"/>
                  </a:lnTo>
                  <a:lnTo>
                    <a:pt x="4" y="12"/>
                  </a:lnTo>
                  <a:lnTo>
                    <a:pt x="46" y="12"/>
                  </a:lnTo>
                  <a:close/>
                </a:path>
              </a:pathLst>
            </a:custGeom>
            <a:solidFill>
              <a:srgbClr val="EAEAEA">
                <a:alpha val="100000"/>
              </a:srgbClr>
            </a:solidFill>
            <a:ln w="9525">
              <a:noFill/>
            </a:ln>
          </p:spPr>
          <p:txBody>
            <a:bodyPr/>
            <a:lstStyle/>
            <a:p>
              <a:endParaRPr lang="zh-CN" altLang="en-US"/>
            </a:p>
          </p:txBody>
        </p:sp>
        <p:sp>
          <p:nvSpPr>
            <p:cNvPr id="10500" name="未知"/>
            <p:cNvSpPr/>
            <p:nvPr/>
          </p:nvSpPr>
          <p:spPr>
            <a:xfrm>
              <a:off x="1580" y="133"/>
              <a:ext cx="262" cy="3"/>
            </a:xfrm>
            <a:custGeom>
              <a:avLst/>
              <a:gdLst/>
              <a:ahLst/>
              <a:cxnLst/>
              <a:rect l="0" t="0" r="0" b="0"/>
              <a:pathLst>
                <a:path w="788" h="10">
                  <a:moveTo>
                    <a:pt x="786" y="10"/>
                  </a:moveTo>
                  <a:lnTo>
                    <a:pt x="788" y="0"/>
                  </a:lnTo>
                  <a:lnTo>
                    <a:pt x="746" y="0"/>
                  </a:lnTo>
                  <a:lnTo>
                    <a:pt x="745" y="4"/>
                  </a:lnTo>
                  <a:lnTo>
                    <a:pt x="739" y="5"/>
                  </a:lnTo>
                  <a:lnTo>
                    <a:pt x="730" y="3"/>
                  </a:lnTo>
                  <a:lnTo>
                    <a:pt x="730" y="0"/>
                  </a:lnTo>
                  <a:lnTo>
                    <a:pt x="0" y="0"/>
                  </a:lnTo>
                  <a:lnTo>
                    <a:pt x="0" y="10"/>
                  </a:lnTo>
                  <a:lnTo>
                    <a:pt x="786" y="10"/>
                  </a:lnTo>
                  <a:close/>
                </a:path>
              </a:pathLst>
            </a:custGeom>
            <a:solidFill>
              <a:srgbClr val="E8E8E8">
                <a:alpha val="100000"/>
              </a:srgbClr>
            </a:solidFill>
            <a:ln w="9525">
              <a:noFill/>
            </a:ln>
          </p:spPr>
          <p:txBody>
            <a:bodyPr/>
            <a:lstStyle/>
            <a:p>
              <a:endParaRPr lang="zh-CN" altLang="en-US"/>
            </a:p>
          </p:txBody>
        </p:sp>
        <p:sp>
          <p:nvSpPr>
            <p:cNvPr id="10501" name="未知"/>
            <p:cNvSpPr/>
            <p:nvPr/>
          </p:nvSpPr>
          <p:spPr>
            <a:xfrm>
              <a:off x="1840" y="140"/>
              <a:ext cx="16" cy="4"/>
            </a:xfrm>
            <a:custGeom>
              <a:avLst/>
              <a:gdLst/>
              <a:ahLst/>
              <a:cxnLst/>
              <a:rect l="0" t="0" r="0" b="0"/>
              <a:pathLst>
                <a:path w="47" h="11">
                  <a:moveTo>
                    <a:pt x="10" y="0"/>
                  </a:moveTo>
                  <a:lnTo>
                    <a:pt x="4" y="8"/>
                  </a:lnTo>
                  <a:lnTo>
                    <a:pt x="0" y="11"/>
                  </a:lnTo>
                  <a:lnTo>
                    <a:pt x="47" y="11"/>
                  </a:lnTo>
                  <a:lnTo>
                    <a:pt x="47" y="5"/>
                  </a:lnTo>
                  <a:lnTo>
                    <a:pt x="47" y="0"/>
                  </a:lnTo>
                  <a:lnTo>
                    <a:pt x="10" y="0"/>
                  </a:lnTo>
                  <a:close/>
                </a:path>
              </a:pathLst>
            </a:custGeom>
            <a:solidFill>
              <a:srgbClr val="E3E3E3">
                <a:alpha val="100000"/>
              </a:srgbClr>
            </a:solidFill>
            <a:ln w="9525">
              <a:noFill/>
            </a:ln>
          </p:spPr>
          <p:txBody>
            <a:bodyPr/>
            <a:lstStyle/>
            <a:p>
              <a:endParaRPr lang="zh-CN" altLang="en-US"/>
            </a:p>
          </p:txBody>
        </p:sp>
        <p:sp>
          <p:nvSpPr>
            <p:cNvPr id="10502" name="未知"/>
            <p:cNvSpPr/>
            <p:nvPr/>
          </p:nvSpPr>
          <p:spPr>
            <a:xfrm>
              <a:off x="1580" y="136"/>
              <a:ext cx="262" cy="4"/>
            </a:xfrm>
            <a:custGeom>
              <a:avLst/>
              <a:gdLst/>
              <a:ahLst/>
              <a:cxnLst/>
              <a:rect l="0" t="0" r="0" b="0"/>
              <a:pathLst>
                <a:path w="786" h="12">
                  <a:moveTo>
                    <a:pt x="784" y="7"/>
                  </a:moveTo>
                  <a:lnTo>
                    <a:pt x="786" y="0"/>
                  </a:lnTo>
                  <a:lnTo>
                    <a:pt x="0" y="0"/>
                  </a:lnTo>
                  <a:lnTo>
                    <a:pt x="0" y="4"/>
                  </a:lnTo>
                  <a:lnTo>
                    <a:pt x="0" y="12"/>
                  </a:lnTo>
                  <a:lnTo>
                    <a:pt x="779" y="12"/>
                  </a:lnTo>
                  <a:lnTo>
                    <a:pt x="784" y="7"/>
                  </a:lnTo>
                  <a:close/>
                </a:path>
              </a:pathLst>
            </a:custGeom>
            <a:solidFill>
              <a:srgbClr val="E6E6E6">
                <a:alpha val="100000"/>
              </a:srgbClr>
            </a:solidFill>
            <a:ln w="9525">
              <a:noFill/>
            </a:ln>
          </p:spPr>
          <p:txBody>
            <a:bodyPr/>
            <a:lstStyle/>
            <a:p>
              <a:endParaRPr lang="zh-CN" altLang="en-US"/>
            </a:p>
          </p:txBody>
        </p:sp>
        <p:sp>
          <p:nvSpPr>
            <p:cNvPr id="10503" name="未知"/>
            <p:cNvSpPr/>
            <p:nvPr/>
          </p:nvSpPr>
          <p:spPr>
            <a:xfrm>
              <a:off x="1847" y="159"/>
              <a:ext cx="17" cy="3"/>
            </a:xfrm>
            <a:custGeom>
              <a:avLst/>
              <a:gdLst/>
              <a:ahLst/>
              <a:cxnLst/>
              <a:rect l="0" t="0" r="0" b="0"/>
              <a:pathLst>
                <a:path w="52" h="11">
                  <a:moveTo>
                    <a:pt x="52" y="11"/>
                  </a:moveTo>
                  <a:lnTo>
                    <a:pt x="46" y="6"/>
                  </a:lnTo>
                  <a:lnTo>
                    <a:pt x="41" y="0"/>
                  </a:lnTo>
                  <a:lnTo>
                    <a:pt x="2" y="0"/>
                  </a:lnTo>
                  <a:lnTo>
                    <a:pt x="0" y="11"/>
                  </a:lnTo>
                  <a:lnTo>
                    <a:pt x="52" y="11"/>
                  </a:lnTo>
                  <a:close/>
                </a:path>
              </a:pathLst>
            </a:custGeom>
            <a:solidFill>
              <a:srgbClr val="D5D5D5">
                <a:alpha val="100000"/>
              </a:srgbClr>
            </a:solidFill>
            <a:ln w="9525">
              <a:noFill/>
            </a:ln>
          </p:spPr>
          <p:txBody>
            <a:bodyPr/>
            <a:lstStyle/>
            <a:p>
              <a:endParaRPr lang="zh-CN" altLang="en-US"/>
            </a:p>
          </p:txBody>
        </p:sp>
        <p:sp>
          <p:nvSpPr>
            <p:cNvPr id="10504" name="未知"/>
            <p:cNvSpPr/>
            <p:nvPr/>
          </p:nvSpPr>
          <p:spPr>
            <a:xfrm>
              <a:off x="1847" y="155"/>
              <a:ext cx="13" cy="4"/>
            </a:xfrm>
            <a:custGeom>
              <a:avLst/>
              <a:gdLst/>
              <a:ahLst/>
              <a:cxnLst/>
              <a:rect l="0" t="0" r="0" b="0"/>
              <a:pathLst>
                <a:path w="39" h="11">
                  <a:moveTo>
                    <a:pt x="39" y="11"/>
                  </a:moveTo>
                  <a:lnTo>
                    <a:pt x="36" y="9"/>
                  </a:lnTo>
                  <a:lnTo>
                    <a:pt x="31" y="0"/>
                  </a:lnTo>
                  <a:lnTo>
                    <a:pt x="1" y="0"/>
                  </a:lnTo>
                  <a:lnTo>
                    <a:pt x="0" y="11"/>
                  </a:lnTo>
                  <a:lnTo>
                    <a:pt x="39" y="11"/>
                  </a:lnTo>
                  <a:close/>
                </a:path>
              </a:pathLst>
            </a:custGeom>
            <a:solidFill>
              <a:srgbClr val="D7D7D7">
                <a:alpha val="100000"/>
              </a:srgbClr>
            </a:solidFill>
            <a:ln w="9525">
              <a:noFill/>
            </a:ln>
          </p:spPr>
          <p:txBody>
            <a:bodyPr/>
            <a:lstStyle/>
            <a:p>
              <a:endParaRPr lang="zh-CN" altLang="en-US"/>
            </a:p>
          </p:txBody>
        </p:sp>
        <p:sp>
          <p:nvSpPr>
            <p:cNvPr id="10505" name="未知"/>
            <p:cNvSpPr/>
            <p:nvPr/>
          </p:nvSpPr>
          <p:spPr>
            <a:xfrm>
              <a:off x="1829" y="151"/>
              <a:ext cx="29" cy="4"/>
            </a:xfrm>
            <a:custGeom>
              <a:avLst/>
              <a:gdLst/>
              <a:ahLst/>
              <a:cxnLst/>
              <a:rect l="0" t="0" r="0" b="0"/>
              <a:pathLst>
                <a:path w="87" h="12">
                  <a:moveTo>
                    <a:pt x="87" y="12"/>
                  </a:moveTo>
                  <a:lnTo>
                    <a:pt x="84" y="0"/>
                  </a:lnTo>
                  <a:lnTo>
                    <a:pt x="10" y="0"/>
                  </a:lnTo>
                  <a:lnTo>
                    <a:pt x="3" y="8"/>
                  </a:lnTo>
                  <a:lnTo>
                    <a:pt x="0" y="12"/>
                  </a:lnTo>
                  <a:lnTo>
                    <a:pt x="50" y="12"/>
                  </a:lnTo>
                  <a:lnTo>
                    <a:pt x="52" y="6"/>
                  </a:lnTo>
                  <a:lnTo>
                    <a:pt x="58" y="6"/>
                  </a:lnTo>
                  <a:lnTo>
                    <a:pt x="57" y="12"/>
                  </a:lnTo>
                  <a:lnTo>
                    <a:pt x="87" y="12"/>
                  </a:lnTo>
                  <a:close/>
                </a:path>
              </a:pathLst>
            </a:custGeom>
            <a:solidFill>
              <a:srgbClr val="DBDBDB">
                <a:alpha val="100000"/>
              </a:srgbClr>
            </a:solidFill>
            <a:ln w="9525">
              <a:noFill/>
            </a:ln>
          </p:spPr>
          <p:txBody>
            <a:bodyPr/>
            <a:lstStyle/>
            <a:p>
              <a:endParaRPr lang="zh-CN" altLang="en-US"/>
            </a:p>
          </p:txBody>
        </p:sp>
        <p:sp>
          <p:nvSpPr>
            <p:cNvPr id="10506" name="未知"/>
            <p:cNvSpPr/>
            <p:nvPr/>
          </p:nvSpPr>
          <p:spPr>
            <a:xfrm>
              <a:off x="1832" y="147"/>
              <a:ext cx="25" cy="4"/>
            </a:xfrm>
            <a:custGeom>
              <a:avLst/>
              <a:gdLst/>
              <a:ahLst/>
              <a:cxnLst/>
              <a:rect l="0" t="0" r="0" b="0"/>
              <a:pathLst>
                <a:path w="74" h="11">
                  <a:moveTo>
                    <a:pt x="74" y="11"/>
                  </a:moveTo>
                  <a:lnTo>
                    <a:pt x="73" y="0"/>
                  </a:lnTo>
                  <a:lnTo>
                    <a:pt x="13" y="0"/>
                  </a:lnTo>
                  <a:lnTo>
                    <a:pt x="0" y="11"/>
                  </a:lnTo>
                  <a:lnTo>
                    <a:pt x="74" y="11"/>
                  </a:lnTo>
                  <a:close/>
                </a:path>
              </a:pathLst>
            </a:custGeom>
            <a:solidFill>
              <a:srgbClr val="DDDDDD">
                <a:alpha val="100000"/>
              </a:srgbClr>
            </a:solidFill>
            <a:ln w="9525">
              <a:noFill/>
            </a:ln>
          </p:spPr>
          <p:txBody>
            <a:bodyPr/>
            <a:lstStyle/>
            <a:p>
              <a:endParaRPr lang="zh-CN" altLang="en-US"/>
            </a:p>
          </p:txBody>
        </p:sp>
        <p:sp>
          <p:nvSpPr>
            <p:cNvPr id="10507" name="未知"/>
            <p:cNvSpPr/>
            <p:nvPr/>
          </p:nvSpPr>
          <p:spPr>
            <a:xfrm>
              <a:off x="1836" y="144"/>
              <a:ext cx="20" cy="3"/>
            </a:xfrm>
            <a:custGeom>
              <a:avLst/>
              <a:gdLst/>
              <a:ahLst/>
              <a:cxnLst/>
              <a:rect l="0" t="0" r="0" b="0"/>
              <a:pathLst>
                <a:path w="60" h="11">
                  <a:moveTo>
                    <a:pt x="60" y="11"/>
                  </a:moveTo>
                  <a:lnTo>
                    <a:pt x="58" y="0"/>
                  </a:lnTo>
                  <a:lnTo>
                    <a:pt x="11" y="0"/>
                  </a:lnTo>
                  <a:lnTo>
                    <a:pt x="0" y="11"/>
                  </a:lnTo>
                  <a:lnTo>
                    <a:pt x="60" y="11"/>
                  </a:lnTo>
                  <a:close/>
                </a:path>
              </a:pathLst>
            </a:custGeom>
            <a:solidFill>
              <a:srgbClr val="E0E0E0">
                <a:alpha val="100000"/>
              </a:srgbClr>
            </a:solidFill>
            <a:ln w="9525">
              <a:noFill/>
            </a:ln>
          </p:spPr>
          <p:txBody>
            <a:bodyPr/>
            <a:lstStyle/>
            <a:p>
              <a:endParaRPr lang="zh-CN" altLang="en-US"/>
            </a:p>
          </p:txBody>
        </p:sp>
        <p:sp>
          <p:nvSpPr>
            <p:cNvPr id="10508" name="未知"/>
            <p:cNvSpPr/>
            <p:nvPr/>
          </p:nvSpPr>
          <p:spPr>
            <a:xfrm>
              <a:off x="1578" y="147"/>
              <a:ext cx="255" cy="4"/>
            </a:xfrm>
            <a:custGeom>
              <a:avLst/>
              <a:gdLst/>
              <a:ahLst/>
              <a:cxnLst/>
              <a:rect l="0" t="0" r="0" b="0"/>
              <a:pathLst>
                <a:path w="765" h="11">
                  <a:moveTo>
                    <a:pt x="754" y="11"/>
                  </a:moveTo>
                  <a:lnTo>
                    <a:pt x="765" y="0"/>
                  </a:lnTo>
                  <a:lnTo>
                    <a:pt x="4" y="0"/>
                  </a:lnTo>
                  <a:lnTo>
                    <a:pt x="0" y="11"/>
                  </a:lnTo>
                  <a:lnTo>
                    <a:pt x="754" y="11"/>
                  </a:lnTo>
                  <a:close/>
                </a:path>
              </a:pathLst>
            </a:custGeom>
            <a:solidFill>
              <a:srgbClr val="DDDDDD">
                <a:alpha val="100000"/>
              </a:srgbClr>
            </a:solidFill>
            <a:ln w="9525">
              <a:noFill/>
            </a:ln>
          </p:spPr>
          <p:txBody>
            <a:bodyPr/>
            <a:lstStyle/>
            <a:p>
              <a:endParaRPr lang="zh-CN" altLang="en-US"/>
            </a:p>
          </p:txBody>
        </p:sp>
        <p:sp>
          <p:nvSpPr>
            <p:cNvPr id="10509" name="未知"/>
            <p:cNvSpPr/>
            <p:nvPr/>
          </p:nvSpPr>
          <p:spPr>
            <a:xfrm>
              <a:off x="1579" y="144"/>
              <a:ext cx="257" cy="3"/>
            </a:xfrm>
            <a:custGeom>
              <a:avLst/>
              <a:gdLst/>
              <a:ahLst/>
              <a:cxnLst/>
              <a:rect l="0" t="0" r="0" b="0"/>
              <a:pathLst>
                <a:path w="770" h="11">
                  <a:moveTo>
                    <a:pt x="761" y="11"/>
                  </a:moveTo>
                  <a:lnTo>
                    <a:pt x="770" y="0"/>
                  </a:lnTo>
                  <a:lnTo>
                    <a:pt x="1" y="0"/>
                  </a:lnTo>
                  <a:lnTo>
                    <a:pt x="0" y="11"/>
                  </a:lnTo>
                  <a:lnTo>
                    <a:pt x="761" y="11"/>
                  </a:lnTo>
                  <a:close/>
                </a:path>
              </a:pathLst>
            </a:custGeom>
            <a:solidFill>
              <a:srgbClr val="E0E0E0">
                <a:alpha val="100000"/>
              </a:srgbClr>
            </a:solidFill>
            <a:ln w="9525">
              <a:noFill/>
            </a:ln>
          </p:spPr>
          <p:txBody>
            <a:bodyPr/>
            <a:lstStyle/>
            <a:p>
              <a:endParaRPr lang="zh-CN" altLang="en-US"/>
            </a:p>
          </p:txBody>
        </p:sp>
        <p:sp>
          <p:nvSpPr>
            <p:cNvPr id="10510" name="未知"/>
            <p:cNvSpPr/>
            <p:nvPr/>
          </p:nvSpPr>
          <p:spPr>
            <a:xfrm>
              <a:off x="1826" y="155"/>
              <a:ext cx="19" cy="4"/>
            </a:xfrm>
            <a:custGeom>
              <a:avLst/>
              <a:gdLst/>
              <a:ahLst/>
              <a:cxnLst/>
              <a:rect l="0" t="0" r="0" b="0"/>
              <a:pathLst>
                <a:path w="59" h="11">
                  <a:moveTo>
                    <a:pt x="53" y="11"/>
                  </a:moveTo>
                  <a:lnTo>
                    <a:pt x="55" y="9"/>
                  </a:lnTo>
                  <a:lnTo>
                    <a:pt x="59" y="0"/>
                  </a:lnTo>
                  <a:lnTo>
                    <a:pt x="9" y="0"/>
                  </a:lnTo>
                  <a:lnTo>
                    <a:pt x="0" y="11"/>
                  </a:lnTo>
                  <a:lnTo>
                    <a:pt x="53" y="11"/>
                  </a:lnTo>
                  <a:close/>
                </a:path>
              </a:pathLst>
            </a:custGeom>
            <a:solidFill>
              <a:srgbClr val="D7D7D7">
                <a:alpha val="100000"/>
              </a:srgbClr>
            </a:solidFill>
            <a:ln w="9525">
              <a:noFill/>
            </a:ln>
          </p:spPr>
          <p:txBody>
            <a:bodyPr/>
            <a:lstStyle/>
            <a:p>
              <a:endParaRPr lang="zh-CN" altLang="en-US"/>
            </a:p>
          </p:txBody>
        </p:sp>
        <p:sp>
          <p:nvSpPr>
            <p:cNvPr id="10511" name="未知"/>
            <p:cNvSpPr/>
            <p:nvPr/>
          </p:nvSpPr>
          <p:spPr>
            <a:xfrm>
              <a:off x="1824" y="159"/>
              <a:ext cx="19" cy="1"/>
            </a:xfrm>
            <a:custGeom>
              <a:avLst/>
              <a:gdLst/>
              <a:ahLst/>
              <a:cxnLst/>
              <a:rect l="0" t="0" r="0" b="0"/>
              <a:pathLst>
                <a:path w="57" h="2">
                  <a:moveTo>
                    <a:pt x="48" y="2"/>
                  </a:moveTo>
                  <a:lnTo>
                    <a:pt x="48" y="1"/>
                  </a:lnTo>
                  <a:lnTo>
                    <a:pt x="50" y="1"/>
                  </a:lnTo>
                  <a:lnTo>
                    <a:pt x="52" y="1"/>
                  </a:lnTo>
                  <a:lnTo>
                    <a:pt x="57" y="0"/>
                  </a:lnTo>
                  <a:lnTo>
                    <a:pt x="4" y="0"/>
                  </a:lnTo>
                  <a:lnTo>
                    <a:pt x="0" y="2"/>
                  </a:lnTo>
                  <a:lnTo>
                    <a:pt x="48" y="2"/>
                  </a:lnTo>
                  <a:close/>
                </a:path>
              </a:pathLst>
            </a:custGeom>
            <a:solidFill>
              <a:srgbClr val="D6D6D6">
                <a:alpha val="100000"/>
              </a:srgbClr>
            </a:solidFill>
            <a:ln w="9525">
              <a:noFill/>
            </a:ln>
          </p:spPr>
          <p:txBody>
            <a:bodyPr/>
            <a:lstStyle/>
            <a:p>
              <a:endParaRPr lang="zh-CN" altLang="en-US"/>
            </a:p>
          </p:txBody>
        </p:sp>
        <p:sp>
          <p:nvSpPr>
            <p:cNvPr id="10512" name="未知"/>
            <p:cNvSpPr/>
            <p:nvPr/>
          </p:nvSpPr>
          <p:spPr>
            <a:xfrm>
              <a:off x="1579" y="140"/>
              <a:ext cx="260" cy="4"/>
            </a:xfrm>
            <a:custGeom>
              <a:avLst/>
              <a:gdLst/>
              <a:ahLst/>
              <a:cxnLst/>
              <a:rect l="0" t="0" r="0" b="0"/>
              <a:pathLst>
                <a:path w="780" h="11">
                  <a:moveTo>
                    <a:pt x="769" y="11"/>
                  </a:moveTo>
                  <a:lnTo>
                    <a:pt x="780" y="0"/>
                  </a:lnTo>
                  <a:lnTo>
                    <a:pt x="1" y="0"/>
                  </a:lnTo>
                  <a:lnTo>
                    <a:pt x="0" y="5"/>
                  </a:lnTo>
                  <a:lnTo>
                    <a:pt x="0" y="11"/>
                  </a:lnTo>
                  <a:lnTo>
                    <a:pt x="769" y="11"/>
                  </a:lnTo>
                  <a:close/>
                </a:path>
              </a:pathLst>
            </a:custGeom>
            <a:solidFill>
              <a:srgbClr val="E2E2E2">
                <a:alpha val="100000"/>
              </a:srgbClr>
            </a:solidFill>
            <a:ln w="9525">
              <a:noFill/>
            </a:ln>
          </p:spPr>
          <p:txBody>
            <a:bodyPr/>
            <a:lstStyle/>
            <a:p>
              <a:endParaRPr lang="zh-CN" altLang="en-US"/>
            </a:p>
          </p:txBody>
        </p:sp>
        <p:sp>
          <p:nvSpPr>
            <p:cNvPr id="10513" name="未知"/>
            <p:cNvSpPr/>
            <p:nvPr/>
          </p:nvSpPr>
          <p:spPr>
            <a:xfrm>
              <a:off x="1578" y="125"/>
              <a:ext cx="246" cy="4"/>
            </a:xfrm>
            <a:custGeom>
              <a:avLst/>
              <a:gdLst/>
              <a:ahLst/>
              <a:cxnLst/>
              <a:rect l="0" t="0" r="0" b="0"/>
              <a:pathLst>
                <a:path w="738" h="11">
                  <a:moveTo>
                    <a:pt x="734" y="11"/>
                  </a:moveTo>
                  <a:lnTo>
                    <a:pt x="738" y="0"/>
                  </a:lnTo>
                  <a:lnTo>
                    <a:pt x="0" y="0"/>
                  </a:lnTo>
                  <a:lnTo>
                    <a:pt x="3" y="11"/>
                  </a:lnTo>
                  <a:lnTo>
                    <a:pt x="734" y="11"/>
                  </a:lnTo>
                  <a:close/>
                </a:path>
              </a:pathLst>
            </a:custGeom>
            <a:solidFill>
              <a:srgbClr val="EDEDED">
                <a:alpha val="100000"/>
              </a:srgbClr>
            </a:solidFill>
            <a:ln w="9525">
              <a:noFill/>
            </a:ln>
          </p:spPr>
          <p:txBody>
            <a:bodyPr/>
            <a:lstStyle/>
            <a:p>
              <a:endParaRPr lang="zh-CN" altLang="en-US"/>
            </a:p>
          </p:txBody>
        </p:sp>
        <p:sp>
          <p:nvSpPr>
            <p:cNvPr id="10514" name="未知"/>
            <p:cNvSpPr/>
            <p:nvPr/>
          </p:nvSpPr>
          <p:spPr>
            <a:xfrm>
              <a:off x="1576" y="122"/>
              <a:ext cx="253" cy="3"/>
            </a:xfrm>
            <a:custGeom>
              <a:avLst/>
              <a:gdLst/>
              <a:ahLst/>
              <a:cxnLst/>
              <a:rect l="0" t="0" r="0" b="0"/>
              <a:pathLst>
                <a:path w="758" h="10">
                  <a:moveTo>
                    <a:pt x="744" y="10"/>
                  </a:moveTo>
                  <a:lnTo>
                    <a:pt x="751" y="3"/>
                  </a:lnTo>
                  <a:lnTo>
                    <a:pt x="758" y="0"/>
                  </a:lnTo>
                  <a:lnTo>
                    <a:pt x="0" y="0"/>
                  </a:lnTo>
                  <a:lnTo>
                    <a:pt x="6" y="10"/>
                  </a:lnTo>
                  <a:lnTo>
                    <a:pt x="744" y="10"/>
                  </a:lnTo>
                  <a:close/>
                </a:path>
              </a:pathLst>
            </a:custGeom>
            <a:solidFill>
              <a:srgbClr val="EFEFEF">
                <a:alpha val="100000"/>
              </a:srgbClr>
            </a:solidFill>
            <a:ln w="9525">
              <a:noFill/>
            </a:ln>
          </p:spPr>
          <p:txBody>
            <a:bodyPr/>
            <a:lstStyle/>
            <a:p>
              <a:endParaRPr lang="zh-CN" altLang="en-US"/>
            </a:p>
          </p:txBody>
        </p:sp>
        <p:sp>
          <p:nvSpPr>
            <p:cNvPr id="10515" name="未知"/>
            <p:cNvSpPr/>
            <p:nvPr/>
          </p:nvSpPr>
          <p:spPr>
            <a:xfrm>
              <a:off x="1579" y="129"/>
              <a:ext cx="244" cy="4"/>
            </a:xfrm>
            <a:custGeom>
              <a:avLst/>
              <a:gdLst/>
              <a:ahLst/>
              <a:cxnLst/>
              <a:rect l="0" t="0" r="0" b="0"/>
              <a:pathLst>
                <a:path w="732" h="12">
                  <a:moveTo>
                    <a:pt x="732" y="12"/>
                  </a:moveTo>
                  <a:lnTo>
                    <a:pt x="730" y="8"/>
                  </a:lnTo>
                  <a:lnTo>
                    <a:pt x="731" y="0"/>
                  </a:lnTo>
                  <a:lnTo>
                    <a:pt x="0" y="0"/>
                  </a:lnTo>
                  <a:lnTo>
                    <a:pt x="2" y="12"/>
                  </a:lnTo>
                  <a:lnTo>
                    <a:pt x="732" y="12"/>
                  </a:lnTo>
                  <a:close/>
                </a:path>
              </a:pathLst>
            </a:custGeom>
            <a:solidFill>
              <a:srgbClr val="EAEAEA">
                <a:alpha val="100000"/>
              </a:srgbClr>
            </a:solidFill>
            <a:ln w="9525">
              <a:noFill/>
            </a:ln>
          </p:spPr>
          <p:txBody>
            <a:bodyPr/>
            <a:lstStyle/>
            <a:p>
              <a:endParaRPr lang="zh-CN" altLang="en-US"/>
            </a:p>
          </p:txBody>
        </p:sp>
        <p:sp>
          <p:nvSpPr>
            <p:cNvPr id="10516" name="未知"/>
            <p:cNvSpPr/>
            <p:nvPr/>
          </p:nvSpPr>
          <p:spPr>
            <a:xfrm>
              <a:off x="645" y="159"/>
              <a:ext cx="1178" cy="3"/>
            </a:xfrm>
            <a:custGeom>
              <a:avLst/>
              <a:gdLst/>
              <a:ahLst/>
              <a:cxnLst/>
              <a:rect l="0" t="0" r="0" b="0"/>
              <a:pathLst>
                <a:path w="3533" h="11">
                  <a:moveTo>
                    <a:pt x="3529" y="11"/>
                  </a:moveTo>
                  <a:lnTo>
                    <a:pt x="3529" y="5"/>
                  </a:lnTo>
                  <a:lnTo>
                    <a:pt x="3533" y="0"/>
                  </a:lnTo>
                  <a:lnTo>
                    <a:pt x="2776" y="0"/>
                  </a:lnTo>
                  <a:lnTo>
                    <a:pt x="2763" y="2"/>
                  </a:lnTo>
                  <a:lnTo>
                    <a:pt x="2751" y="0"/>
                  </a:lnTo>
                  <a:lnTo>
                    <a:pt x="2692" y="0"/>
                  </a:lnTo>
                  <a:lnTo>
                    <a:pt x="2692" y="1"/>
                  </a:lnTo>
                  <a:lnTo>
                    <a:pt x="2632" y="1"/>
                  </a:lnTo>
                  <a:lnTo>
                    <a:pt x="2632" y="0"/>
                  </a:lnTo>
                  <a:lnTo>
                    <a:pt x="1778" y="0"/>
                  </a:lnTo>
                  <a:lnTo>
                    <a:pt x="1768" y="4"/>
                  </a:lnTo>
                  <a:lnTo>
                    <a:pt x="1761" y="6"/>
                  </a:lnTo>
                  <a:lnTo>
                    <a:pt x="1751" y="4"/>
                  </a:lnTo>
                  <a:lnTo>
                    <a:pt x="1744" y="0"/>
                  </a:lnTo>
                  <a:lnTo>
                    <a:pt x="913" y="0"/>
                  </a:lnTo>
                  <a:lnTo>
                    <a:pt x="904" y="4"/>
                  </a:lnTo>
                  <a:lnTo>
                    <a:pt x="899" y="5"/>
                  </a:lnTo>
                  <a:lnTo>
                    <a:pt x="896" y="5"/>
                  </a:lnTo>
                  <a:lnTo>
                    <a:pt x="895" y="5"/>
                  </a:lnTo>
                  <a:lnTo>
                    <a:pt x="895" y="6"/>
                  </a:lnTo>
                  <a:lnTo>
                    <a:pt x="885" y="4"/>
                  </a:lnTo>
                  <a:lnTo>
                    <a:pt x="878" y="0"/>
                  </a:lnTo>
                  <a:lnTo>
                    <a:pt x="824" y="0"/>
                  </a:lnTo>
                  <a:lnTo>
                    <a:pt x="824" y="5"/>
                  </a:lnTo>
                  <a:lnTo>
                    <a:pt x="764" y="5"/>
                  </a:lnTo>
                  <a:lnTo>
                    <a:pt x="764" y="0"/>
                  </a:lnTo>
                  <a:lnTo>
                    <a:pt x="12" y="0"/>
                  </a:lnTo>
                  <a:lnTo>
                    <a:pt x="9" y="2"/>
                  </a:lnTo>
                  <a:lnTo>
                    <a:pt x="6" y="6"/>
                  </a:lnTo>
                  <a:lnTo>
                    <a:pt x="0" y="11"/>
                  </a:lnTo>
                  <a:lnTo>
                    <a:pt x="3529" y="11"/>
                  </a:lnTo>
                  <a:close/>
                </a:path>
              </a:pathLst>
            </a:custGeom>
            <a:solidFill>
              <a:srgbClr val="D5D5D5">
                <a:alpha val="100000"/>
              </a:srgbClr>
            </a:solidFill>
            <a:ln w="9525">
              <a:noFill/>
            </a:ln>
          </p:spPr>
          <p:txBody>
            <a:bodyPr/>
            <a:lstStyle/>
            <a:p>
              <a:endParaRPr lang="zh-CN" altLang="en-US"/>
            </a:p>
          </p:txBody>
        </p:sp>
        <p:sp>
          <p:nvSpPr>
            <p:cNvPr id="10517" name="未知"/>
            <p:cNvSpPr/>
            <p:nvPr/>
          </p:nvSpPr>
          <p:spPr>
            <a:xfrm>
              <a:off x="1570" y="155"/>
              <a:ext cx="256" cy="4"/>
            </a:xfrm>
            <a:custGeom>
              <a:avLst/>
              <a:gdLst/>
              <a:ahLst/>
              <a:cxnLst/>
              <a:rect l="0" t="0" r="0" b="0"/>
              <a:pathLst>
                <a:path w="766" h="11">
                  <a:moveTo>
                    <a:pt x="757" y="11"/>
                  </a:moveTo>
                  <a:lnTo>
                    <a:pt x="766" y="0"/>
                  </a:lnTo>
                  <a:lnTo>
                    <a:pt x="14" y="0"/>
                  </a:lnTo>
                  <a:lnTo>
                    <a:pt x="6" y="6"/>
                  </a:lnTo>
                  <a:lnTo>
                    <a:pt x="0" y="11"/>
                  </a:lnTo>
                  <a:lnTo>
                    <a:pt x="757" y="11"/>
                  </a:lnTo>
                  <a:close/>
                </a:path>
              </a:pathLst>
            </a:custGeom>
            <a:solidFill>
              <a:srgbClr val="D8D8D8">
                <a:alpha val="100000"/>
              </a:srgbClr>
            </a:solidFill>
            <a:ln w="9525">
              <a:noFill/>
            </a:ln>
          </p:spPr>
          <p:txBody>
            <a:bodyPr/>
            <a:lstStyle/>
            <a:p>
              <a:endParaRPr lang="zh-CN" altLang="en-US"/>
            </a:p>
          </p:txBody>
        </p:sp>
        <p:sp>
          <p:nvSpPr>
            <p:cNvPr id="10518" name="未知"/>
            <p:cNvSpPr/>
            <p:nvPr/>
          </p:nvSpPr>
          <p:spPr>
            <a:xfrm>
              <a:off x="1575" y="151"/>
              <a:ext cx="254" cy="4"/>
            </a:xfrm>
            <a:custGeom>
              <a:avLst/>
              <a:gdLst/>
              <a:ahLst/>
              <a:cxnLst/>
              <a:rect l="0" t="0" r="0" b="0"/>
              <a:pathLst>
                <a:path w="762" h="12">
                  <a:moveTo>
                    <a:pt x="752" y="12"/>
                  </a:moveTo>
                  <a:lnTo>
                    <a:pt x="753" y="11"/>
                  </a:lnTo>
                  <a:lnTo>
                    <a:pt x="762" y="0"/>
                  </a:lnTo>
                  <a:lnTo>
                    <a:pt x="8" y="0"/>
                  </a:lnTo>
                  <a:lnTo>
                    <a:pt x="3" y="8"/>
                  </a:lnTo>
                  <a:lnTo>
                    <a:pt x="0" y="12"/>
                  </a:lnTo>
                  <a:lnTo>
                    <a:pt x="752" y="12"/>
                  </a:lnTo>
                  <a:close/>
                </a:path>
              </a:pathLst>
            </a:custGeom>
            <a:solidFill>
              <a:srgbClr val="DADADA">
                <a:alpha val="100000"/>
              </a:srgbClr>
            </a:solidFill>
            <a:ln w="9525">
              <a:noFill/>
            </a:ln>
          </p:spPr>
          <p:txBody>
            <a:bodyPr/>
            <a:lstStyle/>
            <a:p>
              <a:endParaRPr lang="zh-CN" altLang="en-US"/>
            </a:p>
          </p:txBody>
        </p:sp>
        <p:sp>
          <p:nvSpPr>
            <p:cNvPr id="10519" name="未知"/>
            <p:cNvSpPr/>
            <p:nvPr/>
          </p:nvSpPr>
          <p:spPr>
            <a:xfrm>
              <a:off x="1535" y="118"/>
              <a:ext cx="25" cy="4"/>
            </a:xfrm>
            <a:custGeom>
              <a:avLst/>
              <a:gdLst/>
              <a:ahLst/>
              <a:cxnLst/>
              <a:rect l="0" t="0" r="0" b="0"/>
              <a:pathLst>
                <a:path w="77" h="11">
                  <a:moveTo>
                    <a:pt x="0" y="0"/>
                  </a:moveTo>
                  <a:lnTo>
                    <a:pt x="0" y="11"/>
                  </a:lnTo>
                  <a:lnTo>
                    <a:pt x="66" y="11"/>
                  </a:lnTo>
                  <a:lnTo>
                    <a:pt x="77" y="0"/>
                  </a:lnTo>
                  <a:lnTo>
                    <a:pt x="0" y="0"/>
                  </a:lnTo>
                  <a:close/>
                </a:path>
              </a:pathLst>
            </a:custGeom>
            <a:solidFill>
              <a:srgbClr val="F2F2F2">
                <a:alpha val="100000"/>
              </a:srgbClr>
            </a:solidFill>
            <a:ln w="9525">
              <a:noFill/>
            </a:ln>
          </p:spPr>
          <p:txBody>
            <a:bodyPr/>
            <a:lstStyle/>
            <a:p>
              <a:endParaRPr lang="zh-CN" altLang="en-US"/>
            </a:p>
          </p:txBody>
        </p:sp>
        <p:sp>
          <p:nvSpPr>
            <p:cNvPr id="10520" name="未知"/>
            <p:cNvSpPr/>
            <p:nvPr/>
          </p:nvSpPr>
          <p:spPr>
            <a:xfrm>
              <a:off x="1236" y="118"/>
              <a:ext cx="295" cy="4"/>
            </a:xfrm>
            <a:custGeom>
              <a:avLst/>
              <a:gdLst/>
              <a:ahLst/>
              <a:cxnLst/>
              <a:rect l="0" t="0" r="0" b="0"/>
              <a:pathLst>
                <a:path w="885" h="11">
                  <a:moveTo>
                    <a:pt x="880" y="11"/>
                  </a:moveTo>
                  <a:lnTo>
                    <a:pt x="874" y="9"/>
                  </a:lnTo>
                  <a:lnTo>
                    <a:pt x="859" y="9"/>
                  </a:lnTo>
                  <a:lnTo>
                    <a:pt x="859" y="5"/>
                  </a:lnTo>
                  <a:lnTo>
                    <a:pt x="868" y="5"/>
                  </a:lnTo>
                  <a:lnTo>
                    <a:pt x="882" y="2"/>
                  </a:lnTo>
                  <a:lnTo>
                    <a:pt x="885" y="0"/>
                  </a:lnTo>
                  <a:lnTo>
                    <a:pt x="0" y="0"/>
                  </a:lnTo>
                  <a:lnTo>
                    <a:pt x="8" y="3"/>
                  </a:lnTo>
                  <a:lnTo>
                    <a:pt x="16" y="11"/>
                  </a:lnTo>
                  <a:lnTo>
                    <a:pt x="880" y="11"/>
                  </a:lnTo>
                  <a:close/>
                </a:path>
              </a:pathLst>
            </a:custGeom>
            <a:solidFill>
              <a:srgbClr val="F1F1F1">
                <a:alpha val="100000"/>
              </a:srgbClr>
            </a:solidFill>
            <a:ln w="9525">
              <a:noFill/>
            </a:ln>
          </p:spPr>
          <p:txBody>
            <a:bodyPr/>
            <a:lstStyle/>
            <a:p>
              <a:endParaRPr lang="zh-CN" altLang="en-US"/>
            </a:p>
          </p:txBody>
        </p:sp>
        <p:sp>
          <p:nvSpPr>
            <p:cNvPr id="10521" name="未知"/>
            <p:cNvSpPr/>
            <p:nvPr/>
          </p:nvSpPr>
          <p:spPr>
            <a:xfrm>
              <a:off x="1241" y="122"/>
              <a:ext cx="289" cy="3"/>
            </a:xfrm>
            <a:custGeom>
              <a:avLst/>
              <a:gdLst/>
              <a:ahLst/>
              <a:cxnLst/>
              <a:rect l="0" t="0" r="0" b="0"/>
              <a:pathLst>
                <a:path w="866" h="10">
                  <a:moveTo>
                    <a:pt x="866" y="4"/>
                  </a:moveTo>
                  <a:lnTo>
                    <a:pt x="864" y="0"/>
                  </a:lnTo>
                  <a:lnTo>
                    <a:pt x="0" y="0"/>
                  </a:lnTo>
                  <a:lnTo>
                    <a:pt x="1" y="2"/>
                  </a:lnTo>
                  <a:lnTo>
                    <a:pt x="6" y="10"/>
                  </a:lnTo>
                  <a:lnTo>
                    <a:pt x="866" y="10"/>
                  </a:lnTo>
                  <a:lnTo>
                    <a:pt x="866" y="4"/>
                  </a:lnTo>
                  <a:close/>
                </a:path>
              </a:pathLst>
            </a:custGeom>
            <a:solidFill>
              <a:srgbClr val="F0F0F0">
                <a:alpha val="100000"/>
              </a:srgbClr>
            </a:solidFill>
            <a:ln w="9525">
              <a:noFill/>
            </a:ln>
          </p:spPr>
          <p:txBody>
            <a:bodyPr/>
            <a:lstStyle/>
            <a:p>
              <a:endParaRPr lang="zh-CN" altLang="en-US"/>
            </a:p>
          </p:txBody>
        </p:sp>
        <p:sp>
          <p:nvSpPr>
            <p:cNvPr id="10522" name="未知"/>
            <p:cNvSpPr/>
            <p:nvPr/>
          </p:nvSpPr>
          <p:spPr>
            <a:xfrm>
              <a:off x="1243" y="125"/>
              <a:ext cx="287" cy="4"/>
            </a:xfrm>
            <a:custGeom>
              <a:avLst/>
              <a:gdLst/>
              <a:ahLst/>
              <a:cxnLst/>
              <a:rect l="0" t="0" r="0" b="0"/>
              <a:pathLst>
                <a:path w="860" h="11">
                  <a:moveTo>
                    <a:pt x="860" y="11"/>
                  </a:moveTo>
                  <a:lnTo>
                    <a:pt x="860" y="0"/>
                  </a:lnTo>
                  <a:lnTo>
                    <a:pt x="0" y="0"/>
                  </a:lnTo>
                  <a:lnTo>
                    <a:pt x="3" y="11"/>
                  </a:lnTo>
                  <a:lnTo>
                    <a:pt x="860" y="11"/>
                  </a:lnTo>
                  <a:close/>
                </a:path>
              </a:pathLst>
            </a:custGeom>
            <a:solidFill>
              <a:srgbClr val="EDEDED">
                <a:alpha val="100000"/>
              </a:srgbClr>
            </a:solidFill>
            <a:ln w="9525">
              <a:noFill/>
            </a:ln>
          </p:spPr>
          <p:txBody>
            <a:bodyPr/>
            <a:lstStyle/>
            <a:p>
              <a:endParaRPr lang="zh-CN" altLang="en-US"/>
            </a:p>
          </p:txBody>
        </p:sp>
        <p:sp>
          <p:nvSpPr>
            <p:cNvPr id="10523" name="未知"/>
            <p:cNvSpPr/>
            <p:nvPr/>
          </p:nvSpPr>
          <p:spPr>
            <a:xfrm>
              <a:off x="1535" y="125"/>
              <a:ext cx="20" cy="4"/>
            </a:xfrm>
            <a:custGeom>
              <a:avLst/>
              <a:gdLst/>
              <a:ahLst/>
              <a:cxnLst/>
              <a:rect l="0" t="0" r="0" b="0"/>
              <a:pathLst>
                <a:path w="61" h="11">
                  <a:moveTo>
                    <a:pt x="0" y="0"/>
                  </a:moveTo>
                  <a:lnTo>
                    <a:pt x="0" y="11"/>
                  </a:lnTo>
                  <a:lnTo>
                    <a:pt x="57" y="11"/>
                  </a:lnTo>
                  <a:lnTo>
                    <a:pt x="61" y="0"/>
                  </a:lnTo>
                  <a:lnTo>
                    <a:pt x="0" y="0"/>
                  </a:lnTo>
                  <a:close/>
                </a:path>
              </a:pathLst>
            </a:custGeom>
            <a:solidFill>
              <a:srgbClr val="EDEDED">
                <a:alpha val="100000"/>
              </a:srgbClr>
            </a:solidFill>
            <a:ln w="9525">
              <a:noFill/>
            </a:ln>
          </p:spPr>
          <p:txBody>
            <a:bodyPr/>
            <a:lstStyle/>
            <a:p>
              <a:endParaRPr lang="zh-CN" altLang="en-US"/>
            </a:p>
          </p:txBody>
        </p:sp>
        <p:sp>
          <p:nvSpPr>
            <p:cNvPr id="10524" name="未知"/>
            <p:cNvSpPr/>
            <p:nvPr/>
          </p:nvSpPr>
          <p:spPr>
            <a:xfrm>
              <a:off x="1535" y="122"/>
              <a:ext cx="22" cy="3"/>
            </a:xfrm>
            <a:custGeom>
              <a:avLst/>
              <a:gdLst/>
              <a:ahLst/>
              <a:cxnLst/>
              <a:rect l="0" t="0" r="0" b="0"/>
              <a:pathLst>
                <a:path w="66" h="10">
                  <a:moveTo>
                    <a:pt x="0" y="0"/>
                  </a:moveTo>
                  <a:lnTo>
                    <a:pt x="0" y="10"/>
                  </a:lnTo>
                  <a:lnTo>
                    <a:pt x="61" y="10"/>
                  </a:lnTo>
                  <a:lnTo>
                    <a:pt x="65" y="1"/>
                  </a:lnTo>
                  <a:lnTo>
                    <a:pt x="66" y="0"/>
                  </a:lnTo>
                  <a:lnTo>
                    <a:pt x="0" y="0"/>
                  </a:lnTo>
                  <a:close/>
                </a:path>
              </a:pathLst>
            </a:custGeom>
            <a:solidFill>
              <a:srgbClr val="EFEFEF">
                <a:alpha val="100000"/>
              </a:srgbClr>
            </a:solidFill>
            <a:ln w="9525">
              <a:noFill/>
            </a:ln>
          </p:spPr>
          <p:txBody>
            <a:bodyPr/>
            <a:lstStyle/>
            <a:p>
              <a:endParaRPr lang="zh-CN" altLang="en-US"/>
            </a:p>
          </p:txBody>
        </p:sp>
        <p:sp>
          <p:nvSpPr>
            <p:cNvPr id="10525" name="未知"/>
            <p:cNvSpPr/>
            <p:nvPr/>
          </p:nvSpPr>
          <p:spPr>
            <a:xfrm>
              <a:off x="1245" y="136"/>
              <a:ext cx="285" cy="4"/>
            </a:xfrm>
            <a:custGeom>
              <a:avLst/>
              <a:gdLst/>
              <a:ahLst/>
              <a:cxnLst/>
              <a:rect l="0" t="0" r="0" b="0"/>
              <a:pathLst>
                <a:path w="854" h="12">
                  <a:moveTo>
                    <a:pt x="854" y="12"/>
                  </a:moveTo>
                  <a:lnTo>
                    <a:pt x="854" y="0"/>
                  </a:lnTo>
                  <a:lnTo>
                    <a:pt x="0" y="0"/>
                  </a:lnTo>
                  <a:lnTo>
                    <a:pt x="0" y="7"/>
                  </a:lnTo>
                  <a:lnTo>
                    <a:pt x="0" y="12"/>
                  </a:lnTo>
                  <a:lnTo>
                    <a:pt x="854" y="12"/>
                  </a:lnTo>
                  <a:close/>
                </a:path>
              </a:pathLst>
            </a:custGeom>
            <a:solidFill>
              <a:srgbClr val="E5E5E5">
                <a:alpha val="100000"/>
              </a:srgbClr>
            </a:solidFill>
            <a:ln w="9525">
              <a:noFill/>
            </a:ln>
          </p:spPr>
          <p:txBody>
            <a:bodyPr/>
            <a:lstStyle/>
            <a:p>
              <a:endParaRPr lang="zh-CN" altLang="en-US"/>
            </a:p>
          </p:txBody>
        </p:sp>
        <p:sp>
          <p:nvSpPr>
            <p:cNvPr id="10526" name="未知"/>
            <p:cNvSpPr/>
            <p:nvPr/>
          </p:nvSpPr>
          <p:spPr>
            <a:xfrm>
              <a:off x="1535" y="136"/>
              <a:ext cx="17" cy="4"/>
            </a:xfrm>
            <a:custGeom>
              <a:avLst/>
              <a:gdLst/>
              <a:ahLst/>
              <a:cxnLst/>
              <a:rect l="0" t="0" r="0" b="0"/>
              <a:pathLst>
                <a:path w="53" h="12">
                  <a:moveTo>
                    <a:pt x="0" y="0"/>
                  </a:moveTo>
                  <a:lnTo>
                    <a:pt x="0" y="12"/>
                  </a:lnTo>
                  <a:lnTo>
                    <a:pt x="53" y="12"/>
                  </a:lnTo>
                  <a:lnTo>
                    <a:pt x="53" y="4"/>
                  </a:lnTo>
                  <a:lnTo>
                    <a:pt x="53" y="0"/>
                  </a:lnTo>
                  <a:lnTo>
                    <a:pt x="0" y="0"/>
                  </a:lnTo>
                  <a:close/>
                </a:path>
              </a:pathLst>
            </a:custGeom>
            <a:solidFill>
              <a:srgbClr val="E5E5E5">
                <a:alpha val="100000"/>
              </a:srgbClr>
            </a:solidFill>
            <a:ln w="9525">
              <a:noFill/>
            </a:ln>
          </p:spPr>
          <p:txBody>
            <a:bodyPr/>
            <a:lstStyle/>
            <a:p>
              <a:endParaRPr lang="zh-CN" altLang="en-US"/>
            </a:p>
          </p:txBody>
        </p:sp>
        <p:sp>
          <p:nvSpPr>
            <p:cNvPr id="10527" name="未知"/>
            <p:cNvSpPr/>
            <p:nvPr/>
          </p:nvSpPr>
          <p:spPr>
            <a:xfrm>
              <a:off x="1535" y="133"/>
              <a:ext cx="18" cy="3"/>
            </a:xfrm>
            <a:custGeom>
              <a:avLst/>
              <a:gdLst/>
              <a:ahLst/>
              <a:cxnLst/>
              <a:rect l="0" t="0" r="0" b="0"/>
              <a:pathLst>
                <a:path w="54" h="10">
                  <a:moveTo>
                    <a:pt x="0" y="0"/>
                  </a:moveTo>
                  <a:lnTo>
                    <a:pt x="0" y="10"/>
                  </a:lnTo>
                  <a:lnTo>
                    <a:pt x="53" y="10"/>
                  </a:lnTo>
                  <a:lnTo>
                    <a:pt x="54" y="0"/>
                  </a:lnTo>
                  <a:lnTo>
                    <a:pt x="0" y="0"/>
                  </a:lnTo>
                  <a:close/>
                </a:path>
              </a:pathLst>
            </a:custGeom>
            <a:solidFill>
              <a:srgbClr val="E8E8E8">
                <a:alpha val="100000"/>
              </a:srgbClr>
            </a:solidFill>
            <a:ln w="9525">
              <a:noFill/>
            </a:ln>
          </p:spPr>
          <p:txBody>
            <a:bodyPr/>
            <a:lstStyle/>
            <a:p>
              <a:endParaRPr lang="zh-CN" altLang="en-US"/>
            </a:p>
          </p:txBody>
        </p:sp>
        <p:sp>
          <p:nvSpPr>
            <p:cNvPr id="10528" name="未知"/>
            <p:cNvSpPr/>
            <p:nvPr/>
          </p:nvSpPr>
          <p:spPr>
            <a:xfrm>
              <a:off x="1245" y="133"/>
              <a:ext cx="285" cy="3"/>
            </a:xfrm>
            <a:custGeom>
              <a:avLst/>
              <a:gdLst/>
              <a:ahLst/>
              <a:cxnLst/>
              <a:rect l="0" t="0" r="0" b="0"/>
              <a:pathLst>
                <a:path w="856" h="10">
                  <a:moveTo>
                    <a:pt x="856" y="10"/>
                  </a:moveTo>
                  <a:lnTo>
                    <a:pt x="856" y="0"/>
                  </a:lnTo>
                  <a:lnTo>
                    <a:pt x="0" y="0"/>
                  </a:lnTo>
                  <a:lnTo>
                    <a:pt x="2" y="10"/>
                  </a:lnTo>
                  <a:lnTo>
                    <a:pt x="856" y="10"/>
                  </a:lnTo>
                  <a:close/>
                </a:path>
              </a:pathLst>
            </a:custGeom>
            <a:solidFill>
              <a:srgbClr val="E8E8E8">
                <a:alpha val="100000"/>
              </a:srgbClr>
            </a:solidFill>
            <a:ln w="9525">
              <a:noFill/>
            </a:ln>
          </p:spPr>
          <p:txBody>
            <a:bodyPr/>
            <a:lstStyle/>
            <a:p>
              <a:endParaRPr lang="zh-CN" altLang="en-US"/>
            </a:p>
          </p:txBody>
        </p:sp>
        <p:sp>
          <p:nvSpPr>
            <p:cNvPr id="10529" name="未知"/>
            <p:cNvSpPr/>
            <p:nvPr/>
          </p:nvSpPr>
          <p:spPr>
            <a:xfrm>
              <a:off x="1244" y="129"/>
              <a:ext cx="286" cy="4"/>
            </a:xfrm>
            <a:custGeom>
              <a:avLst/>
              <a:gdLst/>
              <a:ahLst/>
              <a:cxnLst/>
              <a:rect l="0" t="0" r="0" b="0"/>
              <a:pathLst>
                <a:path w="857" h="12">
                  <a:moveTo>
                    <a:pt x="857" y="12"/>
                  </a:moveTo>
                  <a:lnTo>
                    <a:pt x="857" y="0"/>
                  </a:lnTo>
                  <a:lnTo>
                    <a:pt x="0" y="0"/>
                  </a:lnTo>
                  <a:lnTo>
                    <a:pt x="0" y="5"/>
                  </a:lnTo>
                  <a:lnTo>
                    <a:pt x="1" y="12"/>
                  </a:lnTo>
                  <a:lnTo>
                    <a:pt x="857" y="12"/>
                  </a:lnTo>
                  <a:close/>
                </a:path>
              </a:pathLst>
            </a:custGeom>
            <a:solidFill>
              <a:srgbClr val="EAEAEA">
                <a:alpha val="100000"/>
              </a:srgbClr>
            </a:solidFill>
            <a:ln w="9525">
              <a:noFill/>
            </a:ln>
          </p:spPr>
          <p:txBody>
            <a:bodyPr/>
            <a:lstStyle/>
            <a:p>
              <a:endParaRPr lang="zh-CN" altLang="en-US"/>
            </a:p>
          </p:txBody>
        </p:sp>
        <p:sp>
          <p:nvSpPr>
            <p:cNvPr id="10530" name="未知"/>
            <p:cNvSpPr/>
            <p:nvPr/>
          </p:nvSpPr>
          <p:spPr>
            <a:xfrm>
              <a:off x="1535" y="129"/>
              <a:ext cx="19" cy="4"/>
            </a:xfrm>
            <a:custGeom>
              <a:avLst/>
              <a:gdLst/>
              <a:ahLst/>
              <a:cxnLst/>
              <a:rect l="0" t="0" r="0" b="0"/>
              <a:pathLst>
                <a:path w="57" h="12">
                  <a:moveTo>
                    <a:pt x="0" y="0"/>
                  </a:moveTo>
                  <a:lnTo>
                    <a:pt x="0" y="12"/>
                  </a:lnTo>
                  <a:lnTo>
                    <a:pt x="54" y="12"/>
                  </a:lnTo>
                  <a:lnTo>
                    <a:pt x="54" y="5"/>
                  </a:lnTo>
                  <a:lnTo>
                    <a:pt x="57" y="0"/>
                  </a:lnTo>
                  <a:lnTo>
                    <a:pt x="0" y="0"/>
                  </a:lnTo>
                  <a:close/>
                </a:path>
              </a:pathLst>
            </a:custGeom>
            <a:solidFill>
              <a:srgbClr val="EAEAEA">
                <a:alpha val="100000"/>
              </a:srgbClr>
            </a:solidFill>
            <a:ln w="9525">
              <a:noFill/>
            </a:ln>
          </p:spPr>
          <p:txBody>
            <a:bodyPr/>
            <a:lstStyle/>
            <a:p>
              <a:endParaRPr lang="zh-CN" altLang="en-US"/>
            </a:p>
          </p:txBody>
        </p:sp>
        <p:sp>
          <p:nvSpPr>
            <p:cNvPr id="10531" name="未知"/>
            <p:cNvSpPr/>
            <p:nvPr/>
          </p:nvSpPr>
          <p:spPr>
            <a:xfrm>
              <a:off x="1535" y="140"/>
              <a:ext cx="18" cy="4"/>
            </a:xfrm>
            <a:custGeom>
              <a:avLst/>
              <a:gdLst/>
              <a:ahLst/>
              <a:cxnLst/>
              <a:rect l="0" t="0" r="0" b="0"/>
              <a:pathLst>
                <a:path w="54" h="11">
                  <a:moveTo>
                    <a:pt x="53" y="0"/>
                  </a:moveTo>
                  <a:lnTo>
                    <a:pt x="0" y="0"/>
                  </a:lnTo>
                  <a:lnTo>
                    <a:pt x="0" y="11"/>
                  </a:lnTo>
                  <a:lnTo>
                    <a:pt x="54" y="11"/>
                  </a:lnTo>
                  <a:lnTo>
                    <a:pt x="53" y="0"/>
                  </a:lnTo>
                  <a:close/>
                </a:path>
              </a:pathLst>
            </a:custGeom>
            <a:solidFill>
              <a:srgbClr val="E4E4E4">
                <a:alpha val="100000"/>
              </a:srgbClr>
            </a:solidFill>
            <a:ln w="9525">
              <a:noFill/>
            </a:ln>
          </p:spPr>
          <p:txBody>
            <a:bodyPr/>
            <a:lstStyle/>
            <a:p>
              <a:endParaRPr lang="zh-CN" altLang="en-US"/>
            </a:p>
          </p:txBody>
        </p:sp>
        <p:sp>
          <p:nvSpPr>
            <p:cNvPr id="10532" name="未知"/>
            <p:cNvSpPr/>
            <p:nvPr/>
          </p:nvSpPr>
          <p:spPr>
            <a:xfrm>
              <a:off x="1238" y="155"/>
              <a:ext cx="292" cy="4"/>
            </a:xfrm>
            <a:custGeom>
              <a:avLst/>
              <a:gdLst/>
              <a:ahLst/>
              <a:cxnLst/>
              <a:rect l="0" t="0" r="0" b="0"/>
              <a:pathLst>
                <a:path w="876" h="11">
                  <a:moveTo>
                    <a:pt x="854" y="11"/>
                  </a:moveTo>
                  <a:lnTo>
                    <a:pt x="854" y="7"/>
                  </a:lnTo>
                  <a:lnTo>
                    <a:pt x="863" y="7"/>
                  </a:lnTo>
                  <a:lnTo>
                    <a:pt x="874" y="5"/>
                  </a:lnTo>
                  <a:lnTo>
                    <a:pt x="876" y="0"/>
                  </a:lnTo>
                  <a:lnTo>
                    <a:pt x="12" y="0"/>
                  </a:lnTo>
                  <a:lnTo>
                    <a:pt x="4" y="6"/>
                  </a:lnTo>
                  <a:lnTo>
                    <a:pt x="0" y="11"/>
                  </a:lnTo>
                  <a:lnTo>
                    <a:pt x="854" y="11"/>
                  </a:lnTo>
                  <a:close/>
                </a:path>
              </a:pathLst>
            </a:custGeom>
            <a:solidFill>
              <a:srgbClr val="D7D7D7">
                <a:alpha val="100000"/>
              </a:srgbClr>
            </a:solidFill>
            <a:ln w="9525">
              <a:noFill/>
            </a:ln>
          </p:spPr>
          <p:txBody>
            <a:bodyPr/>
            <a:lstStyle/>
            <a:p>
              <a:endParaRPr lang="zh-CN" altLang="en-US"/>
            </a:p>
          </p:txBody>
        </p:sp>
        <p:sp>
          <p:nvSpPr>
            <p:cNvPr id="10533" name="未知"/>
            <p:cNvSpPr/>
            <p:nvPr/>
          </p:nvSpPr>
          <p:spPr>
            <a:xfrm>
              <a:off x="1535" y="155"/>
              <a:ext cx="27" cy="4"/>
            </a:xfrm>
            <a:custGeom>
              <a:avLst/>
              <a:gdLst/>
              <a:ahLst/>
              <a:cxnLst/>
              <a:rect l="0" t="0" r="0" b="0"/>
              <a:pathLst>
                <a:path w="80" h="11">
                  <a:moveTo>
                    <a:pt x="80" y="11"/>
                  </a:moveTo>
                  <a:lnTo>
                    <a:pt x="72" y="6"/>
                  </a:lnTo>
                  <a:lnTo>
                    <a:pt x="65" y="0"/>
                  </a:lnTo>
                  <a:lnTo>
                    <a:pt x="0" y="0"/>
                  </a:lnTo>
                  <a:lnTo>
                    <a:pt x="1" y="5"/>
                  </a:lnTo>
                  <a:lnTo>
                    <a:pt x="13" y="7"/>
                  </a:lnTo>
                  <a:lnTo>
                    <a:pt x="21" y="7"/>
                  </a:lnTo>
                  <a:lnTo>
                    <a:pt x="21" y="11"/>
                  </a:lnTo>
                  <a:lnTo>
                    <a:pt x="80" y="11"/>
                  </a:lnTo>
                  <a:close/>
                </a:path>
              </a:pathLst>
            </a:custGeom>
            <a:solidFill>
              <a:srgbClr val="D8D8D8">
                <a:alpha val="100000"/>
              </a:srgbClr>
            </a:solidFill>
            <a:ln w="9525">
              <a:noFill/>
            </a:ln>
          </p:spPr>
          <p:txBody>
            <a:bodyPr/>
            <a:lstStyle/>
            <a:p>
              <a:endParaRPr lang="zh-CN" altLang="en-US"/>
            </a:p>
          </p:txBody>
        </p:sp>
        <p:sp>
          <p:nvSpPr>
            <p:cNvPr id="10534" name="未知"/>
            <p:cNvSpPr/>
            <p:nvPr/>
          </p:nvSpPr>
          <p:spPr>
            <a:xfrm>
              <a:off x="1535" y="151"/>
              <a:ext cx="22" cy="4"/>
            </a:xfrm>
            <a:custGeom>
              <a:avLst/>
              <a:gdLst/>
              <a:ahLst/>
              <a:cxnLst/>
              <a:rect l="0" t="0" r="0" b="0"/>
              <a:pathLst>
                <a:path w="67" h="12">
                  <a:moveTo>
                    <a:pt x="67" y="12"/>
                  </a:moveTo>
                  <a:lnTo>
                    <a:pt x="65" y="8"/>
                  </a:lnTo>
                  <a:lnTo>
                    <a:pt x="61" y="0"/>
                  </a:lnTo>
                  <a:lnTo>
                    <a:pt x="0" y="0"/>
                  </a:lnTo>
                  <a:lnTo>
                    <a:pt x="0" y="8"/>
                  </a:lnTo>
                  <a:lnTo>
                    <a:pt x="2" y="12"/>
                  </a:lnTo>
                  <a:lnTo>
                    <a:pt x="67" y="12"/>
                  </a:lnTo>
                  <a:close/>
                </a:path>
              </a:pathLst>
            </a:custGeom>
            <a:solidFill>
              <a:srgbClr val="DADADA">
                <a:alpha val="100000"/>
              </a:srgbClr>
            </a:solidFill>
            <a:ln w="9525">
              <a:noFill/>
            </a:ln>
          </p:spPr>
          <p:txBody>
            <a:bodyPr/>
            <a:lstStyle/>
            <a:p>
              <a:endParaRPr lang="zh-CN" altLang="en-US"/>
            </a:p>
          </p:txBody>
        </p:sp>
        <p:sp>
          <p:nvSpPr>
            <p:cNvPr id="10535" name="未知"/>
            <p:cNvSpPr/>
            <p:nvPr/>
          </p:nvSpPr>
          <p:spPr>
            <a:xfrm>
              <a:off x="1535" y="147"/>
              <a:ext cx="20" cy="4"/>
            </a:xfrm>
            <a:custGeom>
              <a:avLst/>
              <a:gdLst/>
              <a:ahLst/>
              <a:cxnLst/>
              <a:rect l="0" t="0" r="0" b="0"/>
              <a:pathLst>
                <a:path w="61" h="11">
                  <a:moveTo>
                    <a:pt x="61" y="11"/>
                  </a:moveTo>
                  <a:lnTo>
                    <a:pt x="57" y="0"/>
                  </a:lnTo>
                  <a:lnTo>
                    <a:pt x="0" y="0"/>
                  </a:lnTo>
                  <a:lnTo>
                    <a:pt x="0" y="11"/>
                  </a:lnTo>
                  <a:lnTo>
                    <a:pt x="61" y="11"/>
                  </a:lnTo>
                  <a:close/>
                </a:path>
              </a:pathLst>
            </a:custGeom>
            <a:solidFill>
              <a:srgbClr val="DDDDDD">
                <a:alpha val="100000"/>
              </a:srgbClr>
            </a:solidFill>
            <a:ln w="9525">
              <a:noFill/>
            </a:ln>
          </p:spPr>
          <p:txBody>
            <a:bodyPr/>
            <a:lstStyle/>
            <a:p>
              <a:endParaRPr lang="zh-CN" altLang="en-US"/>
            </a:p>
          </p:txBody>
        </p:sp>
        <p:sp>
          <p:nvSpPr>
            <p:cNvPr id="10536" name="未知"/>
            <p:cNvSpPr/>
            <p:nvPr/>
          </p:nvSpPr>
          <p:spPr>
            <a:xfrm>
              <a:off x="1535" y="144"/>
              <a:ext cx="19" cy="3"/>
            </a:xfrm>
            <a:custGeom>
              <a:avLst/>
              <a:gdLst/>
              <a:ahLst/>
              <a:cxnLst/>
              <a:rect l="0" t="0" r="0" b="0"/>
              <a:pathLst>
                <a:path w="57" h="11">
                  <a:moveTo>
                    <a:pt x="57" y="11"/>
                  </a:moveTo>
                  <a:lnTo>
                    <a:pt x="54" y="0"/>
                  </a:lnTo>
                  <a:lnTo>
                    <a:pt x="0" y="0"/>
                  </a:lnTo>
                  <a:lnTo>
                    <a:pt x="0" y="11"/>
                  </a:lnTo>
                  <a:lnTo>
                    <a:pt x="57" y="11"/>
                  </a:lnTo>
                  <a:close/>
                </a:path>
              </a:pathLst>
            </a:custGeom>
            <a:solidFill>
              <a:srgbClr val="E0E0E0">
                <a:alpha val="100000"/>
              </a:srgbClr>
            </a:solidFill>
            <a:ln w="9525">
              <a:noFill/>
            </a:ln>
          </p:spPr>
          <p:txBody>
            <a:bodyPr/>
            <a:lstStyle/>
            <a:p>
              <a:endParaRPr lang="zh-CN" altLang="en-US"/>
            </a:p>
          </p:txBody>
        </p:sp>
        <p:sp>
          <p:nvSpPr>
            <p:cNvPr id="10537" name="未知"/>
            <p:cNvSpPr/>
            <p:nvPr/>
          </p:nvSpPr>
          <p:spPr>
            <a:xfrm>
              <a:off x="1244" y="144"/>
              <a:ext cx="286" cy="3"/>
            </a:xfrm>
            <a:custGeom>
              <a:avLst/>
              <a:gdLst/>
              <a:ahLst/>
              <a:cxnLst/>
              <a:rect l="0" t="0" r="0" b="0"/>
              <a:pathLst>
                <a:path w="857" h="11">
                  <a:moveTo>
                    <a:pt x="857" y="11"/>
                  </a:moveTo>
                  <a:lnTo>
                    <a:pt x="857" y="0"/>
                  </a:lnTo>
                  <a:lnTo>
                    <a:pt x="3" y="0"/>
                  </a:lnTo>
                  <a:lnTo>
                    <a:pt x="0" y="11"/>
                  </a:lnTo>
                  <a:lnTo>
                    <a:pt x="857" y="11"/>
                  </a:lnTo>
                  <a:close/>
                </a:path>
              </a:pathLst>
            </a:custGeom>
            <a:solidFill>
              <a:srgbClr val="E0E0E0">
                <a:alpha val="100000"/>
              </a:srgbClr>
            </a:solidFill>
            <a:ln w="9525">
              <a:noFill/>
            </a:ln>
          </p:spPr>
          <p:txBody>
            <a:bodyPr/>
            <a:lstStyle/>
            <a:p>
              <a:endParaRPr lang="zh-CN" altLang="en-US"/>
            </a:p>
          </p:txBody>
        </p:sp>
        <p:sp>
          <p:nvSpPr>
            <p:cNvPr id="10538" name="未知"/>
            <p:cNvSpPr/>
            <p:nvPr/>
          </p:nvSpPr>
          <p:spPr>
            <a:xfrm>
              <a:off x="1242" y="151"/>
              <a:ext cx="288" cy="4"/>
            </a:xfrm>
            <a:custGeom>
              <a:avLst/>
              <a:gdLst/>
              <a:ahLst/>
              <a:cxnLst/>
              <a:rect l="0" t="0" r="0" b="0"/>
              <a:pathLst>
                <a:path w="865" h="12">
                  <a:moveTo>
                    <a:pt x="864" y="12"/>
                  </a:moveTo>
                  <a:lnTo>
                    <a:pt x="865" y="8"/>
                  </a:lnTo>
                  <a:lnTo>
                    <a:pt x="865" y="0"/>
                  </a:lnTo>
                  <a:lnTo>
                    <a:pt x="5" y="0"/>
                  </a:lnTo>
                  <a:lnTo>
                    <a:pt x="0" y="11"/>
                  </a:lnTo>
                  <a:lnTo>
                    <a:pt x="0" y="12"/>
                  </a:lnTo>
                  <a:lnTo>
                    <a:pt x="864" y="12"/>
                  </a:lnTo>
                  <a:close/>
                </a:path>
              </a:pathLst>
            </a:custGeom>
            <a:solidFill>
              <a:srgbClr val="DADADA">
                <a:alpha val="100000"/>
              </a:srgbClr>
            </a:solidFill>
            <a:ln w="9525">
              <a:noFill/>
            </a:ln>
          </p:spPr>
          <p:txBody>
            <a:bodyPr/>
            <a:lstStyle/>
            <a:p>
              <a:endParaRPr lang="zh-CN" altLang="en-US"/>
            </a:p>
          </p:txBody>
        </p:sp>
        <p:sp>
          <p:nvSpPr>
            <p:cNvPr id="10539" name="未知"/>
            <p:cNvSpPr/>
            <p:nvPr/>
          </p:nvSpPr>
          <p:spPr>
            <a:xfrm>
              <a:off x="1243" y="147"/>
              <a:ext cx="287" cy="4"/>
            </a:xfrm>
            <a:custGeom>
              <a:avLst/>
              <a:gdLst/>
              <a:ahLst/>
              <a:cxnLst/>
              <a:rect l="0" t="0" r="0" b="0"/>
              <a:pathLst>
                <a:path w="860" h="11">
                  <a:moveTo>
                    <a:pt x="860" y="11"/>
                  </a:moveTo>
                  <a:lnTo>
                    <a:pt x="860" y="0"/>
                  </a:lnTo>
                  <a:lnTo>
                    <a:pt x="3" y="0"/>
                  </a:lnTo>
                  <a:lnTo>
                    <a:pt x="1" y="5"/>
                  </a:lnTo>
                  <a:lnTo>
                    <a:pt x="0" y="7"/>
                  </a:lnTo>
                  <a:lnTo>
                    <a:pt x="0" y="11"/>
                  </a:lnTo>
                  <a:lnTo>
                    <a:pt x="860" y="11"/>
                  </a:lnTo>
                  <a:close/>
                </a:path>
              </a:pathLst>
            </a:custGeom>
            <a:solidFill>
              <a:srgbClr val="DDDDDD">
                <a:alpha val="100000"/>
              </a:srgbClr>
            </a:solidFill>
            <a:ln w="9525">
              <a:noFill/>
            </a:ln>
          </p:spPr>
          <p:txBody>
            <a:bodyPr/>
            <a:lstStyle/>
            <a:p>
              <a:endParaRPr lang="zh-CN" altLang="en-US"/>
            </a:p>
          </p:txBody>
        </p:sp>
        <p:sp>
          <p:nvSpPr>
            <p:cNvPr id="10540" name="矩形 10539"/>
            <p:cNvSpPr/>
            <p:nvPr/>
          </p:nvSpPr>
          <p:spPr>
            <a:xfrm>
              <a:off x="1245" y="140"/>
              <a:ext cx="285" cy="4"/>
            </a:xfrm>
            <a:prstGeom prst="rect">
              <a:avLst/>
            </a:prstGeom>
            <a:solidFill>
              <a:srgbClr val="E2E2E2">
                <a:alpha val="100000"/>
              </a:srgbClr>
            </a:solidFill>
            <a:ln w="9525">
              <a:noFill/>
            </a:ln>
          </p:spPr>
          <p:txBody>
            <a:bodyPr/>
            <a:lstStyle/>
            <a:p>
              <a:endParaRPr lang="zh-CN" altLang="en-US"/>
            </a:p>
          </p:txBody>
        </p:sp>
        <p:sp>
          <p:nvSpPr>
            <p:cNvPr id="10541" name="未知"/>
            <p:cNvSpPr/>
            <p:nvPr/>
          </p:nvSpPr>
          <p:spPr>
            <a:xfrm>
              <a:off x="957" y="136"/>
              <a:ext cx="261" cy="4"/>
            </a:xfrm>
            <a:custGeom>
              <a:avLst/>
              <a:gdLst/>
              <a:ahLst/>
              <a:cxnLst/>
              <a:rect l="0" t="0" r="0" b="0"/>
              <a:pathLst>
                <a:path w="784" h="12">
                  <a:moveTo>
                    <a:pt x="784" y="12"/>
                  </a:moveTo>
                  <a:lnTo>
                    <a:pt x="784" y="7"/>
                  </a:lnTo>
                  <a:lnTo>
                    <a:pt x="784" y="0"/>
                  </a:lnTo>
                  <a:lnTo>
                    <a:pt x="0" y="0"/>
                  </a:lnTo>
                  <a:lnTo>
                    <a:pt x="0" y="7"/>
                  </a:lnTo>
                  <a:lnTo>
                    <a:pt x="0" y="12"/>
                  </a:lnTo>
                  <a:lnTo>
                    <a:pt x="784" y="12"/>
                  </a:lnTo>
                  <a:close/>
                </a:path>
              </a:pathLst>
            </a:custGeom>
            <a:solidFill>
              <a:srgbClr val="E5E5E5">
                <a:alpha val="100000"/>
              </a:srgbClr>
            </a:solidFill>
            <a:ln w="9525">
              <a:noFill/>
            </a:ln>
          </p:spPr>
          <p:txBody>
            <a:bodyPr/>
            <a:lstStyle/>
            <a:p>
              <a:endParaRPr lang="zh-CN" altLang="en-US"/>
            </a:p>
          </p:txBody>
        </p:sp>
        <p:sp>
          <p:nvSpPr>
            <p:cNvPr id="10542" name="未知"/>
            <p:cNvSpPr/>
            <p:nvPr/>
          </p:nvSpPr>
          <p:spPr>
            <a:xfrm>
              <a:off x="957" y="133"/>
              <a:ext cx="262" cy="3"/>
            </a:xfrm>
            <a:custGeom>
              <a:avLst/>
              <a:gdLst/>
              <a:ahLst/>
              <a:cxnLst/>
              <a:rect l="0" t="0" r="0" b="0"/>
              <a:pathLst>
                <a:path w="786" h="10">
                  <a:moveTo>
                    <a:pt x="785" y="10"/>
                  </a:moveTo>
                  <a:lnTo>
                    <a:pt x="786" y="0"/>
                  </a:lnTo>
                  <a:lnTo>
                    <a:pt x="0" y="0"/>
                  </a:lnTo>
                  <a:lnTo>
                    <a:pt x="1" y="10"/>
                  </a:lnTo>
                  <a:lnTo>
                    <a:pt x="785" y="10"/>
                  </a:lnTo>
                  <a:close/>
                </a:path>
              </a:pathLst>
            </a:custGeom>
            <a:solidFill>
              <a:srgbClr val="E8E8E8">
                <a:alpha val="100000"/>
              </a:srgbClr>
            </a:solidFill>
            <a:ln w="9525">
              <a:noFill/>
            </a:ln>
          </p:spPr>
          <p:txBody>
            <a:bodyPr/>
            <a:lstStyle/>
            <a:p>
              <a:endParaRPr lang="zh-CN" altLang="en-US"/>
            </a:p>
          </p:txBody>
        </p:sp>
        <p:sp>
          <p:nvSpPr>
            <p:cNvPr id="10543" name="未知"/>
            <p:cNvSpPr/>
            <p:nvPr/>
          </p:nvSpPr>
          <p:spPr>
            <a:xfrm>
              <a:off x="956" y="129"/>
              <a:ext cx="263" cy="4"/>
            </a:xfrm>
            <a:custGeom>
              <a:avLst/>
              <a:gdLst/>
              <a:ahLst/>
              <a:cxnLst/>
              <a:rect l="0" t="0" r="0" b="0"/>
              <a:pathLst>
                <a:path w="789" h="12">
                  <a:moveTo>
                    <a:pt x="787" y="12"/>
                  </a:moveTo>
                  <a:lnTo>
                    <a:pt x="787" y="5"/>
                  </a:lnTo>
                  <a:lnTo>
                    <a:pt x="789" y="0"/>
                  </a:lnTo>
                  <a:lnTo>
                    <a:pt x="0" y="0"/>
                  </a:lnTo>
                  <a:lnTo>
                    <a:pt x="0" y="5"/>
                  </a:lnTo>
                  <a:lnTo>
                    <a:pt x="1" y="12"/>
                  </a:lnTo>
                  <a:lnTo>
                    <a:pt x="787" y="12"/>
                  </a:lnTo>
                  <a:close/>
                </a:path>
              </a:pathLst>
            </a:custGeom>
            <a:solidFill>
              <a:srgbClr val="EAEAEA">
                <a:alpha val="100000"/>
              </a:srgbClr>
            </a:solidFill>
            <a:ln w="9525">
              <a:noFill/>
            </a:ln>
          </p:spPr>
          <p:txBody>
            <a:bodyPr/>
            <a:lstStyle/>
            <a:p>
              <a:endParaRPr lang="zh-CN" altLang="en-US"/>
            </a:p>
          </p:txBody>
        </p:sp>
        <p:sp>
          <p:nvSpPr>
            <p:cNvPr id="10544" name="未知"/>
            <p:cNvSpPr/>
            <p:nvPr/>
          </p:nvSpPr>
          <p:spPr>
            <a:xfrm>
              <a:off x="955" y="125"/>
              <a:ext cx="266" cy="4"/>
            </a:xfrm>
            <a:custGeom>
              <a:avLst/>
              <a:gdLst/>
              <a:ahLst/>
              <a:cxnLst/>
              <a:rect l="0" t="0" r="0" b="0"/>
              <a:pathLst>
                <a:path w="797" h="11">
                  <a:moveTo>
                    <a:pt x="793" y="11"/>
                  </a:moveTo>
                  <a:lnTo>
                    <a:pt x="797" y="0"/>
                  </a:lnTo>
                  <a:lnTo>
                    <a:pt x="0" y="0"/>
                  </a:lnTo>
                  <a:lnTo>
                    <a:pt x="4" y="11"/>
                  </a:lnTo>
                  <a:lnTo>
                    <a:pt x="793" y="11"/>
                  </a:lnTo>
                  <a:close/>
                </a:path>
              </a:pathLst>
            </a:custGeom>
            <a:solidFill>
              <a:srgbClr val="EDEDED">
                <a:alpha val="100000"/>
              </a:srgbClr>
            </a:solidFill>
            <a:ln w="9525">
              <a:noFill/>
            </a:ln>
          </p:spPr>
          <p:txBody>
            <a:bodyPr/>
            <a:lstStyle/>
            <a:p>
              <a:endParaRPr lang="zh-CN" altLang="en-US"/>
            </a:p>
          </p:txBody>
        </p:sp>
        <p:sp>
          <p:nvSpPr>
            <p:cNvPr id="10545" name="未知"/>
            <p:cNvSpPr/>
            <p:nvPr/>
          </p:nvSpPr>
          <p:spPr>
            <a:xfrm>
              <a:off x="953" y="122"/>
              <a:ext cx="270" cy="3"/>
            </a:xfrm>
            <a:custGeom>
              <a:avLst/>
              <a:gdLst/>
              <a:ahLst/>
              <a:cxnLst/>
              <a:rect l="0" t="0" r="0" b="0"/>
              <a:pathLst>
                <a:path w="810" h="10">
                  <a:moveTo>
                    <a:pt x="804" y="10"/>
                  </a:moveTo>
                  <a:lnTo>
                    <a:pt x="807" y="3"/>
                  </a:lnTo>
                  <a:lnTo>
                    <a:pt x="810" y="0"/>
                  </a:lnTo>
                  <a:lnTo>
                    <a:pt x="0" y="0"/>
                  </a:lnTo>
                  <a:lnTo>
                    <a:pt x="2" y="2"/>
                  </a:lnTo>
                  <a:lnTo>
                    <a:pt x="7" y="10"/>
                  </a:lnTo>
                  <a:lnTo>
                    <a:pt x="804" y="10"/>
                  </a:lnTo>
                  <a:close/>
                </a:path>
              </a:pathLst>
            </a:custGeom>
            <a:solidFill>
              <a:srgbClr val="EFEFEF">
                <a:alpha val="100000"/>
              </a:srgbClr>
            </a:solidFill>
            <a:ln w="9525">
              <a:noFill/>
            </a:ln>
          </p:spPr>
          <p:txBody>
            <a:bodyPr/>
            <a:lstStyle/>
            <a:p>
              <a:endParaRPr lang="zh-CN" altLang="en-US"/>
            </a:p>
          </p:txBody>
        </p:sp>
        <p:sp>
          <p:nvSpPr>
            <p:cNvPr id="10546" name="未知"/>
            <p:cNvSpPr/>
            <p:nvPr/>
          </p:nvSpPr>
          <p:spPr>
            <a:xfrm>
              <a:off x="953" y="151"/>
              <a:ext cx="269" cy="4"/>
            </a:xfrm>
            <a:custGeom>
              <a:avLst/>
              <a:gdLst/>
              <a:ahLst/>
              <a:cxnLst/>
              <a:rect l="0" t="0" r="0" b="0"/>
              <a:pathLst>
                <a:path w="807" h="12">
                  <a:moveTo>
                    <a:pt x="807" y="12"/>
                  </a:moveTo>
                  <a:lnTo>
                    <a:pt x="805" y="11"/>
                  </a:lnTo>
                  <a:lnTo>
                    <a:pt x="801" y="0"/>
                  </a:lnTo>
                  <a:lnTo>
                    <a:pt x="5" y="0"/>
                  </a:lnTo>
                  <a:lnTo>
                    <a:pt x="0" y="11"/>
                  </a:lnTo>
                  <a:lnTo>
                    <a:pt x="0" y="12"/>
                  </a:lnTo>
                  <a:lnTo>
                    <a:pt x="807" y="12"/>
                  </a:lnTo>
                  <a:close/>
                </a:path>
              </a:pathLst>
            </a:custGeom>
            <a:solidFill>
              <a:srgbClr val="DADADA">
                <a:alpha val="100000"/>
              </a:srgbClr>
            </a:solidFill>
            <a:ln w="9525">
              <a:noFill/>
            </a:ln>
          </p:spPr>
          <p:txBody>
            <a:bodyPr/>
            <a:lstStyle/>
            <a:p>
              <a:endParaRPr lang="zh-CN" altLang="en-US"/>
            </a:p>
          </p:txBody>
        </p:sp>
        <p:sp>
          <p:nvSpPr>
            <p:cNvPr id="10547" name="未知"/>
            <p:cNvSpPr/>
            <p:nvPr/>
          </p:nvSpPr>
          <p:spPr>
            <a:xfrm>
              <a:off x="955" y="147"/>
              <a:ext cx="265" cy="4"/>
            </a:xfrm>
            <a:custGeom>
              <a:avLst/>
              <a:gdLst/>
              <a:ahLst/>
              <a:cxnLst/>
              <a:rect l="0" t="0" r="0" b="0"/>
              <a:pathLst>
                <a:path w="796" h="11">
                  <a:moveTo>
                    <a:pt x="796" y="11"/>
                  </a:moveTo>
                  <a:lnTo>
                    <a:pt x="792" y="0"/>
                  </a:lnTo>
                  <a:lnTo>
                    <a:pt x="4" y="0"/>
                  </a:lnTo>
                  <a:lnTo>
                    <a:pt x="1" y="5"/>
                  </a:lnTo>
                  <a:lnTo>
                    <a:pt x="0" y="7"/>
                  </a:lnTo>
                  <a:lnTo>
                    <a:pt x="0" y="11"/>
                  </a:lnTo>
                  <a:lnTo>
                    <a:pt x="796" y="11"/>
                  </a:lnTo>
                  <a:close/>
                </a:path>
              </a:pathLst>
            </a:custGeom>
            <a:solidFill>
              <a:srgbClr val="DDDDDD">
                <a:alpha val="100000"/>
              </a:srgbClr>
            </a:solidFill>
            <a:ln w="9525">
              <a:noFill/>
            </a:ln>
          </p:spPr>
          <p:txBody>
            <a:bodyPr/>
            <a:lstStyle/>
            <a:p>
              <a:endParaRPr lang="zh-CN" altLang="en-US"/>
            </a:p>
          </p:txBody>
        </p:sp>
        <p:sp>
          <p:nvSpPr>
            <p:cNvPr id="10548" name="未知"/>
            <p:cNvSpPr/>
            <p:nvPr/>
          </p:nvSpPr>
          <p:spPr>
            <a:xfrm>
              <a:off x="956" y="144"/>
              <a:ext cx="263" cy="3"/>
            </a:xfrm>
            <a:custGeom>
              <a:avLst/>
              <a:gdLst/>
              <a:ahLst/>
              <a:cxnLst/>
              <a:rect l="0" t="0" r="0" b="0"/>
              <a:pathLst>
                <a:path w="788" h="11">
                  <a:moveTo>
                    <a:pt x="788" y="11"/>
                  </a:moveTo>
                  <a:lnTo>
                    <a:pt x="787" y="0"/>
                  </a:lnTo>
                  <a:lnTo>
                    <a:pt x="2" y="0"/>
                  </a:lnTo>
                  <a:lnTo>
                    <a:pt x="0" y="11"/>
                  </a:lnTo>
                  <a:lnTo>
                    <a:pt x="788" y="11"/>
                  </a:lnTo>
                  <a:close/>
                </a:path>
              </a:pathLst>
            </a:custGeom>
            <a:solidFill>
              <a:srgbClr val="E0E0E0">
                <a:alpha val="100000"/>
              </a:srgbClr>
            </a:solidFill>
            <a:ln w="9525">
              <a:noFill/>
            </a:ln>
          </p:spPr>
          <p:txBody>
            <a:bodyPr/>
            <a:lstStyle/>
            <a:p>
              <a:endParaRPr lang="zh-CN" altLang="en-US"/>
            </a:p>
          </p:txBody>
        </p:sp>
        <p:sp>
          <p:nvSpPr>
            <p:cNvPr id="10549" name="未知"/>
            <p:cNvSpPr/>
            <p:nvPr/>
          </p:nvSpPr>
          <p:spPr>
            <a:xfrm>
              <a:off x="957" y="140"/>
              <a:ext cx="262" cy="4"/>
            </a:xfrm>
            <a:custGeom>
              <a:avLst/>
              <a:gdLst/>
              <a:ahLst/>
              <a:cxnLst/>
              <a:rect l="0" t="0" r="0" b="0"/>
              <a:pathLst>
                <a:path w="785" h="11">
                  <a:moveTo>
                    <a:pt x="785" y="11"/>
                  </a:moveTo>
                  <a:lnTo>
                    <a:pt x="784" y="0"/>
                  </a:lnTo>
                  <a:lnTo>
                    <a:pt x="0" y="0"/>
                  </a:lnTo>
                  <a:lnTo>
                    <a:pt x="0" y="11"/>
                  </a:lnTo>
                  <a:lnTo>
                    <a:pt x="785" y="11"/>
                  </a:lnTo>
                  <a:close/>
                </a:path>
              </a:pathLst>
            </a:custGeom>
            <a:solidFill>
              <a:srgbClr val="E2E2E2">
                <a:alpha val="100000"/>
              </a:srgbClr>
            </a:solidFill>
            <a:ln w="9525">
              <a:noFill/>
            </a:ln>
          </p:spPr>
          <p:txBody>
            <a:bodyPr/>
            <a:lstStyle/>
            <a:p>
              <a:endParaRPr lang="zh-CN" altLang="en-US"/>
            </a:p>
          </p:txBody>
        </p:sp>
        <p:sp>
          <p:nvSpPr>
            <p:cNvPr id="10550" name="未知"/>
            <p:cNvSpPr/>
            <p:nvPr/>
          </p:nvSpPr>
          <p:spPr>
            <a:xfrm>
              <a:off x="912" y="136"/>
              <a:ext cx="18" cy="4"/>
            </a:xfrm>
            <a:custGeom>
              <a:avLst/>
              <a:gdLst/>
              <a:ahLst/>
              <a:cxnLst/>
              <a:rect l="0" t="0" r="0" b="0"/>
              <a:pathLst>
                <a:path w="53" h="12">
                  <a:moveTo>
                    <a:pt x="53" y="12"/>
                  </a:moveTo>
                  <a:lnTo>
                    <a:pt x="53" y="7"/>
                  </a:lnTo>
                  <a:lnTo>
                    <a:pt x="53" y="0"/>
                  </a:lnTo>
                  <a:lnTo>
                    <a:pt x="0" y="0"/>
                  </a:lnTo>
                  <a:lnTo>
                    <a:pt x="0" y="12"/>
                  </a:lnTo>
                  <a:lnTo>
                    <a:pt x="53" y="12"/>
                  </a:lnTo>
                  <a:close/>
                </a:path>
              </a:pathLst>
            </a:custGeom>
            <a:solidFill>
              <a:srgbClr val="E5E5E5">
                <a:alpha val="100000"/>
              </a:srgbClr>
            </a:solidFill>
            <a:ln w="9525">
              <a:noFill/>
            </a:ln>
          </p:spPr>
          <p:txBody>
            <a:bodyPr/>
            <a:lstStyle/>
            <a:p>
              <a:endParaRPr lang="zh-CN" altLang="en-US"/>
            </a:p>
          </p:txBody>
        </p:sp>
        <p:sp>
          <p:nvSpPr>
            <p:cNvPr id="10551" name="未知"/>
            <p:cNvSpPr/>
            <p:nvPr/>
          </p:nvSpPr>
          <p:spPr>
            <a:xfrm>
              <a:off x="912" y="133"/>
              <a:ext cx="18" cy="3"/>
            </a:xfrm>
            <a:custGeom>
              <a:avLst/>
              <a:gdLst/>
              <a:ahLst/>
              <a:cxnLst/>
              <a:rect l="0" t="0" r="0" b="0"/>
              <a:pathLst>
                <a:path w="54" h="10">
                  <a:moveTo>
                    <a:pt x="53" y="10"/>
                  </a:moveTo>
                  <a:lnTo>
                    <a:pt x="54" y="0"/>
                  </a:lnTo>
                  <a:lnTo>
                    <a:pt x="0" y="0"/>
                  </a:lnTo>
                  <a:lnTo>
                    <a:pt x="0" y="10"/>
                  </a:lnTo>
                  <a:lnTo>
                    <a:pt x="53" y="10"/>
                  </a:lnTo>
                  <a:close/>
                </a:path>
              </a:pathLst>
            </a:custGeom>
            <a:solidFill>
              <a:srgbClr val="E8E8E8">
                <a:alpha val="100000"/>
              </a:srgbClr>
            </a:solidFill>
            <a:ln w="9525">
              <a:noFill/>
            </a:ln>
          </p:spPr>
          <p:txBody>
            <a:bodyPr/>
            <a:lstStyle/>
            <a:p>
              <a:endParaRPr lang="zh-CN" altLang="en-US"/>
            </a:p>
          </p:txBody>
        </p:sp>
        <p:sp>
          <p:nvSpPr>
            <p:cNvPr id="10552" name="未知"/>
            <p:cNvSpPr/>
            <p:nvPr/>
          </p:nvSpPr>
          <p:spPr>
            <a:xfrm>
              <a:off x="912" y="129"/>
              <a:ext cx="19" cy="4"/>
            </a:xfrm>
            <a:custGeom>
              <a:avLst/>
              <a:gdLst/>
              <a:ahLst/>
              <a:cxnLst/>
              <a:rect l="0" t="0" r="0" b="0"/>
              <a:pathLst>
                <a:path w="57" h="12">
                  <a:moveTo>
                    <a:pt x="54" y="12"/>
                  </a:moveTo>
                  <a:lnTo>
                    <a:pt x="54" y="5"/>
                  </a:lnTo>
                  <a:lnTo>
                    <a:pt x="57" y="0"/>
                  </a:lnTo>
                  <a:lnTo>
                    <a:pt x="0" y="0"/>
                  </a:lnTo>
                  <a:lnTo>
                    <a:pt x="0" y="12"/>
                  </a:lnTo>
                  <a:lnTo>
                    <a:pt x="54" y="12"/>
                  </a:lnTo>
                  <a:close/>
                </a:path>
              </a:pathLst>
            </a:custGeom>
            <a:solidFill>
              <a:srgbClr val="EAEAEA">
                <a:alpha val="100000"/>
              </a:srgbClr>
            </a:solidFill>
            <a:ln w="9525">
              <a:noFill/>
            </a:ln>
          </p:spPr>
          <p:txBody>
            <a:bodyPr/>
            <a:lstStyle/>
            <a:p>
              <a:endParaRPr lang="zh-CN" altLang="en-US"/>
            </a:p>
          </p:txBody>
        </p:sp>
        <p:sp>
          <p:nvSpPr>
            <p:cNvPr id="10553" name="未知"/>
            <p:cNvSpPr/>
            <p:nvPr/>
          </p:nvSpPr>
          <p:spPr>
            <a:xfrm>
              <a:off x="912" y="125"/>
              <a:ext cx="20" cy="4"/>
            </a:xfrm>
            <a:custGeom>
              <a:avLst/>
              <a:gdLst/>
              <a:ahLst/>
              <a:cxnLst/>
              <a:rect l="0" t="0" r="0" b="0"/>
              <a:pathLst>
                <a:path w="61" h="11">
                  <a:moveTo>
                    <a:pt x="57" y="11"/>
                  </a:moveTo>
                  <a:lnTo>
                    <a:pt x="61" y="0"/>
                  </a:lnTo>
                  <a:lnTo>
                    <a:pt x="0" y="0"/>
                  </a:lnTo>
                  <a:lnTo>
                    <a:pt x="0" y="11"/>
                  </a:lnTo>
                  <a:lnTo>
                    <a:pt x="57" y="11"/>
                  </a:lnTo>
                  <a:close/>
                </a:path>
              </a:pathLst>
            </a:custGeom>
            <a:solidFill>
              <a:srgbClr val="EDEDED">
                <a:alpha val="100000"/>
              </a:srgbClr>
            </a:solidFill>
            <a:ln w="9525">
              <a:noFill/>
            </a:ln>
          </p:spPr>
          <p:txBody>
            <a:bodyPr/>
            <a:lstStyle/>
            <a:p>
              <a:endParaRPr lang="zh-CN" altLang="en-US"/>
            </a:p>
          </p:txBody>
        </p:sp>
        <p:sp>
          <p:nvSpPr>
            <p:cNvPr id="10554" name="未知"/>
            <p:cNvSpPr/>
            <p:nvPr/>
          </p:nvSpPr>
          <p:spPr>
            <a:xfrm>
              <a:off x="912" y="122"/>
              <a:ext cx="22" cy="3"/>
            </a:xfrm>
            <a:custGeom>
              <a:avLst/>
              <a:gdLst/>
              <a:ahLst/>
              <a:cxnLst/>
              <a:rect l="0" t="0" r="0" b="0"/>
              <a:pathLst>
                <a:path w="67" h="10">
                  <a:moveTo>
                    <a:pt x="61" y="10"/>
                  </a:moveTo>
                  <a:lnTo>
                    <a:pt x="65" y="3"/>
                  </a:lnTo>
                  <a:lnTo>
                    <a:pt x="67" y="0"/>
                  </a:lnTo>
                  <a:lnTo>
                    <a:pt x="0" y="0"/>
                  </a:lnTo>
                  <a:lnTo>
                    <a:pt x="0" y="10"/>
                  </a:lnTo>
                  <a:lnTo>
                    <a:pt x="61" y="10"/>
                  </a:lnTo>
                  <a:close/>
                </a:path>
              </a:pathLst>
            </a:custGeom>
            <a:solidFill>
              <a:srgbClr val="EFEFEF">
                <a:alpha val="100000"/>
              </a:srgbClr>
            </a:solidFill>
            <a:ln w="9525">
              <a:noFill/>
            </a:ln>
          </p:spPr>
          <p:txBody>
            <a:bodyPr/>
            <a:lstStyle/>
            <a:p>
              <a:endParaRPr lang="zh-CN" altLang="en-US"/>
            </a:p>
          </p:txBody>
        </p:sp>
        <p:sp>
          <p:nvSpPr>
            <p:cNvPr id="10555" name="未知"/>
            <p:cNvSpPr/>
            <p:nvPr/>
          </p:nvSpPr>
          <p:spPr>
            <a:xfrm>
              <a:off x="912" y="118"/>
              <a:ext cx="27" cy="4"/>
            </a:xfrm>
            <a:custGeom>
              <a:avLst/>
              <a:gdLst/>
              <a:ahLst/>
              <a:cxnLst/>
              <a:rect l="0" t="0" r="0" b="0"/>
              <a:pathLst>
                <a:path w="82" h="11">
                  <a:moveTo>
                    <a:pt x="67" y="11"/>
                  </a:moveTo>
                  <a:lnTo>
                    <a:pt x="73" y="3"/>
                  </a:lnTo>
                  <a:lnTo>
                    <a:pt x="82" y="0"/>
                  </a:lnTo>
                  <a:lnTo>
                    <a:pt x="0" y="0"/>
                  </a:lnTo>
                  <a:lnTo>
                    <a:pt x="0" y="11"/>
                  </a:lnTo>
                  <a:lnTo>
                    <a:pt x="67" y="11"/>
                  </a:lnTo>
                  <a:close/>
                </a:path>
              </a:pathLst>
            </a:custGeom>
            <a:solidFill>
              <a:srgbClr val="F2F2F2">
                <a:alpha val="100000"/>
              </a:srgbClr>
            </a:solidFill>
            <a:ln w="9525">
              <a:noFill/>
            </a:ln>
          </p:spPr>
          <p:txBody>
            <a:bodyPr/>
            <a:lstStyle/>
            <a:p>
              <a:endParaRPr lang="zh-CN" altLang="en-US"/>
            </a:p>
          </p:txBody>
        </p:sp>
        <p:sp>
          <p:nvSpPr>
            <p:cNvPr id="10556" name="未知"/>
            <p:cNvSpPr/>
            <p:nvPr/>
          </p:nvSpPr>
          <p:spPr>
            <a:xfrm>
              <a:off x="948" y="118"/>
              <a:ext cx="279" cy="4"/>
            </a:xfrm>
            <a:custGeom>
              <a:avLst/>
              <a:gdLst/>
              <a:ahLst/>
              <a:cxnLst/>
              <a:rect l="0" t="0" r="0" b="0"/>
              <a:pathLst>
                <a:path w="839" h="11">
                  <a:moveTo>
                    <a:pt x="0" y="0"/>
                  </a:moveTo>
                  <a:lnTo>
                    <a:pt x="8" y="3"/>
                  </a:lnTo>
                  <a:lnTo>
                    <a:pt x="15" y="11"/>
                  </a:lnTo>
                  <a:lnTo>
                    <a:pt x="825" y="11"/>
                  </a:lnTo>
                  <a:lnTo>
                    <a:pt x="839" y="0"/>
                  </a:lnTo>
                  <a:lnTo>
                    <a:pt x="0" y="0"/>
                  </a:lnTo>
                  <a:close/>
                </a:path>
              </a:pathLst>
            </a:custGeom>
            <a:solidFill>
              <a:srgbClr val="F2F2F2">
                <a:alpha val="100000"/>
              </a:srgbClr>
            </a:solidFill>
            <a:ln w="9525">
              <a:noFill/>
            </a:ln>
          </p:spPr>
          <p:txBody>
            <a:bodyPr/>
            <a:lstStyle/>
            <a:p>
              <a:endParaRPr lang="zh-CN" altLang="en-US"/>
            </a:p>
          </p:txBody>
        </p:sp>
        <p:sp>
          <p:nvSpPr>
            <p:cNvPr id="10557" name="未知"/>
            <p:cNvSpPr/>
            <p:nvPr/>
          </p:nvSpPr>
          <p:spPr>
            <a:xfrm>
              <a:off x="34" y="118"/>
              <a:ext cx="875" cy="4"/>
            </a:xfrm>
            <a:custGeom>
              <a:avLst/>
              <a:gdLst/>
              <a:ahLst/>
              <a:cxnLst/>
              <a:rect l="0" t="0" r="0" b="0"/>
              <a:pathLst>
                <a:path w="2626" h="11">
                  <a:moveTo>
                    <a:pt x="2620" y="5"/>
                  </a:moveTo>
                  <a:lnTo>
                    <a:pt x="2626" y="0"/>
                  </a:lnTo>
                  <a:lnTo>
                    <a:pt x="11" y="0"/>
                  </a:lnTo>
                  <a:lnTo>
                    <a:pt x="0" y="11"/>
                  </a:lnTo>
                  <a:lnTo>
                    <a:pt x="1694" y="11"/>
                  </a:lnTo>
                  <a:lnTo>
                    <a:pt x="1704" y="7"/>
                  </a:lnTo>
                  <a:lnTo>
                    <a:pt x="1715" y="6"/>
                  </a:lnTo>
                  <a:lnTo>
                    <a:pt x="1728" y="7"/>
                  </a:lnTo>
                  <a:lnTo>
                    <a:pt x="1739" y="11"/>
                  </a:lnTo>
                  <a:lnTo>
                    <a:pt x="1802" y="11"/>
                  </a:lnTo>
                  <a:lnTo>
                    <a:pt x="1809" y="7"/>
                  </a:lnTo>
                  <a:lnTo>
                    <a:pt x="1819" y="6"/>
                  </a:lnTo>
                  <a:lnTo>
                    <a:pt x="1827" y="7"/>
                  </a:lnTo>
                  <a:lnTo>
                    <a:pt x="1837" y="11"/>
                  </a:lnTo>
                  <a:lnTo>
                    <a:pt x="2597" y="11"/>
                  </a:lnTo>
                  <a:lnTo>
                    <a:pt x="2597" y="7"/>
                  </a:lnTo>
                  <a:lnTo>
                    <a:pt x="2606" y="7"/>
                  </a:lnTo>
                  <a:lnTo>
                    <a:pt x="2620" y="5"/>
                  </a:lnTo>
                  <a:close/>
                </a:path>
              </a:pathLst>
            </a:custGeom>
            <a:solidFill>
              <a:srgbClr val="F3F3F3">
                <a:alpha val="100000"/>
              </a:srgbClr>
            </a:solidFill>
            <a:ln w="9525">
              <a:noFill/>
            </a:ln>
          </p:spPr>
          <p:txBody>
            <a:bodyPr/>
            <a:lstStyle/>
            <a:p>
              <a:endParaRPr lang="zh-CN" altLang="en-US"/>
            </a:p>
          </p:txBody>
        </p:sp>
        <p:sp>
          <p:nvSpPr>
            <p:cNvPr id="10558" name="未知"/>
            <p:cNvSpPr/>
            <p:nvPr/>
          </p:nvSpPr>
          <p:spPr>
            <a:xfrm>
              <a:off x="646" y="122"/>
              <a:ext cx="261" cy="3"/>
            </a:xfrm>
            <a:custGeom>
              <a:avLst/>
              <a:gdLst/>
              <a:ahLst/>
              <a:cxnLst/>
              <a:rect l="0" t="0" r="0" b="0"/>
              <a:pathLst>
                <a:path w="783" h="10">
                  <a:moveTo>
                    <a:pt x="781" y="2"/>
                  </a:moveTo>
                  <a:lnTo>
                    <a:pt x="775" y="1"/>
                  </a:lnTo>
                  <a:lnTo>
                    <a:pt x="760" y="1"/>
                  </a:lnTo>
                  <a:lnTo>
                    <a:pt x="760" y="0"/>
                  </a:lnTo>
                  <a:lnTo>
                    <a:pt x="0" y="0"/>
                  </a:lnTo>
                  <a:lnTo>
                    <a:pt x="5" y="3"/>
                  </a:lnTo>
                  <a:lnTo>
                    <a:pt x="11" y="10"/>
                  </a:lnTo>
                  <a:lnTo>
                    <a:pt x="783" y="10"/>
                  </a:lnTo>
                  <a:lnTo>
                    <a:pt x="783" y="8"/>
                  </a:lnTo>
                  <a:lnTo>
                    <a:pt x="781" y="2"/>
                  </a:lnTo>
                  <a:close/>
                </a:path>
              </a:pathLst>
            </a:custGeom>
            <a:solidFill>
              <a:srgbClr val="F0F0F0">
                <a:alpha val="100000"/>
              </a:srgbClr>
            </a:solidFill>
            <a:ln w="9525">
              <a:noFill/>
            </a:ln>
          </p:spPr>
          <p:txBody>
            <a:bodyPr/>
            <a:lstStyle/>
            <a:p>
              <a:endParaRPr lang="zh-CN" altLang="en-US"/>
            </a:p>
          </p:txBody>
        </p:sp>
        <p:sp>
          <p:nvSpPr>
            <p:cNvPr id="10559" name="未知"/>
            <p:cNvSpPr/>
            <p:nvPr/>
          </p:nvSpPr>
          <p:spPr>
            <a:xfrm>
              <a:off x="650" y="125"/>
              <a:ext cx="257" cy="4"/>
            </a:xfrm>
            <a:custGeom>
              <a:avLst/>
              <a:gdLst/>
              <a:ahLst/>
              <a:cxnLst/>
              <a:rect l="0" t="0" r="0" b="0"/>
              <a:pathLst>
                <a:path w="772" h="11">
                  <a:moveTo>
                    <a:pt x="772" y="11"/>
                  </a:moveTo>
                  <a:lnTo>
                    <a:pt x="772" y="0"/>
                  </a:lnTo>
                  <a:lnTo>
                    <a:pt x="0" y="0"/>
                  </a:lnTo>
                  <a:lnTo>
                    <a:pt x="0" y="2"/>
                  </a:lnTo>
                  <a:lnTo>
                    <a:pt x="6" y="11"/>
                  </a:lnTo>
                  <a:lnTo>
                    <a:pt x="772" y="11"/>
                  </a:lnTo>
                  <a:close/>
                </a:path>
              </a:pathLst>
            </a:custGeom>
            <a:solidFill>
              <a:srgbClr val="EDEDED">
                <a:alpha val="100000"/>
              </a:srgbClr>
            </a:solidFill>
            <a:ln w="9525">
              <a:noFill/>
            </a:ln>
          </p:spPr>
          <p:txBody>
            <a:bodyPr/>
            <a:lstStyle/>
            <a:p>
              <a:endParaRPr lang="zh-CN" altLang="en-US"/>
            </a:p>
          </p:txBody>
        </p:sp>
        <p:sp>
          <p:nvSpPr>
            <p:cNvPr id="10560" name="矩形 10559"/>
            <p:cNvSpPr/>
            <p:nvPr/>
          </p:nvSpPr>
          <p:spPr>
            <a:xfrm>
              <a:off x="654" y="136"/>
              <a:ext cx="253" cy="4"/>
            </a:xfrm>
            <a:prstGeom prst="rect">
              <a:avLst/>
            </a:prstGeom>
            <a:solidFill>
              <a:srgbClr val="E5E5E5">
                <a:alpha val="100000"/>
              </a:srgbClr>
            </a:solidFill>
            <a:ln w="9525">
              <a:noFill/>
            </a:ln>
          </p:spPr>
          <p:txBody>
            <a:bodyPr/>
            <a:lstStyle/>
            <a:p>
              <a:endParaRPr lang="zh-CN" altLang="en-US"/>
            </a:p>
          </p:txBody>
        </p:sp>
        <p:sp>
          <p:nvSpPr>
            <p:cNvPr id="10561" name="未知"/>
            <p:cNvSpPr/>
            <p:nvPr/>
          </p:nvSpPr>
          <p:spPr>
            <a:xfrm>
              <a:off x="653" y="133"/>
              <a:ext cx="254" cy="3"/>
            </a:xfrm>
            <a:custGeom>
              <a:avLst/>
              <a:gdLst/>
              <a:ahLst/>
              <a:cxnLst/>
              <a:rect l="0" t="0" r="0" b="0"/>
              <a:pathLst>
                <a:path w="762" h="10">
                  <a:moveTo>
                    <a:pt x="762" y="10"/>
                  </a:moveTo>
                  <a:lnTo>
                    <a:pt x="762" y="0"/>
                  </a:lnTo>
                  <a:lnTo>
                    <a:pt x="0" y="0"/>
                  </a:lnTo>
                  <a:lnTo>
                    <a:pt x="2" y="10"/>
                  </a:lnTo>
                  <a:lnTo>
                    <a:pt x="762" y="10"/>
                  </a:lnTo>
                  <a:close/>
                </a:path>
              </a:pathLst>
            </a:custGeom>
            <a:solidFill>
              <a:srgbClr val="E8E8E8">
                <a:alpha val="100000"/>
              </a:srgbClr>
            </a:solidFill>
            <a:ln w="9525">
              <a:noFill/>
            </a:ln>
          </p:spPr>
          <p:txBody>
            <a:bodyPr/>
            <a:lstStyle/>
            <a:p>
              <a:endParaRPr lang="zh-CN" altLang="en-US"/>
            </a:p>
          </p:txBody>
        </p:sp>
        <p:sp>
          <p:nvSpPr>
            <p:cNvPr id="10562" name="未知"/>
            <p:cNvSpPr/>
            <p:nvPr/>
          </p:nvSpPr>
          <p:spPr>
            <a:xfrm>
              <a:off x="652" y="129"/>
              <a:ext cx="255" cy="4"/>
            </a:xfrm>
            <a:custGeom>
              <a:avLst/>
              <a:gdLst/>
              <a:ahLst/>
              <a:cxnLst/>
              <a:rect l="0" t="0" r="0" b="0"/>
              <a:pathLst>
                <a:path w="766" h="12">
                  <a:moveTo>
                    <a:pt x="766" y="12"/>
                  </a:moveTo>
                  <a:lnTo>
                    <a:pt x="766" y="0"/>
                  </a:lnTo>
                  <a:lnTo>
                    <a:pt x="0" y="0"/>
                  </a:lnTo>
                  <a:lnTo>
                    <a:pt x="4" y="12"/>
                  </a:lnTo>
                  <a:lnTo>
                    <a:pt x="766" y="12"/>
                  </a:lnTo>
                  <a:close/>
                </a:path>
              </a:pathLst>
            </a:custGeom>
            <a:solidFill>
              <a:srgbClr val="EAEAEA">
                <a:alpha val="100000"/>
              </a:srgbClr>
            </a:solidFill>
            <a:ln w="9525">
              <a:noFill/>
            </a:ln>
          </p:spPr>
          <p:txBody>
            <a:bodyPr/>
            <a:lstStyle/>
            <a:p>
              <a:endParaRPr lang="zh-CN" altLang="en-US"/>
            </a:p>
          </p:txBody>
        </p:sp>
        <p:sp>
          <p:nvSpPr>
            <p:cNvPr id="10563" name="未知"/>
            <p:cNvSpPr/>
            <p:nvPr/>
          </p:nvSpPr>
          <p:spPr>
            <a:xfrm>
              <a:off x="912" y="151"/>
              <a:ext cx="22" cy="4"/>
            </a:xfrm>
            <a:custGeom>
              <a:avLst/>
              <a:gdLst/>
              <a:ahLst/>
              <a:cxnLst/>
              <a:rect l="0" t="0" r="0" b="0"/>
              <a:pathLst>
                <a:path w="66" h="12">
                  <a:moveTo>
                    <a:pt x="0" y="11"/>
                  </a:moveTo>
                  <a:lnTo>
                    <a:pt x="1" y="12"/>
                  </a:lnTo>
                  <a:lnTo>
                    <a:pt x="66" y="12"/>
                  </a:lnTo>
                  <a:lnTo>
                    <a:pt x="65" y="11"/>
                  </a:lnTo>
                  <a:lnTo>
                    <a:pt x="60" y="0"/>
                  </a:lnTo>
                  <a:lnTo>
                    <a:pt x="0" y="0"/>
                  </a:lnTo>
                  <a:lnTo>
                    <a:pt x="0" y="11"/>
                  </a:lnTo>
                  <a:close/>
                </a:path>
              </a:pathLst>
            </a:custGeom>
            <a:solidFill>
              <a:srgbClr val="DADADA">
                <a:alpha val="100000"/>
              </a:srgbClr>
            </a:solidFill>
            <a:ln w="9525">
              <a:noFill/>
            </a:ln>
          </p:spPr>
          <p:txBody>
            <a:bodyPr/>
            <a:lstStyle/>
            <a:p>
              <a:endParaRPr lang="zh-CN" altLang="en-US"/>
            </a:p>
          </p:txBody>
        </p:sp>
        <p:sp>
          <p:nvSpPr>
            <p:cNvPr id="10564" name="未知"/>
            <p:cNvSpPr/>
            <p:nvPr/>
          </p:nvSpPr>
          <p:spPr>
            <a:xfrm>
              <a:off x="912" y="147"/>
              <a:ext cx="20" cy="4"/>
            </a:xfrm>
            <a:custGeom>
              <a:avLst/>
              <a:gdLst/>
              <a:ahLst/>
              <a:cxnLst/>
              <a:rect l="0" t="0" r="0" b="0"/>
              <a:pathLst>
                <a:path w="60" h="11">
                  <a:moveTo>
                    <a:pt x="0" y="0"/>
                  </a:moveTo>
                  <a:lnTo>
                    <a:pt x="0" y="11"/>
                  </a:lnTo>
                  <a:lnTo>
                    <a:pt x="60" y="11"/>
                  </a:lnTo>
                  <a:lnTo>
                    <a:pt x="57" y="5"/>
                  </a:lnTo>
                  <a:lnTo>
                    <a:pt x="55" y="0"/>
                  </a:lnTo>
                  <a:lnTo>
                    <a:pt x="0" y="0"/>
                  </a:lnTo>
                  <a:close/>
                </a:path>
              </a:pathLst>
            </a:custGeom>
            <a:solidFill>
              <a:srgbClr val="DDDDDD">
                <a:alpha val="100000"/>
              </a:srgbClr>
            </a:solidFill>
            <a:ln w="9525">
              <a:noFill/>
            </a:ln>
          </p:spPr>
          <p:txBody>
            <a:bodyPr/>
            <a:lstStyle/>
            <a:p>
              <a:endParaRPr lang="zh-CN" altLang="en-US"/>
            </a:p>
          </p:txBody>
        </p:sp>
        <p:sp>
          <p:nvSpPr>
            <p:cNvPr id="10565" name="未知"/>
            <p:cNvSpPr/>
            <p:nvPr/>
          </p:nvSpPr>
          <p:spPr>
            <a:xfrm>
              <a:off x="912" y="144"/>
              <a:ext cx="18" cy="3"/>
            </a:xfrm>
            <a:custGeom>
              <a:avLst/>
              <a:gdLst/>
              <a:ahLst/>
              <a:cxnLst/>
              <a:rect l="0" t="0" r="0" b="0"/>
              <a:pathLst>
                <a:path w="55" h="11">
                  <a:moveTo>
                    <a:pt x="0" y="0"/>
                  </a:moveTo>
                  <a:lnTo>
                    <a:pt x="0" y="11"/>
                  </a:lnTo>
                  <a:lnTo>
                    <a:pt x="55" y="11"/>
                  </a:lnTo>
                  <a:lnTo>
                    <a:pt x="54" y="0"/>
                  </a:lnTo>
                  <a:lnTo>
                    <a:pt x="0" y="0"/>
                  </a:lnTo>
                  <a:close/>
                </a:path>
              </a:pathLst>
            </a:custGeom>
            <a:solidFill>
              <a:srgbClr val="E0E0E0">
                <a:alpha val="100000"/>
              </a:srgbClr>
            </a:solidFill>
            <a:ln w="9525">
              <a:noFill/>
            </a:ln>
          </p:spPr>
          <p:txBody>
            <a:bodyPr/>
            <a:lstStyle/>
            <a:p>
              <a:endParaRPr lang="zh-CN" altLang="en-US"/>
            </a:p>
          </p:txBody>
        </p:sp>
        <p:sp>
          <p:nvSpPr>
            <p:cNvPr id="10566" name="未知"/>
            <p:cNvSpPr/>
            <p:nvPr/>
          </p:nvSpPr>
          <p:spPr>
            <a:xfrm>
              <a:off x="652" y="151"/>
              <a:ext cx="255" cy="4"/>
            </a:xfrm>
            <a:custGeom>
              <a:avLst/>
              <a:gdLst/>
              <a:ahLst/>
              <a:cxnLst/>
              <a:rect l="0" t="0" r="0" b="0"/>
              <a:pathLst>
                <a:path w="767" h="12">
                  <a:moveTo>
                    <a:pt x="767" y="12"/>
                  </a:moveTo>
                  <a:lnTo>
                    <a:pt x="767" y="11"/>
                  </a:lnTo>
                  <a:lnTo>
                    <a:pt x="767" y="0"/>
                  </a:lnTo>
                  <a:lnTo>
                    <a:pt x="5" y="0"/>
                  </a:lnTo>
                  <a:lnTo>
                    <a:pt x="1" y="6"/>
                  </a:lnTo>
                  <a:lnTo>
                    <a:pt x="0" y="12"/>
                  </a:lnTo>
                  <a:lnTo>
                    <a:pt x="767" y="12"/>
                  </a:lnTo>
                  <a:close/>
                </a:path>
              </a:pathLst>
            </a:custGeom>
            <a:solidFill>
              <a:srgbClr val="DADADA">
                <a:alpha val="100000"/>
              </a:srgbClr>
            </a:solidFill>
            <a:ln w="9525">
              <a:noFill/>
            </a:ln>
          </p:spPr>
          <p:txBody>
            <a:bodyPr/>
            <a:lstStyle/>
            <a:p>
              <a:endParaRPr lang="zh-CN" altLang="en-US"/>
            </a:p>
          </p:txBody>
        </p:sp>
        <p:sp>
          <p:nvSpPr>
            <p:cNvPr id="10567" name="未知"/>
            <p:cNvSpPr/>
            <p:nvPr/>
          </p:nvSpPr>
          <p:spPr>
            <a:xfrm>
              <a:off x="653" y="147"/>
              <a:ext cx="254" cy="4"/>
            </a:xfrm>
            <a:custGeom>
              <a:avLst/>
              <a:gdLst/>
              <a:ahLst/>
              <a:cxnLst/>
              <a:rect l="0" t="0" r="0" b="0"/>
              <a:pathLst>
                <a:path w="762" h="11">
                  <a:moveTo>
                    <a:pt x="762" y="11"/>
                  </a:moveTo>
                  <a:lnTo>
                    <a:pt x="762" y="0"/>
                  </a:lnTo>
                  <a:lnTo>
                    <a:pt x="1" y="0"/>
                  </a:lnTo>
                  <a:lnTo>
                    <a:pt x="0" y="11"/>
                  </a:lnTo>
                  <a:lnTo>
                    <a:pt x="762" y="11"/>
                  </a:lnTo>
                  <a:close/>
                </a:path>
              </a:pathLst>
            </a:custGeom>
            <a:solidFill>
              <a:srgbClr val="DDDDDD">
                <a:alpha val="100000"/>
              </a:srgbClr>
            </a:solidFill>
            <a:ln w="9525">
              <a:noFill/>
            </a:ln>
          </p:spPr>
          <p:txBody>
            <a:bodyPr/>
            <a:lstStyle/>
            <a:p>
              <a:endParaRPr lang="zh-CN" altLang="en-US"/>
            </a:p>
          </p:txBody>
        </p:sp>
        <p:sp>
          <p:nvSpPr>
            <p:cNvPr id="10568" name="未知"/>
            <p:cNvSpPr/>
            <p:nvPr/>
          </p:nvSpPr>
          <p:spPr>
            <a:xfrm>
              <a:off x="654" y="144"/>
              <a:ext cx="253" cy="3"/>
            </a:xfrm>
            <a:custGeom>
              <a:avLst/>
              <a:gdLst/>
              <a:ahLst/>
              <a:cxnLst/>
              <a:rect l="0" t="0" r="0" b="0"/>
              <a:pathLst>
                <a:path w="761" h="11">
                  <a:moveTo>
                    <a:pt x="761" y="11"/>
                  </a:moveTo>
                  <a:lnTo>
                    <a:pt x="761" y="0"/>
                  </a:lnTo>
                  <a:lnTo>
                    <a:pt x="1" y="0"/>
                  </a:lnTo>
                  <a:lnTo>
                    <a:pt x="0" y="5"/>
                  </a:lnTo>
                  <a:lnTo>
                    <a:pt x="0" y="11"/>
                  </a:lnTo>
                  <a:lnTo>
                    <a:pt x="761" y="11"/>
                  </a:lnTo>
                  <a:close/>
                </a:path>
              </a:pathLst>
            </a:custGeom>
            <a:solidFill>
              <a:srgbClr val="E0E0E0">
                <a:alpha val="100000"/>
              </a:srgbClr>
            </a:solidFill>
            <a:ln w="9525">
              <a:noFill/>
            </a:ln>
          </p:spPr>
          <p:txBody>
            <a:bodyPr/>
            <a:lstStyle/>
            <a:p>
              <a:endParaRPr lang="zh-CN" altLang="en-US"/>
            </a:p>
          </p:txBody>
        </p:sp>
        <p:sp>
          <p:nvSpPr>
            <p:cNvPr id="10569" name="未知"/>
            <p:cNvSpPr/>
            <p:nvPr/>
          </p:nvSpPr>
          <p:spPr>
            <a:xfrm>
              <a:off x="649" y="155"/>
              <a:ext cx="258" cy="4"/>
            </a:xfrm>
            <a:custGeom>
              <a:avLst/>
              <a:gdLst/>
              <a:ahLst/>
              <a:cxnLst/>
              <a:rect l="0" t="0" r="0" b="0"/>
              <a:pathLst>
                <a:path w="775" h="11">
                  <a:moveTo>
                    <a:pt x="752" y="11"/>
                  </a:moveTo>
                  <a:lnTo>
                    <a:pt x="752" y="10"/>
                  </a:lnTo>
                  <a:lnTo>
                    <a:pt x="761" y="10"/>
                  </a:lnTo>
                  <a:lnTo>
                    <a:pt x="772" y="7"/>
                  </a:lnTo>
                  <a:lnTo>
                    <a:pt x="775" y="0"/>
                  </a:lnTo>
                  <a:lnTo>
                    <a:pt x="8" y="0"/>
                  </a:lnTo>
                  <a:lnTo>
                    <a:pt x="3" y="7"/>
                  </a:lnTo>
                  <a:lnTo>
                    <a:pt x="0" y="11"/>
                  </a:lnTo>
                  <a:lnTo>
                    <a:pt x="752" y="11"/>
                  </a:lnTo>
                  <a:close/>
                </a:path>
              </a:pathLst>
            </a:custGeom>
            <a:solidFill>
              <a:srgbClr val="D7D7D7">
                <a:alpha val="100000"/>
              </a:srgbClr>
            </a:solidFill>
            <a:ln w="9525">
              <a:noFill/>
            </a:ln>
          </p:spPr>
          <p:txBody>
            <a:bodyPr/>
            <a:lstStyle/>
            <a:p>
              <a:endParaRPr lang="zh-CN" altLang="en-US"/>
            </a:p>
          </p:txBody>
        </p:sp>
        <p:sp>
          <p:nvSpPr>
            <p:cNvPr id="10570" name="未知"/>
            <p:cNvSpPr/>
            <p:nvPr/>
          </p:nvSpPr>
          <p:spPr>
            <a:xfrm>
              <a:off x="912" y="155"/>
              <a:ext cx="26" cy="4"/>
            </a:xfrm>
            <a:custGeom>
              <a:avLst/>
              <a:gdLst/>
              <a:ahLst/>
              <a:cxnLst/>
              <a:rect l="0" t="0" r="0" b="0"/>
              <a:pathLst>
                <a:path w="76" h="11">
                  <a:moveTo>
                    <a:pt x="22" y="10"/>
                  </a:moveTo>
                  <a:lnTo>
                    <a:pt x="22" y="11"/>
                  </a:lnTo>
                  <a:lnTo>
                    <a:pt x="76" y="11"/>
                  </a:lnTo>
                  <a:lnTo>
                    <a:pt x="70" y="6"/>
                  </a:lnTo>
                  <a:lnTo>
                    <a:pt x="65" y="0"/>
                  </a:lnTo>
                  <a:lnTo>
                    <a:pt x="0" y="0"/>
                  </a:lnTo>
                  <a:lnTo>
                    <a:pt x="2" y="7"/>
                  </a:lnTo>
                  <a:lnTo>
                    <a:pt x="14" y="10"/>
                  </a:lnTo>
                  <a:lnTo>
                    <a:pt x="22" y="10"/>
                  </a:lnTo>
                  <a:close/>
                </a:path>
              </a:pathLst>
            </a:custGeom>
            <a:solidFill>
              <a:srgbClr val="D7D7D7">
                <a:alpha val="100000"/>
              </a:srgbClr>
            </a:solidFill>
            <a:ln w="9525">
              <a:noFill/>
            </a:ln>
          </p:spPr>
          <p:txBody>
            <a:bodyPr/>
            <a:lstStyle/>
            <a:p>
              <a:endParaRPr lang="zh-CN" altLang="en-US"/>
            </a:p>
          </p:txBody>
        </p:sp>
        <p:sp>
          <p:nvSpPr>
            <p:cNvPr id="10571" name="未知"/>
            <p:cNvSpPr/>
            <p:nvPr/>
          </p:nvSpPr>
          <p:spPr>
            <a:xfrm>
              <a:off x="949" y="155"/>
              <a:ext cx="277" cy="4"/>
            </a:xfrm>
            <a:custGeom>
              <a:avLst/>
              <a:gdLst/>
              <a:ahLst/>
              <a:cxnLst/>
              <a:rect l="0" t="0" r="0" b="0"/>
              <a:pathLst>
                <a:path w="831" h="11">
                  <a:moveTo>
                    <a:pt x="12" y="0"/>
                  </a:moveTo>
                  <a:lnTo>
                    <a:pt x="5" y="6"/>
                  </a:lnTo>
                  <a:lnTo>
                    <a:pt x="0" y="11"/>
                  </a:lnTo>
                  <a:lnTo>
                    <a:pt x="831" y="11"/>
                  </a:lnTo>
                  <a:lnTo>
                    <a:pt x="823" y="6"/>
                  </a:lnTo>
                  <a:lnTo>
                    <a:pt x="819" y="0"/>
                  </a:lnTo>
                  <a:lnTo>
                    <a:pt x="12" y="0"/>
                  </a:lnTo>
                  <a:close/>
                </a:path>
              </a:pathLst>
            </a:custGeom>
            <a:solidFill>
              <a:srgbClr val="D8D8D8">
                <a:alpha val="100000"/>
              </a:srgbClr>
            </a:solidFill>
            <a:ln w="9525">
              <a:noFill/>
            </a:ln>
          </p:spPr>
          <p:txBody>
            <a:bodyPr/>
            <a:lstStyle/>
            <a:p>
              <a:endParaRPr lang="zh-CN" altLang="en-US"/>
            </a:p>
          </p:txBody>
        </p:sp>
        <p:sp>
          <p:nvSpPr>
            <p:cNvPr id="10572" name="未知"/>
            <p:cNvSpPr/>
            <p:nvPr/>
          </p:nvSpPr>
          <p:spPr>
            <a:xfrm>
              <a:off x="912" y="140"/>
              <a:ext cx="18" cy="4"/>
            </a:xfrm>
            <a:custGeom>
              <a:avLst/>
              <a:gdLst/>
              <a:ahLst/>
              <a:cxnLst/>
              <a:rect l="0" t="0" r="0" b="0"/>
              <a:pathLst>
                <a:path w="54" h="11">
                  <a:moveTo>
                    <a:pt x="0" y="11"/>
                  </a:moveTo>
                  <a:lnTo>
                    <a:pt x="54" y="11"/>
                  </a:lnTo>
                  <a:lnTo>
                    <a:pt x="53" y="0"/>
                  </a:lnTo>
                  <a:lnTo>
                    <a:pt x="0" y="0"/>
                  </a:lnTo>
                  <a:lnTo>
                    <a:pt x="0" y="11"/>
                  </a:lnTo>
                  <a:close/>
                </a:path>
              </a:pathLst>
            </a:custGeom>
            <a:solidFill>
              <a:srgbClr val="E4E4E4">
                <a:alpha val="100000"/>
              </a:srgbClr>
            </a:solidFill>
            <a:ln w="9525">
              <a:noFill/>
            </a:ln>
          </p:spPr>
          <p:txBody>
            <a:bodyPr/>
            <a:lstStyle/>
            <a:p>
              <a:endParaRPr lang="zh-CN" altLang="en-US"/>
            </a:p>
          </p:txBody>
        </p:sp>
        <p:sp>
          <p:nvSpPr>
            <p:cNvPr id="10573" name="未知"/>
            <p:cNvSpPr/>
            <p:nvPr/>
          </p:nvSpPr>
          <p:spPr>
            <a:xfrm>
              <a:off x="654" y="140"/>
              <a:ext cx="253" cy="4"/>
            </a:xfrm>
            <a:custGeom>
              <a:avLst/>
              <a:gdLst/>
              <a:ahLst/>
              <a:cxnLst/>
              <a:rect l="0" t="0" r="0" b="0"/>
              <a:pathLst>
                <a:path w="760" h="11">
                  <a:moveTo>
                    <a:pt x="760" y="11"/>
                  </a:moveTo>
                  <a:lnTo>
                    <a:pt x="760" y="0"/>
                  </a:lnTo>
                  <a:lnTo>
                    <a:pt x="0" y="0"/>
                  </a:lnTo>
                  <a:lnTo>
                    <a:pt x="0" y="4"/>
                  </a:lnTo>
                  <a:lnTo>
                    <a:pt x="0" y="11"/>
                  </a:lnTo>
                  <a:lnTo>
                    <a:pt x="760" y="11"/>
                  </a:lnTo>
                  <a:close/>
                </a:path>
              </a:pathLst>
            </a:custGeom>
            <a:solidFill>
              <a:srgbClr val="E2E2E2">
                <a:alpha val="100000"/>
              </a:srgbClr>
            </a:solidFill>
            <a:ln w="9525">
              <a:noFill/>
            </a:ln>
          </p:spPr>
          <p:txBody>
            <a:bodyPr/>
            <a:lstStyle/>
            <a:p>
              <a:endParaRPr lang="zh-CN" altLang="en-US"/>
            </a:p>
          </p:txBody>
        </p:sp>
        <p:sp>
          <p:nvSpPr>
            <p:cNvPr id="10574" name="未知"/>
            <p:cNvSpPr/>
            <p:nvPr/>
          </p:nvSpPr>
          <p:spPr>
            <a:xfrm>
              <a:off x="614" y="122"/>
              <a:ext cx="21" cy="3"/>
            </a:xfrm>
            <a:custGeom>
              <a:avLst/>
              <a:gdLst/>
              <a:ahLst/>
              <a:cxnLst/>
              <a:rect l="0" t="0" r="0" b="0"/>
              <a:pathLst>
                <a:path w="63" h="10">
                  <a:moveTo>
                    <a:pt x="53" y="10"/>
                  </a:moveTo>
                  <a:lnTo>
                    <a:pt x="57" y="3"/>
                  </a:lnTo>
                  <a:lnTo>
                    <a:pt x="63" y="0"/>
                  </a:lnTo>
                  <a:lnTo>
                    <a:pt x="0" y="0"/>
                  </a:lnTo>
                  <a:lnTo>
                    <a:pt x="5" y="3"/>
                  </a:lnTo>
                  <a:lnTo>
                    <a:pt x="11" y="10"/>
                  </a:lnTo>
                  <a:lnTo>
                    <a:pt x="53" y="10"/>
                  </a:lnTo>
                  <a:close/>
                </a:path>
              </a:pathLst>
            </a:custGeom>
            <a:solidFill>
              <a:srgbClr val="F0F0F0">
                <a:alpha val="100000"/>
              </a:srgbClr>
            </a:solidFill>
            <a:ln w="9525">
              <a:noFill/>
            </a:ln>
          </p:spPr>
          <p:txBody>
            <a:bodyPr/>
            <a:lstStyle/>
            <a:p>
              <a:endParaRPr lang="zh-CN" altLang="en-US"/>
            </a:p>
          </p:txBody>
        </p:sp>
        <p:sp>
          <p:nvSpPr>
            <p:cNvPr id="10575" name="未知"/>
            <p:cNvSpPr/>
            <p:nvPr/>
          </p:nvSpPr>
          <p:spPr>
            <a:xfrm>
              <a:off x="617" y="125"/>
              <a:ext cx="14" cy="4"/>
            </a:xfrm>
            <a:custGeom>
              <a:avLst/>
              <a:gdLst/>
              <a:ahLst/>
              <a:cxnLst/>
              <a:rect l="0" t="0" r="0" b="0"/>
              <a:pathLst>
                <a:path w="42" h="11">
                  <a:moveTo>
                    <a:pt x="39" y="3"/>
                  </a:moveTo>
                  <a:lnTo>
                    <a:pt x="42" y="0"/>
                  </a:lnTo>
                  <a:lnTo>
                    <a:pt x="0" y="0"/>
                  </a:lnTo>
                  <a:lnTo>
                    <a:pt x="3" y="11"/>
                  </a:lnTo>
                  <a:lnTo>
                    <a:pt x="35" y="11"/>
                  </a:lnTo>
                  <a:lnTo>
                    <a:pt x="39" y="3"/>
                  </a:lnTo>
                  <a:close/>
                </a:path>
              </a:pathLst>
            </a:custGeom>
            <a:solidFill>
              <a:srgbClr val="EEEEEE">
                <a:alpha val="100000"/>
              </a:srgbClr>
            </a:solidFill>
            <a:ln w="9525">
              <a:noFill/>
            </a:ln>
          </p:spPr>
          <p:txBody>
            <a:bodyPr/>
            <a:lstStyle/>
            <a:p>
              <a:endParaRPr lang="zh-CN" altLang="en-US"/>
            </a:p>
          </p:txBody>
        </p:sp>
        <p:sp>
          <p:nvSpPr>
            <p:cNvPr id="10576" name="未知"/>
            <p:cNvSpPr/>
            <p:nvPr/>
          </p:nvSpPr>
          <p:spPr>
            <a:xfrm>
              <a:off x="614" y="136"/>
              <a:ext cx="13" cy="4"/>
            </a:xfrm>
            <a:custGeom>
              <a:avLst/>
              <a:gdLst/>
              <a:ahLst/>
              <a:cxnLst/>
              <a:rect l="0" t="0" r="0" b="0"/>
              <a:pathLst>
                <a:path w="40" h="12">
                  <a:moveTo>
                    <a:pt x="39" y="12"/>
                  </a:moveTo>
                  <a:lnTo>
                    <a:pt x="40" y="0"/>
                  </a:lnTo>
                  <a:lnTo>
                    <a:pt x="10" y="0"/>
                  </a:lnTo>
                  <a:lnTo>
                    <a:pt x="0" y="12"/>
                  </a:lnTo>
                  <a:lnTo>
                    <a:pt x="39" y="12"/>
                  </a:lnTo>
                  <a:close/>
                </a:path>
              </a:pathLst>
            </a:custGeom>
            <a:solidFill>
              <a:srgbClr val="E5E5E5">
                <a:alpha val="100000"/>
              </a:srgbClr>
            </a:solidFill>
            <a:ln w="9525">
              <a:noFill/>
            </a:ln>
          </p:spPr>
          <p:txBody>
            <a:bodyPr/>
            <a:lstStyle/>
            <a:p>
              <a:endParaRPr lang="zh-CN" altLang="en-US"/>
            </a:p>
          </p:txBody>
        </p:sp>
        <p:sp>
          <p:nvSpPr>
            <p:cNvPr id="10577" name="未知"/>
            <p:cNvSpPr/>
            <p:nvPr/>
          </p:nvSpPr>
          <p:spPr>
            <a:xfrm>
              <a:off x="610" y="140"/>
              <a:ext cx="17" cy="4"/>
            </a:xfrm>
            <a:custGeom>
              <a:avLst/>
              <a:gdLst/>
              <a:ahLst/>
              <a:cxnLst/>
              <a:rect l="0" t="0" r="0" b="0"/>
              <a:pathLst>
                <a:path w="49" h="11">
                  <a:moveTo>
                    <a:pt x="49" y="4"/>
                  </a:moveTo>
                  <a:lnTo>
                    <a:pt x="49" y="0"/>
                  </a:lnTo>
                  <a:lnTo>
                    <a:pt x="10" y="0"/>
                  </a:lnTo>
                  <a:lnTo>
                    <a:pt x="5" y="6"/>
                  </a:lnTo>
                  <a:lnTo>
                    <a:pt x="0" y="11"/>
                  </a:lnTo>
                  <a:lnTo>
                    <a:pt x="49" y="11"/>
                  </a:lnTo>
                  <a:lnTo>
                    <a:pt x="49" y="4"/>
                  </a:lnTo>
                  <a:close/>
                </a:path>
              </a:pathLst>
            </a:custGeom>
            <a:solidFill>
              <a:srgbClr val="E4E4E4">
                <a:alpha val="100000"/>
              </a:srgbClr>
            </a:solidFill>
            <a:ln w="9525">
              <a:noFill/>
            </a:ln>
          </p:spPr>
          <p:txBody>
            <a:bodyPr/>
            <a:lstStyle/>
            <a:p>
              <a:endParaRPr lang="zh-CN" altLang="en-US"/>
            </a:p>
          </p:txBody>
        </p:sp>
        <p:sp>
          <p:nvSpPr>
            <p:cNvPr id="10578" name="未知"/>
            <p:cNvSpPr/>
            <p:nvPr/>
          </p:nvSpPr>
          <p:spPr>
            <a:xfrm>
              <a:off x="617" y="133"/>
              <a:ext cx="11" cy="3"/>
            </a:xfrm>
            <a:custGeom>
              <a:avLst/>
              <a:gdLst/>
              <a:ahLst/>
              <a:cxnLst/>
              <a:rect l="0" t="0" r="0" b="0"/>
              <a:pathLst>
                <a:path w="32" h="10">
                  <a:moveTo>
                    <a:pt x="30" y="10"/>
                  </a:moveTo>
                  <a:lnTo>
                    <a:pt x="32" y="0"/>
                  </a:lnTo>
                  <a:lnTo>
                    <a:pt x="3" y="0"/>
                  </a:lnTo>
                  <a:lnTo>
                    <a:pt x="0" y="10"/>
                  </a:lnTo>
                  <a:lnTo>
                    <a:pt x="30" y="10"/>
                  </a:lnTo>
                  <a:close/>
                </a:path>
              </a:pathLst>
            </a:custGeom>
            <a:solidFill>
              <a:srgbClr val="E8E8E8">
                <a:alpha val="100000"/>
              </a:srgbClr>
            </a:solidFill>
            <a:ln w="9525">
              <a:noFill/>
            </a:ln>
          </p:spPr>
          <p:txBody>
            <a:bodyPr/>
            <a:lstStyle/>
            <a:p>
              <a:endParaRPr lang="zh-CN" altLang="en-US"/>
            </a:p>
          </p:txBody>
        </p:sp>
        <p:sp>
          <p:nvSpPr>
            <p:cNvPr id="10579" name="未知"/>
            <p:cNvSpPr/>
            <p:nvPr/>
          </p:nvSpPr>
          <p:spPr>
            <a:xfrm>
              <a:off x="618" y="129"/>
              <a:ext cx="11" cy="4"/>
            </a:xfrm>
            <a:custGeom>
              <a:avLst/>
              <a:gdLst/>
              <a:ahLst/>
              <a:cxnLst/>
              <a:rect l="0" t="0" r="0" b="0"/>
              <a:pathLst>
                <a:path w="33" h="12">
                  <a:moveTo>
                    <a:pt x="1" y="4"/>
                  </a:moveTo>
                  <a:lnTo>
                    <a:pt x="0" y="12"/>
                  </a:lnTo>
                  <a:lnTo>
                    <a:pt x="29" y="12"/>
                  </a:lnTo>
                  <a:lnTo>
                    <a:pt x="33" y="0"/>
                  </a:lnTo>
                  <a:lnTo>
                    <a:pt x="1" y="0"/>
                  </a:lnTo>
                  <a:lnTo>
                    <a:pt x="1" y="4"/>
                  </a:lnTo>
                  <a:close/>
                </a:path>
              </a:pathLst>
            </a:custGeom>
            <a:solidFill>
              <a:srgbClr val="EAEAEA">
                <a:alpha val="100000"/>
              </a:srgbClr>
            </a:solidFill>
            <a:ln w="9525">
              <a:noFill/>
            </a:ln>
          </p:spPr>
          <p:txBody>
            <a:bodyPr/>
            <a:lstStyle/>
            <a:p>
              <a:endParaRPr lang="zh-CN" altLang="en-US"/>
            </a:p>
          </p:txBody>
        </p:sp>
        <p:sp>
          <p:nvSpPr>
            <p:cNvPr id="10580" name="未知"/>
            <p:cNvSpPr/>
            <p:nvPr/>
          </p:nvSpPr>
          <p:spPr>
            <a:xfrm>
              <a:off x="607" y="144"/>
              <a:ext cx="20" cy="3"/>
            </a:xfrm>
            <a:custGeom>
              <a:avLst/>
              <a:gdLst/>
              <a:ahLst/>
              <a:cxnLst/>
              <a:rect l="0" t="0" r="0" b="0"/>
              <a:pathLst>
                <a:path w="61" h="11">
                  <a:moveTo>
                    <a:pt x="61" y="11"/>
                  </a:moveTo>
                  <a:lnTo>
                    <a:pt x="60" y="0"/>
                  </a:lnTo>
                  <a:lnTo>
                    <a:pt x="11" y="0"/>
                  </a:lnTo>
                  <a:lnTo>
                    <a:pt x="0" y="11"/>
                  </a:lnTo>
                  <a:lnTo>
                    <a:pt x="61" y="11"/>
                  </a:lnTo>
                  <a:close/>
                </a:path>
              </a:pathLst>
            </a:custGeom>
            <a:solidFill>
              <a:srgbClr val="E0E0E0">
                <a:alpha val="100000"/>
              </a:srgbClr>
            </a:solidFill>
            <a:ln w="9525">
              <a:noFill/>
            </a:ln>
          </p:spPr>
          <p:txBody>
            <a:bodyPr/>
            <a:lstStyle/>
            <a:p>
              <a:endParaRPr lang="zh-CN" altLang="en-US"/>
            </a:p>
          </p:txBody>
        </p:sp>
        <p:sp>
          <p:nvSpPr>
            <p:cNvPr id="10581" name="未知"/>
            <p:cNvSpPr/>
            <p:nvPr/>
          </p:nvSpPr>
          <p:spPr>
            <a:xfrm>
              <a:off x="603" y="147"/>
              <a:ext cx="25" cy="4"/>
            </a:xfrm>
            <a:custGeom>
              <a:avLst/>
              <a:gdLst/>
              <a:ahLst/>
              <a:cxnLst/>
              <a:rect l="0" t="0" r="0" b="0"/>
              <a:pathLst>
                <a:path w="75" h="11">
                  <a:moveTo>
                    <a:pt x="75" y="11"/>
                  </a:moveTo>
                  <a:lnTo>
                    <a:pt x="73" y="5"/>
                  </a:lnTo>
                  <a:lnTo>
                    <a:pt x="73" y="0"/>
                  </a:lnTo>
                  <a:lnTo>
                    <a:pt x="12" y="0"/>
                  </a:lnTo>
                  <a:lnTo>
                    <a:pt x="0" y="11"/>
                  </a:lnTo>
                  <a:lnTo>
                    <a:pt x="75" y="11"/>
                  </a:lnTo>
                  <a:close/>
                </a:path>
              </a:pathLst>
            </a:custGeom>
            <a:solidFill>
              <a:srgbClr val="DDDDDD">
                <a:alpha val="100000"/>
              </a:srgbClr>
            </a:solidFill>
            <a:ln w="9525">
              <a:noFill/>
            </a:ln>
          </p:spPr>
          <p:txBody>
            <a:bodyPr/>
            <a:lstStyle/>
            <a:p>
              <a:endParaRPr lang="zh-CN" altLang="en-US"/>
            </a:p>
          </p:txBody>
        </p:sp>
        <p:sp>
          <p:nvSpPr>
            <p:cNvPr id="10582" name="未知"/>
            <p:cNvSpPr/>
            <p:nvPr/>
          </p:nvSpPr>
          <p:spPr>
            <a:xfrm>
              <a:off x="599" y="151"/>
              <a:ext cx="30" cy="4"/>
            </a:xfrm>
            <a:custGeom>
              <a:avLst/>
              <a:gdLst/>
              <a:ahLst/>
              <a:cxnLst/>
              <a:rect l="0" t="0" r="0" b="0"/>
              <a:pathLst>
                <a:path w="90" h="12">
                  <a:moveTo>
                    <a:pt x="60" y="4"/>
                  </a:moveTo>
                  <a:lnTo>
                    <a:pt x="58" y="12"/>
                  </a:lnTo>
                  <a:lnTo>
                    <a:pt x="90" y="12"/>
                  </a:lnTo>
                  <a:lnTo>
                    <a:pt x="86" y="0"/>
                  </a:lnTo>
                  <a:lnTo>
                    <a:pt x="11" y="0"/>
                  </a:lnTo>
                  <a:lnTo>
                    <a:pt x="4" y="7"/>
                  </a:lnTo>
                  <a:lnTo>
                    <a:pt x="0" y="12"/>
                  </a:lnTo>
                  <a:lnTo>
                    <a:pt x="54" y="12"/>
                  </a:lnTo>
                  <a:lnTo>
                    <a:pt x="54" y="7"/>
                  </a:lnTo>
                  <a:lnTo>
                    <a:pt x="54" y="5"/>
                  </a:lnTo>
                  <a:lnTo>
                    <a:pt x="54" y="4"/>
                  </a:lnTo>
                  <a:lnTo>
                    <a:pt x="55" y="4"/>
                  </a:lnTo>
                  <a:lnTo>
                    <a:pt x="60" y="4"/>
                  </a:lnTo>
                  <a:close/>
                </a:path>
              </a:pathLst>
            </a:custGeom>
            <a:solidFill>
              <a:srgbClr val="DADADA">
                <a:alpha val="100000"/>
              </a:srgbClr>
            </a:solidFill>
            <a:ln w="9525">
              <a:noFill/>
            </a:ln>
          </p:spPr>
          <p:txBody>
            <a:bodyPr/>
            <a:lstStyle/>
            <a:p>
              <a:endParaRPr lang="zh-CN" altLang="en-US"/>
            </a:p>
          </p:txBody>
        </p:sp>
        <p:sp>
          <p:nvSpPr>
            <p:cNvPr id="10583" name="未知"/>
            <p:cNvSpPr/>
            <p:nvPr/>
          </p:nvSpPr>
          <p:spPr>
            <a:xfrm>
              <a:off x="618" y="159"/>
              <a:ext cx="17" cy="3"/>
            </a:xfrm>
            <a:custGeom>
              <a:avLst/>
              <a:gdLst/>
              <a:ahLst/>
              <a:cxnLst/>
              <a:rect l="0" t="0" r="0" b="0"/>
              <a:pathLst>
                <a:path w="52" h="11">
                  <a:moveTo>
                    <a:pt x="52" y="11"/>
                  </a:moveTo>
                  <a:lnTo>
                    <a:pt x="46" y="6"/>
                  </a:lnTo>
                  <a:lnTo>
                    <a:pt x="41" y="0"/>
                  </a:lnTo>
                  <a:lnTo>
                    <a:pt x="1" y="0"/>
                  </a:lnTo>
                  <a:lnTo>
                    <a:pt x="0" y="11"/>
                  </a:lnTo>
                  <a:lnTo>
                    <a:pt x="52" y="11"/>
                  </a:lnTo>
                  <a:close/>
                </a:path>
              </a:pathLst>
            </a:custGeom>
            <a:solidFill>
              <a:srgbClr val="D5D5D5">
                <a:alpha val="100000"/>
              </a:srgbClr>
            </a:solidFill>
            <a:ln w="9525">
              <a:noFill/>
            </a:ln>
          </p:spPr>
          <p:txBody>
            <a:bodyPr/>
            <a:lstStyle/>
            <a:p>
              <a:endParaRPr lang="zh-CN" altLang="en-US"/>
            </a:p>
          </p:txBody>
        </p:sp>
        <p:sp>
          <p:nvSpPr>
            <p:cNvPr id="10584" name="未知"/>
            <p:cNvSpPr/>
            <p:nvPr/>
          </p:nvSpPr>
          <p:spPr>
            <a:xfrm>
              <a:off x="618" y="155"/>
              <a:ext cx="13" cy="4"/>
            </a:xfrm>
            <a:custGeom>
              <a:avLst/>
              <a:gdLst/>
              <a:ahLst/>
              <a:cxnLst/>
              <a:rect l="0" t="0" r="0" b="0"/>
              <a:pathLst>
                <a:path w="40" h="11">
                  <a:moveTo>
                    <a:pt x="40" y="11"/>
                  </a:moveTo>
                  <a:lnTo>
                    <a:pt x="38" y="9"/>
                  </a:lnTo>
                  <a:lnTo>
                    <a:pt x="37" y="7"/>
                  </a:lnTo>
                  <a:lnTo>
                    <a:pt x="33" y="0"/>
                  </a:lnTo>
                  <a:lnTo>
                    <a:pt x="1" y="0"/>
                  </a:lnTo>
                  <a:lnTo>
                    <a:pt x="0" y="11"/>
                  </a:lnTo>
                  <a:lnTo>
                    <a:pt x="40" y="11"/>
                  </a:lnTo>
                  <a:close/>
                </a:path>
              </a:pathLst>
            </a:custGeom>
            <a:solidFill>
              <a:srgbClr val="D7D7D7">
                <a:alpha val="100000"/>
              </a:srgbClr>
            </a:solidFill>
            <a:ln w="9525">
              <a:noFill/>
            </a:ln>
          </p:spPr>
          <p:txBody>
            <a:bodyPr/>
            <a:lstStyle/>
            <a:p>
              <a:endParaRPr lang="zh-CN" altLang="en-US"/>
            </a:p>
          </p:txBody>
        </p:sp>
        <p:sp>
          <p:nvSpPr>
            <p:cNvPr id="10585" name="未知"/>
            <p:cNvSpPr/>
            <p:nvPr/>
          </p:nvSpPr>
          <p:spPr>
            <a:xfrm>
              <a:off x="23" y="129"/>
              <a:ext cx="571" cy="4"/>
            </a:xfrm>
            <a:custGeom>
              <a:avLst/>
              <a:gdLst/>
              <a:ahLst/>
              <a:cxnLst/>
              <a:rect l="0" t="0" r="0" b="0"/>
              <a:pathLst>
                <a:path w="1714" h="12">
                  <a:moveTo>
                    <a:pt x="1714" y="12"/>
                  </a:moveTo>
                  <a:lnTo>
                    <a:pt x="1711" y="5"/>
                  </a:lnTo>
                  <a:lnTo>
                    <a:pt x="1711" y="0"/>
                  </a:lnTo>
                  <a:lnTo>
                    <a:pt x="13" y="0"/>
                  </a:lnTo>
                  <a:lnTo>
                    <a:pt x="0" y="12"/>
                  </a:lnTo>
                  <a:lnTo>
                    <a:pt x="1714" y="12"/>
                  </a:lnTo>
                  <a:close/>
                </a:path>
              </a:pathLst>
            </a:custGeom>
            <a:solidFill>
              <a:srgbClr val="EAEAEA">
                <a:alpha val="100000"/>
              </a:srgbClr>
            </a:solidFill>
            <a:ln w="9525">
              <a:noFill/>
            </a:ln>
          </p:spPr>
          <p:txBody>
            <a:bodyPr/>
            <a:lstStyle/>
            <a:p>
              <a:endParaRPr lang="zh-CN" altLang="en-US"/>
            </a:p>
          </p:txBody>
        </p:sp>
        <p:sp>
          <p:nvSpPr>
            <p:cNvPr id="10586" name="未知"/>
            <p:cNvSpPr/>
            <p:nvPr/>
          </p:nvSpPr>
          <p:spPr>
            <a:xfrm>
              <a:off x="19" y="133"/>
              <a:ext cx="594" cy="3"/>
            </a:xfrm>
            <a:custGeom>
              <a:avLst/>
              <a:gdLst/>
              <a:ahLst/>
              <a:cxnLst/>
              <a:rect l="0" t="0" r="0" b="0"/>
              <a:pathLst>
                <a:path w="1784" h="10">
                  <a:moveTo>
                    <a:pt x="1726" y="2"/>
                  </a:moveTo>
                  <a:lnTo>
                    <a:pt x="1726" y="0"/>
                  </a:lnTo>
                  <a:lnTo>
                    <a:pt x="12" y="0"/>
                  </a:lnTo>
                  <a:lnTo>
                    <a:pt x="0" y="10"/>
                  </a:lnTo>
                  <a:lnTo>
                    <a:pt x="1780" y="10"/>
                  </a:lnTo>
                  <a:lnTo>
                    <a:pt x="1784" y="0"/>
                  </a:lnTo>
                  <a:lnTo>
                    <a:pt x="1741" y="0"/>
                  </a:lnTo>
                  <a:lnTo>
                    <a:pt x="1740" y="3"/>
                  </a:lnTo>
                  <a:lnTo>
                    <a:pt x="1734" y="4"/>
                  </a:lnTo>
                  <a:lnTo>
                    <a:pt x="1726" y="2"/>
                  </a:lnTo>
                  <a:close/>
                </a:path>
              </a:pathLst>
            </a:custGeom>
            <a:solidFill>
              <a:srgbClr val="E9E9E9">
                <a:alpha val="100000"/>
              </a:srgbClr>
            </a:solidFill>
            <a:ln w="9525">
              <a:noFill/>
            </a:ln>
          </p:spPr>
          <p:txBody>
            <a:bodyPr/>
            <a:lstStyle/>
            <a:p>
              <a:endParaRPr lang="zh-CN" altLang="en-US"/>
            </a:p>
          </p:txBody>
        </p:sp>
        <p:sp>
          <p:nvSpPr>
            <p:cNvPr id="10587" name="未知"/>
            <p:cNvSpPr/>
            <p:nvPr/>
          </p:nvSpPr>
          <p:spPr>
            <a:xfrm>
              <a:off x="27" y="125"/>
              <a:ext cx="568" cy="4"/>
            </a:xfrm>
            <a:custGeom>
              <a:avLst/>
              <a:gdLst/>
              <a:ahLst/>
              <a:cxnLst/>
              <a:rect l="0" t="0" r="0" b="0"/>
              <a:pathLst>
                <a:path w="1703" h="11">
                  <a:moveTo>
                    <a:pt x="1698" y="11"/>
                  </a:moveTo>
                  <a:lnTo>
                    <a:pt x="1703" y="0"/>
                  </a:lnTo>
                  <a:lnTo>
                    <a:pt x="13" y="0"/>
                  </a:lnTo>
                  <a:lnTo>
                    <a:pt x="7" y="5"/>
                  </a:lnTo>
                  <a:lnTo>
                    <a:pt x="0" y="11"/>
                  </a:lnTo>
                  <a:lnTo>
                    <a:pt x="1698" y="11"/>
                  </a:lnTo>
                  <a:close/>
                </a:path>
              </a:pathLst>
            </a:custGeom>
            <a:solidFill>
              <a:srgbClr val="EDEDED">
                <a:alpha val="100000"/>
              </a:srgbClr>
            </a:solidFill>
            <a:ln w="9525">
              <a:noFill/>
            </a:ln>
          </p:spPr>
          <p:txBody>
            <a:bodyPr/>
            <a:lstStyle/>
            <a:p>
              <a:endParaRPr lang="zh-CN" altLang="en-US"/>
            </a:p>
          </p:txBody>
        </p:sp>
        <p:sp>
          <p:nvSpPr>
            <p:cNvPr id="10588" name="未知"/>
            <p:cNvSpPr/>
            <p:nvPr/>
          </p:nvSpPr>
          <p:spPr>
            <a:xfrm>
              <a:off x="597" y="125"/>
              <a:ext cx="17" cy="4"/>
            </a:xfrm>
            <a:custGeom>
              <a:avLst/>
              <a:gdLst/>
              <a:ahLst/>
              <a:cxnLst/>
              <a:rect l="0" t="0" r="0" b="0"/>
              <a:pathLst>
                <a:path w="49" h="11">
                  <a:moveTo>
                    <a:pt x="49" y="11"/>
                  </a:moveTo>
                  <a:lnTo>
                    <a:pt x="45" y="0"/>
                  </a:lnTo>
                  <a:lnTo>
                    <a:pt x="4" y="0"/>
                  </a:lnTo>
                  <a:lnTo>
                    <a:pt x="0" y="7"/>
                  </a:lnTo>
                  <a:lnTo>
                    <a:pt x="3" y="11"/>
                  </a:lnTo>
                  <a:lnTo>
                    <a:pt x="49" y="11"/>
                  </a:lnTo>
                  <a:close/>
                </a:path>
              </a:pathLst>
            </a:custGeom>
            <a:solidFill>
              <a:srgbClr val="EDEDED">
                <a:alpha val="100000"/>
              </a:srgbClr>
            </a:solidFill>
            <a:ln w="9525">
              <a:noFill/>
            </a:ln>
          </p:spPr>
          <p:txBody>
            <a:bodyPr/>
            <a:lstStyle/>
            <a:p>
              <a:endParaRPr lang="zh-CN" altLang="en-US"/>
            </a:p>
          </p:txBody>
        </p:sp>
        <p:sp>
          <p:nvSpPr>
            <p:cNvPr id="10589" name="未知"/>
            <p:cNvSpPr/>
            <p:nvPr/>
          </p:nvSpPr>
          <p:spPr>
            <a:xfrm>
              <a:off x="599" y="122"/>
              <a:ext cx="13" cy="3"/>
            </a:xfrm>
            <a:custGeom>
              <a:avLst/>
              <a:gdLst/>
              <a:ahLst/>
              <a:cxnLst/>
              <a:rect l="0" t="0" r="0" b="0"/>
              <a:pathLst>
                <a:path w="41" h="10">
                  <a:moveTo>
                    <a:pt x="41" y="10"/>
                  </a:moveTo>
                  <a:lnTo>
                    <a:pt x="39" y="7"/>
                  </a:lnTo>
                  <a:lnTo>
                    <a:pt x="30" y="1"/>
                  </a:lnTo>
                  <a:lnTo>
                    <a:pt x="19" y="0"/>
                  </a:lnTo>
                  <a:lnTo>
                    <a:pt x="3" y="3"/>
                  </a:lnTo>
                  <a:lnTo>
                    <a:pt x="0" y="10"/>
                  </a:lnTo>
                  <a:lnTo>
                    <a:pt x="41" y="10"/>
                  </a:lnTo>
                  <a:close/>
                </a:path>
              </a:pathLst>
            </a:custGeom>
            <a:solidFill>
              <a:srgbClr val="EFEFEF">
                <a:alpha val="100000"/>
              </a:srgbClr>
            </a:solidFill>
            <a:ln w="9525">
              <a:noFill/>
            </a:ln>
          </p:spPr>
          <p:txBody>
            <a:bodyPr/>
            <a:lstStyle/>
            <a:p>
              <a:endParaRPr lang="zh-CN" altLang="en-US"/>
            </a:p>
          </p:txBody>
        </p:sp>
        <p:sp>
          <p:nvSpPr>
            <p:cNvPr id="10590" name="未知"/>
            <p:cNvSpPr/>
            <p:nvPr/>
          </p:nvSpPr>
          <p:spPr>
            <a:xfrm>
              <a:off x="31" y="122"/>
              <a:ext cx="568" cy="3"/>
            </a:xfrm>
            <a:custGeom>
              <a:avLst/>
              <a:gdLst/>
              <a:ahLst/>
              <a:cxnLst/>
              <a:rect l="0" t="0" r="0" b="0"/>
              <a:pathLst>
                <a:path w="1702" h="10">
                  <a:moveTo>
                    <a:pt x="1697" y="2"/>
                  </a:moveTo>
                  <a:lnTo>
                    <a:pt x="1702" y="0"/>
                  </a:lnTo>
                  <a:lnTo>
                    <a:pt x="8" y="0"/>
                  </a:lnTo>
                  <a:lnTo>
                    <a:pt x="0" y="10"/>
                  </a:lnTo>
                  <a:lnTo>
                    <a:pt x="1690" y="10"/>
                  </a:lnTo>
                  <a:lnTo>
                    <a:pt x="1692" y="4"/>
                  </a:lnTo>
                  <a:lnTo>
                    <a:pt x="1697" y="2"/>
                  </a:lnTo>
                  <a:close/>
                </a:path>
              </a:pathLst>
            </a:custGeom>
            <a:solidFill>
              <a:srgbClr val="F0F0F0">
                <a:alpha val="100000"/>
              </a:srgbClr>
            </a:solidFill>
            <a:ln w="9525">
              <a:noFill/>
            </a:ln>
          </p:spPr>
          <p:txBody>
            <a:bodyPr/>
            <a:lstStyle/>
            <a:p>
              <a:endParaRPr lang="zh-CN" altLang="en-US"/>
            </a:p>
          </p:txBody>
        </p:sp>
        <p:sp>
          <p:nvSpPr>
            <p:cNvPr id="10591" name="未知"/>
            <p:cNvSpPr/>
            <p:nvPr/>
          </p:nvSpPr>
          <p:spPr>
            <a:xfrm>
              <a:off x="598" y="129"/>
              <a:ext cx="16" cy="4"/>
            </a:xfrm>
            <a:custGeom>
              <a:avLst/>
              <a:gdLst/>
              <a:ahLst/>
              <a:cxnLst/>
              <a:rect l="0" t="0" r="0" b="0"/>
              <a:pathLst>
                <a:path w="46" h="12">
                  <a:moveTo>
                    <a:pt x="2" y="10"/>
                  </a:moveTo>
                  <a:lnTo>
                    <a:pt x="2" y="12"/>
                  </a:lnTo>
                  <a:lnTo>
                    <a:pt x="45" y="12"/>
                  </a:lnTo>
                  <a:lnTo>
                    <a:pt x="46" y="5"/>
                  </a:lnTo>
                  <a:lnTo>
                    <a:pt x="46" y="0"/>
                  </a:lnTo>
                  <a:lnTo>
                    <a:pt x="0" y="0"/>
                  </a:lnTo>
                  <a:lnTo>
                    <a:pt x="2" y="10"/>
                  </a:lnTo>
                  <a:close/>
                </a:path>
              </a:pathLst>
            </a:custGeom>
            <a:solidFill>
              <a:srgbClr val="E9E9E9">
                <a:alpha val="100000"/>
              </a:srgbClr>
            </a:solidFill>
            <a:ln w="9525">
              <a:noFill/>
            </a:ln>
          </p:spPr>
          <p:txBody>
            <a:bodyPr/>
            <a:lstStyle/>
            <a:p>
              <a:endParaRPr lang="zh-CN" altLang="en-US"/>
            </a:p>
          </p:txBody>
        </p:sp>
        <p:sp>
          <p:nvSpPr>
            <p:cNvPr id="10592" name="未知"/>
            <p:cNvSpPr/>
            <p:nvPr/>
          </p:nvSpPr>
          <p:spPr>
            <a:xfrm>
              <a:off x="14" y="136"/>
              <a:ext cx="598" cy="4"/>
            </a:xfrm>
            <a:custGeom>
              <a:avLst/>
              <a:gdLst/>
              <a:ahLst/>
              <a:cxnLst/>
              <a:rect l="0" t="0" r="0" b="0"/>
              <a:pathLst>
                <a:path w="1794" h="12">
                  <a:moveTo>
                    <a:pt x="1788" y="12"/>
                  </a:moveTo>
                  <a:lnTo>
                    <a:pt x="1793" y="5"/>
                  </a:lnTo>
                  <a:lnTo>
                    <a:pt x="1794" y="0"/>
                  </a:lnTo>
                  <a:lnTo>
                    <a:pt x="14" y="0"/>
                  </a:lnTo>
                  <a:lnTo>
                    <a:pt x="0" y="12"/>
                  </a:lnTo>
                  <a:lnTo>
                    <a:pt x="1788" y="12"/>
                  </a:lnTo>
                  <a:close/>
                </a:path>
              </a:pathLst>
            </a:custGeom>
            <a:solidFill>
              <a:srgbClr val="E5E5E5">
                <a:alpha val="100000"/>
              </a:srgbClr>
            </a:solidFill>
            <a:ln w="9525">
              <a:noFill/>
            </a:ln>
          </p:spPr>
          <p:txBody>
            <a:bodyPr/>
            <a:lstStyle/>
            <a:p>
              <a:endParaRPr lang="zh-CN" altLang="en-US"/>
            </a:p>
          </p:txBody>
        </p:sp>
        <p:sp>
          <p:nvSpPr>
            <p:cNvPr id="10593" name="未知"/>
            <p:cNvSpPr/>
            <p:nvPr/>
          </p:nvSpPr>
          <p:spPr>
            <a:xfrm>
              <a:off x="2" y="147"/>
              <a:ext cx="601" cy="4"/>
            </a:xfrm>
            <a:custGeom>
              <a:avLst/>
              <a:gdLst/>
              <a:ahLst/>
              <a:cxnLst/>
              <a:rect l="0" t="0" r="0" b="0"/>
              <a:pathLst>
                <a:path w="1803" h="11">
                  <a:moveTo>
                    <a:pt x="1793" y="11"/>
                  </a:moveTo>
                  <a:lnTo>
                    <a:pt x="1803" y="0"/>
                  </a:lnTo>
                  <a:lnTo>
                    <a:pt x="12" y="0"/>
                  </a:lnTo>
                  <a:lnTo>
                    <a:pt x="0" y="11"/>
                  </a:lnTo>
                  <a:lnTo>
                    <a:pt x="1793" y="11"/>
                  </a:lnTo>
                  <a:close/>
                </a:path>
              </a:pathLst>
            </a:custGeom>
            <a:solidFill>
              <a:srgbClr val="DDDDDD">
                <a:alpha val="100000"/>
              </a:srgbClr>
            </a:solidFill>
            <a:ln w="9525">
              <a:noFill/>
            </a:ln>
          </p:spPr>
          <p:txBody>
            <a:bodyPr/>
            <a:lstStyle/>
            <a:p>
              <a:endParaRPr lang="zh-CN" altLang="en-US"/>
            </a:p>
          </p:txBody>
        </p:sp>
        <p:sp>
          <p:nvSpPr>
            <p:cNvPr id="10594" name="未知"/>
            <p:cNvSpPr/>
            <p:nvPr/>
          </p:nvSpPr>
          <p:spPr>
            <a:xfrm>
              <a:off x="0" y="151"/>
              <a:ext cx="600" cy="4"/>
            </a:xfrm>
            <a:custGeom>
              <a:avLst/>
              <a:gdLst/>
              <a:ahLst/>
              <a:cxnLst/>
              <a:rect l="0" t="0" r="0" b="0"/>
              <a:pathLst>
                <a:path w="1798" h="12">
                  <a:moveTo>
                    <a:pt x="1789" y="10"/>
                  </a:moveTo>
                  <a:lnTo>
                    <a:pt x="1798" y="0"/>
                  </a:lnTo>
                  <a:lnTo>
                    <a:pt x="5" y="0"/>
                  </a:lnTo>
                  <a:lnTo>
                    <a:pt x="0" y="2"/>
                  </a:lnTo>
                  <a:lnTo>
                    <a:pt x="6" y="12"/>
                  </a:lnTo>
                  <a:lnTo>
                    <a:pt x="1788" y="12"/>
                  </a:lnTo>
                  <a:lnTo>
                    <a:pt x="1789" y="10"/>
                  </a:lnTo>
                  <a:close/>
                </a:path>
              </a:pathLst>
            </a:custGeom>
            <a:solidFill>
              <a:srgbClr val="DBDBDB">
                <a:alpha val="100000"/>
              </a:srgbClr>
            </a:solidFill>
            <a:ln w="9525">
              <a:noFill/>
            </a:ln>
          </p:spPr>
          <p:txBody>
            <a:bodyPr/>
            <a:lstStyle/>
            <a:p>
              <a:endParaRPr lang="zh-CN" altLang="en-US"/>
            </a:p>
          </p:txBody>
        </p:sp>
        <p:sp>
          <p:nvSpPr>
            <p:cNvPr id="10595" name="未知"/>
            <p:cNvSpPr/>
            <p:nvPr/>
          </p:nvSpPr>
          <p:spPr>
            <a:xfrm>
              <a:off x="6" y="144"/>
              <a:ext cx="600" cy="3"/>
            </a:xfrm>
            <a:custGeom>
              <a:avLst/>
              <a:gdLst/>
              <a:ahLst/>
              <a:cxnLst/>
              <a:rect l="0" t="0" r="0" b="0"/>
              <a:pathLst>
                <a:path w="1800" h="11">
                  <a:moveTo>
                    <a:pt x="1791" y="11"/>
                  </a:moveTo>
                  <a:lnTo>
                    <a:pt x="1800" y="0"/>
                  </a:lnTo>
                  <a:lnTo>
                    <a:pt x="12" y="0"/>
                  </a:lnTo>
                  <a:lnTo>
                    <a:pt x="0" y="11"/>
                  </a:lnTo>
                  <a:lnTo>
                    <a:pt x="1791" y="11"/>
                  </a:lnTo>
                  <a:close/>
                </a:path>
              </a:pathLst>
            </a:custGeom>
            <a:solidFill>
              <a:srgbClr val="E0E0E0">
                <a:alpha val="100000"/>
              </a:srgbClr>
            </a:solidFill>
            <a:ln w="9525">
              <a:noFill/>
            </a:ln>
          </p:spPr>
          <p:txBody>
            <a:bodyPr/>
            <a:lstStyle/>
            <a:p>
              <a:endParaRPr lang="zh-CN" altLang="en-US"/>
            </a:p>
          </p:txBody>
        </p:sp>
        <p:sp>
          <p:nvSpPr>
            <p:cNvPr id="10596" name="未知"/>
            <p:cNvSpPr/>
            <p:nvPr/>
          </p:nvSpPr>
          <p:spPr>
            <a:xfrm>
              <a:off x="596" y="155"/>
              <a:ext cx="21" cy="4"/>
            </a:xfrm>
            <a:custGeom>
              <a:avLst/>
              <a:gdLst/>
              <a:ahLst/>
              <a:cxnLst/>
              <a:rect l="0" t="0" r="0" b="0"/>
              <a:pathLst>
                <a:path w="63" h="11">
                  <a:moveTo>
                    <a:pt x="53" y="11"/>
                  </a:moveTo>
                  <a:lnTo>
                    <a:pt x="54" y="9"/>
                  </a:lnTo>
                  <a:lnTo>
                    <a:pt x="57" y="7"/>
                  </a:lnTo>
                  <a:lnTo>
                    <a:pt x="63" y="0"/>
                  </a:lnTo>
                  <a:lnTo>
                    <a:pt x="9" y="0"/>
                  </a:lnTo>
                  <a:lnTo>
                    <a:pt x="0" y="11"/>
                  </a:lnTo>
                  <a:lnTo>
                    <a:pt x="53" y="11"/>
                  </a:lnTo>
                  <a:close/>
                </a:path>
              </a:pathLst>
            </a:custGeom>
            <a:solidFill>
              <a:srgbClr val="D7D7D7">
                <a:alpha val="100000"/>
              </a:srgbClr>
            </a:solidFill>
            <a:ln w="9525">
              <a:noFill/>
            </a:ln>
          </p:spPr>
          <p:txBody>
            <a:bodyPr/>
            <a:lstStyle/>
            <a:p>
              <a:endParaRPr lang="zh-CN" altLang="en-US"/>
            </a:p>
          </p:txBody>
        </p:sp>
        <p:sp>
          <p:nvSpPr>
            <p:cNvPr id="10597" name="未知"/>
            <p:cNvSpPr/>
            <p:nvPr/>
          </p:nvSpPr>
          <p:spPr>
            <a:xfrm>
              <a:off x="595" y="159"/>
              <a:ext cx="19" cy="1"/>
            </a:xfrm>
            <a:custGeom>
              <a:avLst/>
              <a:gdLst/>
              <a:ahLst/>
              <a:cxnLst/>
              <a:rect l="0" t="0" r="0" b="0"/>
              <a:pathLst>
                <a:path w="55" h="1">
                  <a:moveTo>
                    <a:pt x="48" y="1"/>
                  </a:moveTo>
                  <a:lnTo>
                    <a:pt x="55" y="0"/>
                  </a:lnTo>
                  <a:lnTo>
                    <a:pt x="2" y="0"/>
                  </a:lnTo>
                  <a:lnTo>
                    <a:pt x="0" y="1"/>
                  </a:lnTo>
                  <a:lnTo>
                    <a:pt x="48" y="1"/>
                  </a:lnTo>
                  <a:close/>
                </a:path>
              </a:pathLst>
            </a:custGeom>
            <a:solidFill>
              <a:srgbClr val="D7D7D7">
                <a:alpha val="100000"/>
              </a:srgbClr>
            </a:solidFill>
            <a:ln w="9525">
              <a:noFill/>
            </a:ln>
          </p:spPr>
          <p:txBody>
            <a:bodyPr/>
            <a:lstStyle/>
            <a:p>
              <a:endParaRPr lang="zh-CN" altLang="en-US"/>
            </a:p>
          </p:txBody>
        </p:sp>
        <p:sp>
          <p:nvSpPr>
            <p:cNvPr id="10598" name="未知"/>
            <p:cNvSpPr/>
            <p:nvPr/>
          </p:nvSpPr>
          <p:spPr>
            <a:xfrm>
              <a:off x="4" y="159"/>
              <a:ext cx="589" cy="3"/>
            </a:xfrm>
            <a:custGeom>
              <a:avLst/>
              <a:gdLst/>
              <a:ahLst/>
              <a:cxnLst/>
              <a:rect l="0" t="0" r="0" b="0"/>
              <a:pathLst>
                <a:path w="1766" h="11">
                  <a:moveTo>
                    <a:pt x="1764" y="11"/>
                  </a:moveTo>
                  <a:lnTo>
                    <a:pt x="1764" y="2"/>
                  </a:lnTo>
                  <a:lnTo>
                    <a:pt x="1766" y="0"/>
                  </a:lnTo>
                  <a:lnTo>
                    <a:pt x="0" y="0"/>
                  </a:lnTo>
                  <a:lnTo>
                    <a:pt x="7" y="11"/>
                  </a:lnTo>
                  <a:lnTo>
                    <a:pt x="1764" y="11"/>
                  </a:lnTo>
                  <a:close/>
                </a:path>
              </a:pathLst>
            </a:custGeom>
            <a:solidFill>
              <a:srgbClr val="D5D5D5">
                <a:alpha val="100000"/>
              </a:srgbClr>
            </a:solidFill>
            <a:ln w="9525">
              <a:noFill/>
            </a:ln>
          </p:spPr>
          <p:txBody>
            <a:bodyPr/>
            <a:lstStyle/>
            <a:p>
              <a:endParaRPr lang="zh-CN" altLang="en-US"/>
            </a:p>
          </p:txBody>
        </p:sp>
        <p:sp>
          <p:nvSpPr>
            <p:cNvPr id="10599" name="未知"/>
            <p:cNvSpPr/>
            <p:nvPr/>
          </p:nvSpPr>
          <p:spPr>
            <a:xfrm>
              <a:off x="2" y="155"/>
              <a:ext cx="594" cy="4"/>
            </a:xfrm>
            <a:custGeom>
              <a:avLst/>
              <a:gdLst/>
              <a:ahLst/>
              <a:cxnLst/>
              <a:rect l="0" t="0" r="0" b="0"/>
              <a:pathLst>
                <a:path w="1782" h="11">
                  <a:moveTo>
                    <a:pt x="1772" y="11"/>
                  </a:moveTo>
                  <a:lnTo>
                    <a:pt x="1782" y="0"/>
                  </a:lnTo>
                  <a:lnTo>
                    <a:pt x="0" y="0"/>
                  </a:lnTo>
                  <a:lnTo>
                    <a:pt x="6" y="11"/>
                  </a:lnTo>
                  <a:lnTo>
                    <a:pt x="1772" y="11"/>
                  </a:lnTo>
                  <a:close/>
                </a:path>
              </a:pathLst>
            </a:custGeom>
            <a:solidFill>
              <a:srgbClr val="D8D8D8">
                <a:alpha val="100000"/>
              </a:srgbClr>
            </a:solidFill>
            <a:ln w="9525">
              <a:noFill/>
            </a:ln>
          </p:spPr>
          <p:txBody>
            <a:bodyPr/>
            <a:lstStyle/>
            <a:p>
              <a:endParaRPr lang="zh-CN" altLang="en-US"/>
            </a:p>
          </p:txBody>
        </p:sp>
        <p:sp>
          <p:nvSpPr>
            <p:cNvPr id="10600" name="未知"/>
            <p:cNvSpPr/>
            <p:nvPr/>
          </p:nvSpPr>
          <p:spPr>
            <a:xfrm>
              <a:off x="10" y="140"/>
              <a:ext cx="600" cy="4"/>
            </a:xfrm>
            <a:custGeom>
              <a:avLst/>
              <a:gdLst/>
              <a:ahLst/>
              <a:cxnLst/>
              <a:rect l="0" t="0" r="0" b="0"/>
              <a:pathLst>
                <a:path w="1800" h="11">
                  <a:moveTo>
                    <a:pt x="1788" y="11"/>
                  </a:moveTo>
                  <a:lnTo>
                    <a:pt x="1800" y="0"/>
                  </a:lnTo>
                  <a:lnTo>
                    <a:pt x="12" y="0"/>
                  </a:lnTo>
                  <a:lnTo>
                    <a:pt x="0" y="11"/>
                  </a:lnTo>
                  <a:lnTo>
                    <a:pt x="1788" y="11"/>
                  </a:lnTo>
                  <a:close/>
                </a:path>
              </a:pathLst>
            </a:custGeom>
            <a:solidFill>
              <a:srgbClr val="E2E2E2">
                <a:alpha val="100000"/>
              </a:srgbClr>
            </a:solidFill>
            <a:ln w="9525">
              <a:noFill/>
            </a:ln>
          </p:spPr>
          <p:txBody>
            <a:bodyPr/>
            <a:lstStyle/>
            <a:p>
              <a:endParaRPr lang="zh-CN" altLang="en-US"/>
            </a:p>
          </p:txBody>
        </p:sp>
        <p:sp>
          <p:nvSpPr>
            <p:cNvPr id="10601" name="未知"/>
            <p:cNvSpPr/>
            <p:nvPr/>
          </p:nvSpPr>
          <p:spPr>
            <a:xfrm>
              <a:off x="2775" y="0"/>
              <a:ext cx="1" cy="17"/>
            </a:xfrm>
            <a:custGeom>
              <a:avLst/>
              <a:gdLst/>
              <a:ahLst/>
              <a:cxnLst/>
              <a:rect l="0" t="0" r="0" b="0"/>
              <a:pathLst>
                <a:path w="3" h="51">
                  <a:moveTo>
                    <a:pt x="1" y="51"/>
                  </a:moveTo>
                  <a:lnTo>
                    <a:pt x="3" y="0"/>
                  </a:lnTo>
                  <a:lnTo>
                    <a:pt x="0" y="2"/>
                  </a:lnTo>
                  <a:lnTo>
                    <a:pt x="1" y="51"/>
                  </a:lnTo>
                  <a:close/>
                </a:path>
              </a:pathLst>
            </a:custGeom>
            <a:solidFill>
              <a:srgbClr val="FFFFFF">
                <a:alpha val="100000"/>
              </a:srgbClr>
            </a:solidFill>
            <a:ln w="9525">
              <a:noFill/>
            </a:ln>
          </p:spPr>
          <p:txBody>
            <a:bodyPr/>
            <a:lstStyle/>
            <a:p>
              <a:endParaRPr lang="zh-CN" altLang="en-US"/>
            </a:p>
          </p:txBody>
        </p:sp>
        <p:sp>
          <p:nvSpPr>
            <p:cNvPr id="10602" name="未知"/>
            <p:cNvSpPr/>
            <p:nvPr/>
          </p:nvSpPr>
          <p:spPr>
            <a:xfrm>
              <a:off x="3082" y="0"/>
              <a:ext cx="1" cy="17"/>
            </a:xfrm>
            <a:custGeom>
              <a:avLst/>
              <a:gdLst/>
              <a:ahLst/>
              <a:cxnLst/>
              <a:rect l="0" t="0" r="0" b="0"/>
              <a:pathLst>
                <a:path w="2" h="51">
                  <a:moveTo>
                    <a:pt x="1" y="51"/>
                  </a:moveTo>
                  <a:lnTo>
                    <a:pt x="2" y="0"/>
                  </a:lnTo>
                  <a:lnTo>
                    <a:pt x="0" y="2"/>
                  </a:lnTo>
                  <a:lnTo>
                    <a:pt x="1" y="51"/>
                  </a:lnTo>
                  <a:close/>
                </a:path>
              </a:pathLst>
            </a:custGeom>
            <a:solidFill>
              <a:srgbClr val="FFFFFF">
                <a:alpha val="100000"/>
              </a:srgbClr>
            </a:solidFill>
            <a:ln w="9525">
              <a:noFill/>
            </a:ln>
          </p:spPr>
          <p:txBody>
            <a:bodyPr/>
            <a:lstStyle/>
            <a:p>
              <a:endParaRPr lang="zh-CN" altLang="en-US"/>
            </a:p>
          </p:txBody>
        </p:sp>
        <p:sp>
          <p:nvSpPr>
            <p:cNvPr id="10603" name="未知"/>
            <p:cNvSpPr/>
            <p:nvPr/>
          </p:nvSpPr>
          <p:spPr>
            <a:xfrm>
              <a:off x="3392" y="0"/>
              <a:ext cx="1" cy="9"/>
            </a:xfrm>
            <a:custGeom>
              <a:avLst/>
              <a:gdLst/>
              <a:ahLst/>
              <a:cxnLst/>
              <a:rect l="0" t="0" r="0" b="0"/>
              <a:pathLst>
                <a:path w="1" h="26">
                  <a:moveTo>
                    <a:pt x="1" y="26"/>
                  </a:moveTo>
                  <a:lnTo>
                    <a:pt x="1" y="0"/>
                  </a:lnTo>
                  <a:lnTo>
                    <a:pt x="0" y="0"/>
                  </a:lnTo>
                  <a:lnTo>
                    <a:pt x="1" y="26"/>
                  </a:lnTo>
                  <a:close/>
                </a:path>
              </a:pathLst>
            </a:custGeom>
            <a:solidFill>
              <a:srgbClr val="FFFFFF">
                <a:alpha val="100000"/>
              </a:srgbClr>
            </a:solidFill>
            <a:ln w="9525">
              <a:noFill/>
            </a:ln>
          </p:spPr>
          <p:txBody>
            <a:bodyPr/>
            <a:lstStyle/>
            <a:p>
              <a:endParaRPr lang="zh-CN" altLang="en-US"/>
            </a:p>
          </p:txBody>
        </p:sp>
        <p:sp>
          <p:nvSpPr>
            <p:cNvPr id="10604" name="未知"/>
            <p:cNvSpPr/>
            <p:nvPr/>
          </p:nvSpPr>
          <p:spPr>
            <a:xfrm>
              <a:off x="3392" y="0"/>
              <a:ext cx="1" cy="17"/>
            </a:xfrm>
            <a:custGeom>
              <a:avLst/>
              <a:gdLst/>
              <a:ahLst/>
              <a:cxnLst/>
              <a:rect l="0" t="0" r="0" b="0"/>
              <a:pathLst>
                <a:path w="2" h="51">
                  <a:moveTo>
                    <a:pt x="0" y="51"/>
                  </a:moveTo>
                  <a:lnTo>
                    <a:pt x="2" y="0"/>
                  </a:lnTo>
                  <a:lnTo>
                    <a:pt x="0" y="2"/>
                  </a:lnTo>
                  <a:lnTo>
                    <a:pt x="0" y="28"/>
                  </a:lnTo>
                  <a:lnTo>
                    <a:pt x="0" y="51"/>
                  </a:lnTo>
                  <a:close/>
                </a:path>
              </a:pathLst>
            </a:custGeom>
            <a:solidFill>
              <a:srgbClr val="FFFFFF">
                <a:alpha val="100000"/>
              </a:srgbClr>
            </a:solidFill>
            <a:ln w="9525">
              <a:noFill/>
            </a:ln>
          </p:spPr>
          <p:txBody>
            <a:bodyPr/>
            <a:lstStyle/>
            <a:p>
              <a:endParaRPr lang="zh-CN" altLang="en-US"/>
            </a:p>
          </p:txBody>
        </p:sp>
        <p:sp>
          <p:nvSpPr>
            <p:cNvPr id="10605" name="未知"/>
            <p:cNvSpPr/>
            <p:nvPr/>
          </p:nvSpPr>
          <p:spPr>
            <a:xfrm>
              <a:off x="4396" y="113"/>
              <a:ext cx="29" cy="44"/>
            </a:xfrm>
            <a:custGeom>
              <a:avLst/>
              <a:gdLst/>
              <a:ahLst/>
              <a:cxnLst/>
              <a:rect l="0" t="0" r="0" b="0"/>
              <a:pathLst>
                <a:path w="89" h="131">
                  <a:moveTo>
                    <a:pt x="89" y="95"/>
                  </a:moveTo>
                  <a:lnTo>
                    <a:pt x="85" y="92"/>
                  </a:lnTo>
                  <a:lnTo>
                    <a:pt x="73" y="115"/>
                  </a:lnTo>
                  <a:lnTo>
                    <a:pt x="71" y="115"/>
                  </a:lnTo>
                  <a:lnTo>
                    <a:pt x="69" y="115"/>
                  </a:lnTo>
                  <a:lnTo>
                    <a:pt x="69" y="116"/>
                  </a:lnTo>
                  <a:lnTo>
                    <a:pt x="67" y="119"/>
                  </a:lnTo>
                  <a:lnTo>
                    <a:pt x="62" y="122"/>
                  </a:lnTo>
                  <a:lnTo>
                    <a:pt x="58" y="122"/>
                  </a:lnTo>
                  <a:lnTo>
                    <a:pt x="56" y="124"/>
                  </a:lnTo>
                  <a:lnTo>
                    <a:pt x="51" y="125"/>
                  </a:lnTo>
                  <a:lnTo>
                    <a:pt x="42" y="124"/>
                  </a:lnTo>
                  <a:lnTo>
                    <a:pt x="34" y="120"/>
                  </a:lnTo>
                  <a:lnTo>
                    <a:pt x="27" y="114"/>
                  </a:lnTo>
                  <a:lnTo>
                    <a:pt x="23" y="108"/>
                  </a:lnTo>
                  <a:lnTo>
                    <a:pt x="17" y="89"/>
                  </a:lnTo>
                  <a:lnTo>
                    <a:pt x="16" y="64"/>
                  </a:lnTo>
                  <a:lnTo>
                    <a:pt x="17" y="40"/>
                  </a:lnTo>
                  <a:lnTo>
                    <a:pt x="25" y="22"/>
                  </a:lnTo>
                  <a:lnTo>
                    <a:pt x="35" y="9"/>
                  </a:lnTo>
                  <a:lnTo>
                    <a:pt x="51" y="5"/>
                  </a:lnTo>
                  <a:lnTo>
                    <a:pt x="73" y="12"/>
                  </a:lnTo>
                  <a:lnTo>
                    <a:pt x="85" y="34"/>
                  </a:lnTo>
                  <a:lnTo>
                    <a:pt x="89" y="33"/>
                  </a:lnTo>
                  <a:lnTo>
                    <a:pt x="83" y="0"/>
                  </a:lnTo>
                  <a:lnTo>
                    <a:pt x="79" y="3"/>
                  </a:lnTo>
                  <a:lnTo>
                    <a:pt x="74" y="3"/>
                  </a:lnTo>
                  <a:lnTo>
                    <a:pt x="54" y="0"/>
                  </a:lnTo>
                  <a:lnTo>
                    <a:pt x="42" y="0"/>
                  </a:lnTo>
                  <a:lnTo>
                    <a:pt x="32" y="4"/>
                  </a:lnTo>
                  <a:lnTo>
                    <a:pt x="22" y="10"/>
                  </a:lnTo>
                  <a:lnTo>
                    <a:pt x="15" y="18"/>
                  </a:lnTo>
                  <a:lnTo>
                    <a:pt x="4" y="39"/>
                  </a:lnTo>
                  <a:lnTo>
                    <a:pt x="0" y="51"/>
                  </a:lnTo>
                  <a:lnTo>
                    <a:pt x="0" y="66"/>
                  </a:lnTo>
                  <a:lnTo>
                    <a:pt x="0" y="81"/>
                  </a:lnTo>
                  <a:lnTo>
                    <a:pt x="3" y="95"/>
                  </a:lnTo>
                  <a:lnTo>
                    <a:pt x="6" y="105"/>
                  </a:lnTo>
                  <a:lnTo>
                    <a:pt x="14" y="115"/>
                  </a:lnTo>
                  <a:lnTo>
                    <a:pt x="21" y="121"/>
                  </a:lnTo>
                  <a:lnTo>
                    <a:pt x="29" y="126"/>
                  </a:lnTo>
                  <a:lnTo>
                    <a:pt x="39" y="130"/>
                  </a:lnTo>
                  <a:lnTo>
                    <a:pt x="50" y="131"/>
                  </a:lnTo>
                  <a:lnTo>
                    <a:pt x="62" y="128"/>
                  </a:lnTo>
                  <a:lnTo>
                    <a:pt x="65" y="126"/>
                  </a:lnTo>
                  <a:lnTo>
                    <a:pt x="65" y="125"/>
                  </a:lnTo>
                  <a:lnTo>
                    <a:pt x="66" y="125"/>
                  </a:lnTo>
                  <a:lnTo>
                    <a:pt x="68" y="125"/>
                  </a:lnTo>
                  <a:lnTo>
                    <a:pt x="75" y="121"/>
                  </a:lnTo>
                  <a:lnTo>
                    <a:pt x="89" y="95"/>
                  </a:lnTo>
                  <a:close/>
                </a:path>
              </a:pathLst>
            </a:custGeom>
            <a:solidFill>
              <a:srgbClr val="000000">
                <a:alpha val="100000"/>
              </a:srgbClr>
            </a:solidFill>
            <a:ln w="9525">
              <a:noFill/>
            </a:ln>
          </p:spPr>
          <p:txBody>
            <a:bodyPr/>
            <a:lstStyle/>
            <a:p>
              <a:endParaRPr lang="zh-CN" altLang="en-US"/>
            </a:p>
          </p:txBody>
        </p:sp>
        <p:sp>
          <p:nvSpPr>
            <p:cNvPr id="10606" name="未知"/>
            <p:cNvSpPr>
              <a:spLocks noEditPoints="1"/>
            </p:cNvSpPr>
            <p:nvPr/>
          </p:nvSpPr>
          <p:spPr>
            <a:xfrm>
              <a:off x="4337" y="115"/>
              <a:ext cx="28" cy="44"/>
            </a:xfrm>
            <a:custGeom>
              <a:avLst/>
              <a:gdLst/>
              <a:ahLst/>
              <a:cxnLst/>
              <a:rect l="0" t="0" r="0" b="0"/>
              <a:pathLst>
                <a:path w="82" h="131">
                  <a:moveTo>
                    <a:pt x="12" y="18"/>
                  </a:moveTo>
                  <a:lnTo>
                    <a:pt x="6" y="27"/>
                  </a:lnTo>
                  <a:lnTo>
                    <a:pt x="2" y="38"/>
                  </a:lnTo>
                  <a:lnTo>
                    <a:pt x="0" y="50"/>
                  </a:lnTo>
                  <a:lnTo>
                    <a:pt x="0" y="64"/>
                  </a:lnTo>
                  <a:lnTo>
                    <a:pt x="0" y="79"/>
                  </a:lnTo>
                  <a:lnTo>
                    <a:pt x="2" y="92"/>
                  </a:lnTo>
                  <a:lnTo>
                    <a:pt x="6" y="103"/>
                  </a:lnTo>
                  <a:lnTo>
                    <a:pt x="12" y="114"/>
                  </a:lnTo>
                  <a:lnTo>
                    <a:pt x="17" y="120"/>
                  </a:lnTo>
                  <a:lnTo>
                    <a:pt x="24" y="126"/>
                  </a:lnTo>
                  <a:lnTo>
                    <a:pt x="31" y="130"/>
                  </a:lnTo>
                  <a:lnTo>
                    <a:pt x="41" y="131"/>
                  </a:lnTo>
                  <a:lnTo>
                    <a:pt x="48" y="130"/>
                  </a:lnTo>
                  <a:lnTo>
                    <a:pt x="52" y="127"/>
                  </a:lnTo>
                  <a:lnTo>
                    <a:pt x="57" y="126"/>
                  </a:lnTo>
                  <a:lnTo>
                    <a:pt x="64" y="120"/>
                  </a:lnTo>
                  <a:lnTo>
                    <a:pt x="71" y="114"/>
                  </a:lnTo>
                  <a:lnTo>
                    <a:pt x="71" y="110"/>
                  </a:lnTo>
                  <a:lnTo>
                    <a:pt x="72" y="108"/>
                  </a:lnTo>
                  <a:lnTo>
                    <a:pt x="75" y="103"/>
                  </a:lnTo>
                  <a:lnTo>
                    <a:pt x="75" y="99"/>
                  </a:lnTo>
                  <a:lnTo>
                    <a:pt x="76" y="97"/>
                  </a:lnTo>
                  <a:lnTo>
                    <a:pt x="79" y="92"/>
                  </a:lnTo>
                  <a:lnTo>
                    <a:pt x="81" y="79"/>
                  </a:lnTo>
                  <a:lnTo>
                    <a:pt x="82" y="64"/>
                  </a:lnTo>
                  <a:lnTo>
                    <a:pt x="81" y="49"/>
                  </a:lnTo>
                  <a:lnTo>
                    <a:pt x="79" y="37"/>
                  </a:lnTo>
                  <a:lnTo>
                    <a:pt x="75" y="26"/>
                  </a:lnTo>
                  <a:lnTo>
                    <a:pt x="71" y="17"/>
                  </a:lnTo>
                  <a:lnTo>
                    <a:pt x="64" y="9"/>
                  </a:lnTo>
                  <a:lnTo>
                    <a:pt x="57" y="4"/>
                  </a:lnTo>
                  <a:lnTo>
                    <a:pt x="48" y="0"/>
                  </a:lnTo>
                  <a:lnTo>
                    <a:pt x="41" y="0"/>
                  </a:lnTo>
                  <a:lnTo>
                    <a:pt x="31" y="0"/>
                  </a:lnTo>
                  <a:lnTo>
                    <a:pt x="24" y="4"/>
                  </a:lnTo>
                  <a:lnTo>
                    <a:pt x="17" y="10"/>
                  </a:lnTo>
                  <a:lnTo>
                    <a:pt x="12" y="18"/>
                  </a:lnTo>
                  <a:close/>
                  <a:moveTo>
                    <a:pt x="14" y="64"/>
                  </a:moveTo>
                  <a:lnTo>
                    <a:pt x="16" y="40"/>
                  </a:lnTo>
                  <a:lnTo>
                    <a:pt x="22" y="22"/>
                  </a:lnTo>
                  <a:lnTo>
                    <a:pt x="25" y="14"/>
                  </a:lnTo>
                  <a:lnTo>
                    <a:pt x="30" y="10"/>
                  </a:lnTo>
                  <a:lnTo>
                    <a:pt x="41" y="6"/>
                  </a:lnTo>
                  <a:lnTo>
                    <a:pt x="46" y="6"/>
                  </a:lnTo>
                  <a:lnTo>
                    <a:pt x="52" y="10"/>
                  </a:lnTo>
                  <a:lnTo>
                    <a:pt x="56" y="14"/>
                  </a:lnTo>
                  <a:lnTo>
                    <a:pt x="60" y="22"/>
                  </a:lnTo>
                  <a:lnTo>
                    <a:pt x="66" y="64"/>
                  </a:lnTo>
                  <a:lnTo>
                    <a:pt x="60" y="109"/>
                  </a:lnTo>
                  <a:lnTo>
                    <a:pt x="56" y="115"/>
                  </a:lnTo>
                  <a:lnTo>
                    <a:pt x="52" y="120"/>
                  </a:lnTo>
                  <a:lnTo>
                    <a:pt x="49" y="120"/>
                  </a:lnTo>
                  <a:lnTo>
                    <a:pt x="48" y="120"/>
                  </a:lnTo>
                  <a:lnTo>
                    <a:pt x="48" y="121"/>
                  </a:lnTo>
                  <a:lnTo>
                    <a:pt x="46" y="124"/>
                  </a:lnTo>
                  <a:lnTo>
                    <a:pt x="41" y="125"/>
                  </a:lnTo>
                  <a:lnTo>
                    <a:pt x="35" y="124"/>
                  </a:lnTo>
                  <a:lnTo>
                    <a:pt x="30" y="120"/>
                  </a:lnTo>
                  <a:lnTo>
                    <a:pt x="25" y="115"/>
                  </a:lnTo>
                  <a:lnTo>
                    <a:pt x="22" y="109"/>
                  </a:lnTo>
                  <a:lnTo>
                    <a:pt x="18" y="101"/>
                  </a:lnTo>
                  <a:lnTo>
                    <a:pt x="16" y="90"/>
                  </a:lnTo>
                  <a:lnTo>
                    <a:pt x="14" y="78"/>
                  </a:lnTo>
                  <a:lnTo>
                    <a:pt x="14" y="64"/>
                  </a:lnTo>
                  <a:close/>
                </a:path>
              </a:pathLst>
            </a:custGeom>
            <a:solidFill>
              <a:srgbClr val="000000">
                <a:alpha val="100000"/>
              </a:srgbClr>
            </a:solidFill>
            <a:ln w="9525">
              <a:noFill/>
            </a:ln>
          </p:spPr>
          <p:txBody>
            <a:bodyPr/>
            <a:lstStyle/>
            <a:p>
              <a:endParaRPr lang="zh-CN" altLang="en-US"/>
            </a:p>
          </p:txBody>
        </p:sp>
        <p:sp>
          <p:nvSpPr>
            <p:cNvPr id="10607" name="未知"/>
            <p:cNvSpPr/>
            <p:nvPr/>
          </p:nvSpPr>
          <p:spPr>
            <a:xfrm>
              <a:off x="4344" y="122"/>
              <a:ext cx="14" cy="3"/>
            </a:xfrm>
            <a:custGeom>
              <a:avLst/>
              <a:gdLst/>
              <a:ahLst/>
              <a:cxnLst/>
              <a:rect l="0" t="0" r="0" b="0"/>
              <a:pathLst>
                <a:path w="43" h="10">
                  <a:moveTo>
                    <a:pt x="43" y="10"/>
                  </a:moveTo>
                  <a:lnTo>
                    <a:pt x="41" y="2"/>
                  </a:lnTo>
                  <a:lnTo>
                    <a:pt x="40" y="0"/>
                  </a:lnTo>
                  <a:lnTo>
                    <a:pt x="4" y="0"/>
                  </a:lnTo>
                  <a:lnTo>
                    <a:pt x="3" y="2"/>
                  </a:lnTo>
                  <a:lnTo>
                    <a:pt x="0" y="10"/>
                  </a:lnTo>
                  <a:lnTo>
                    <a:pt x="43" y="10"/>
                  </a:lnTo>
                  <a:close/>
                </a:path>
              </a:pathLst>
            </a:custGeom>
            <a:solidFill>
              <a:srgbClr val="EFEFEF">
                <a:alpha val="100000"/>
              </a:srgbClr>
            </a:solidFill>
            <a:ln w="9525">
              <a:noFill/>
            </a:ln>
          </p:spPr>
          <p:txBody>
            <a:bodyPr/>
            <a:lstStyle/>
            <a:p>
              <a:endParaRPr lang="zh-CN" altLang="en-US"/>
            </a:p>
          </p:txBody>
        </p:sp>
        <p:sp>
          <p:nvSpPr>
            <p:cNvPr id="10608" name="未知"/>
            <p:cNvSpPr/>
            <p:nvPr/>
          </p:nvSpPr>
          <p:spPr>
            <a:xfrm>
              <a:off x="4349" y="117"/>
              <a:ext cx="5" cy="1"/>
            </a:xfrm>
            <a:custGeom>
              <a:avLst/>
              <a:gdLst/>
              <a:ahLst/>
              <a:cxnLst/>
              <a:rect l="0" t="0" r="0" b="0"/>
              <a:pathLst>
                <a:path w="17" h="3">
                  <a:moveTo>
                    <a:pt x="17" y="3"/>
                  </a:moveTo>
                  <a:lnTo>
                    <a:pt x="7" y="0"/>
                  </a:lnTo>
                  <a:lnTo>
                    <a:pt x="2" y="0"/>
                  </a:lnTo>
                  <a:lnTo>
                    <a:pt x="0" y="3"/>
                  </a:lnTo>
                  <a:lnTo>
                    <a:pt x="17" y="3"/>
                  </a:lnTo>
                  <a:close/>
                </a:path>
              </a:pathLst>
            </a:custGeom>
            <a:solidFill>
              <a:srgbClr val="F4F4F4">
                <a:alpha val="100000"/>
              </a:srgbClr>
            </a:solidFill>
            <a:ln w="9525">
              <a:noFill/>
            </a:ln>
          </p:spPr>
          <p:txBody>
            <a:bodyPr/>
            <a:lstStyle/>
            <a:p>
              <a:endParaRPr lang="zh-CN" altLang="en-US"/>
            </a:p>
          </p:txBody>
        </p:sp>
        <p:sp>
          <p:nvSpPr>
            <p:cNvPr id="10609" name="未知"/>
            <p:cNvSpPr/>
            <p:nvPr/>
          </p:nvSpPr>
          <p:spPr>
            <a:xfrm>
              <a:off x="4345" y="118"/>
              <a:ext cx="12" cy="4"/>
            </a:xfrm>
            <a:custGeom>
              <a:avLst/>
              <a:gdLst/>
              <a:ahLst/>
              <a:cxnLst/>
              <a:rect l="0" t="0" r="0" b="0"/>
              <a:pathLst>
                <a:path w="36" h="11">
                  <a:moveTo>
                    <a:pt x="28" y="0"/>
                  </a:moveTo>
                  <a:lnTo>
                    <a:pt x="11" y="0"/>
                  </a:lnTo>
                  <a:lnTo>
                    <a:pt x="0" y="11"/>
                  </a:lnTo>
                  <a:lnTo>
                    <a:pt x="36" y="11"/>
                  </a:lnTo>
                  <a:lnTo>
                    <a:pt x="31" y="3"/>
                  </a:lnTo>
                  <a:lnTo>
                    <a:pt x="28" y="0"/>
                  </a:lnTo>
                  <a:close/>
                </a:path>
              </a:pathLst>
            </a:custGeom>
            <a:solidFill>
              <a:srgbClr val="F3F3F3">
                <a:alpha val="100000"/>
              </a:srgbClr>
            </a:solidFill>
            <a:ln w="9525">
              <a:noFill/>
            </a:ln>
          </p:spPr>
          <p:txBody>
            <a:bodyPr/>
            <a:lstStyle/>
            <a:p>
              <a:endParaRPr lang="zh-CN" altLang="en-US"/>
            </a:p>
          </p:txBody>
        </p:sp>
        <p:sp>
          <p:nvSpPr>
            <p:cNvPr id="10610" name="未知"/>
            <p:cNvSpPr/>
            <p:nvPr/>
          </p:nvSpPr>
          <p:spPr>
            <a:xfrm>
              <a:off x="4343" y="125"/>
              <a:ext cx="16" cy="4"/>
            </a:xfrm>
            <a:custGeom>
              <a:avLst/>
              <a:gdLst/>
              <a:ahLst/>
              <a:cxnLst/>
              <a:rect l="0" t="0" r="0" b="0"/>
              <a:pathLst>
                <a:path w="47" h="11">
                  <a:moveTo>
                    <a:pt x="2" y="0"/>
                  </a:moveTo>
                  <a:lnTo>
                    <a:pt x="0" y="11"/>
                  </a:lnTo>
                  <a:lnTo>
                    <a:pt x="47" y="11"/>
                  </a:lnTo>
                  <a:lnTo>
                    <a:pt x="45" y="0"/>
                  </a:lnTo>
                  <a:lnTo>
                    <a:pt x="2" y="0"/>
                  </a:lnTo>
                  <a:close/>
                </a:path>
              </a:pathLst>
            </a:custGeom>
            <a:solidFill>
              <a:srgbClr val="EDEDED">
                <a:alpha val="100000"/>
              </a:srgbClr>
            </a:solidFill>
            <a:ln w="9525">
              <a:noFill/>
            </a:ln>
          </p:spPr>
          <p:txBody>
            <a:bodyPr/>
            <a:lstStyle/>
            <a:p>
              <a:endParaRPr lang="zh-CN" altLang="en-US"/>
            </a:p>
          </p:txBody>
        </p:sp>
        <p:sp>
          <p:nvSpPr>
            <p:cNvPr id="10611" name="未知"/>
            <p:cNvSpPr/>
            <p:nvPr/>
          </p:nvSpPr>
          <p:spPr>
            <a:xfrm>
              <a:off x="4342" y="136"/>
              <a:ext cx="17" cy="4"/>
            </a:xfrm>
            <a:custGeom>
              <a:avLst/>
              <a:gdLst/>
              <a:ahLst/>
              <a:cxnLst/>
              <a:rect l="0" t="0" r="0" b="0"/>
              <a:pathLst>
                <a:path w="52" h="12">
                  <a:moveTo>
                    <a:pt x="0" y="1"/>
                  </a:moveTo>
                  <a:lnTo>
                    <a:pt x="0" y="12"/>
                  </a:lnTo>
                  <a:lnTo>
                    <a:pt x="51" y="12"/>
                  </a:lnTo>
                  <a:lnTo>
                    <a:pt x="52" y="1"/>
                  </a:lnTo>
                  <a:lnTo>
                    <a:pt x="52" y="0"/>
                  </a:lnTo>
                  <a:lnTo>
                    <a:pt x="0" y="0"/>
                  </a:lnTo>
                  <a:lnTo>
                    <a:pt x="0" y="1"/>
                  </a:lnTo>
                  <a:close/>
                </a:path>
              </a:pathLst>
            </a:custGeom>
            <a:solidFill>
              <a:srgbClr val="E5E5E5">
                <a:alpha val="100000"/>
              </a:srgbClr>
            </a:solidFill>
            <a:ln w="9525">
              <a:noFill/>
            </a:ln>
          </p:spPr>
          <p:txBody>
            <a:bodyPr/>
            <a:lstStyle/>
            <a:p>
              <a:endParaRPr lang="zh-CN" altLang="en-US"/>
            </a:p>
          </p:txBody>
        </p:sp>
        <p:sp>
          <p:nvSpPr>
            <p:cNvPr id="10612" name="未知"/>
            <p:cNvSpPr/>
            <p:nvPr/>
          </p:nvSpPr>
          <p:spPr>
            <a:xfrm>
              <a:off x="4342" y="133"/>
              <a:ext cx="17" cy="3"/>
            </a:xfrm>
            <a:custGeom>
              <a:avLst/>
              <a:gdLst/>
              <a:ahLst/>
              <a:cxnLst/>
              <a:rect l="0" t="0" r="0" b="0"/>
              <a:pathLst>
                <a:path w="52" h="10">
                  <a:moveTo>
                    <a:pt x="2" y="0"/>
                  </a:moveTo>
                  <a:lnTo>
                    <a:pt x="0" y="10"/>
                  </a:lnTo>
                  <a:lnTo>
                    <a:pt x="52" y="10"/>
                  </a:lnTo>
                  <a:lnTo>
                    <a:pt x="51" y="0"/>
                  </a:lnTo>
                  <a:lnTo>
                    <a:pt x="2" y="0"/>
                  </a:lnTo>
                  <a:close/>
                </a:path>
              </a:pathLst>
            </a:custGeom>
            <a:solidFill>
              <a:srgbClr val="E8E8E8">
                <a:alpha val="100000"/>
              </a:srgbClr>
            </a:solidFill>
            <a:ln w="9525">
              <a:noFill/>
            </a:ln>
          </p:spPr>
          <p:txBody>
            <a:bodyPr/>
            <a:lstStyle/>
            <a:p>
              <a:endParaRPr lang="zh-CN" altLang="en-US"/>
            </a:p>
          </p:txBody>
        </p:sp>
        <p:sp>
          <p:nvSpPr>
            <p:cNvPr id="10613" name="未知"/>
            <p:cNvSpPr/>
            <p:nvPr/>
          </p:nvSpPr>
          <p:spPr>
            <a:xfrm>
              <a:off x="4343" y="129"/>
              <a:ext cx="16" cy="4"/>
            </a:xfrm>
            <a:custGeom>
              <a:avLst/>
              <a:gdLst/>
              <a:ahLst/>
              <a:cxnLst/>
              <a:rect l="0" t="0" r="0" b="0"/>
              <a:pathLst>
                <a:path w="49" h="12">
                  <a:moveTo>
                    <a:pt x="1" y="0"/>
                  </a:moveTo>
                  <a:lnTo>
                    <a:pt x="0" y="12"/>
                  </a:lnTo>
                  <a:lnTo>
                    <a:pt x="49" y="12"/>
                  </a:lnTo>
                  <a:lnTo>
                    <a:pt x="48" y="0"/>
                  </a:lnTo>
                  <a:lnTo>
                    <a:pt x="1" y="0"/>
                  </a:lnTo>
                  <a:close/>
                </a:path>
              </a:pathLst>
            </a:custGeom>
            <a:solidFill>
              <a:srgbClr val="EAEAEA">
                <a:alpha val="100000"/>
              </a:srgbClr>
            </a:solidFill>
            <a:ln w="9525">
              <a:noFill/>
            </a:ln>
          </p:spPr>
          <p:txBody>
            <a:bodyPr/>
            <a:lstStyle/>
            <a:p>
              <a:endParaRPr lang="zh-CN" altLang="en-US"/>
            </a:p>
          </p:txBody>
        </p:sp>
        <p:sp>
          <p:nvSpPr>
            <p:cNvPr id="10614" name="未知"/>
            <p:cNvSpPr/>
            <p:nvPr/>
          </p:nvSpPr>
          <p:spPr>
            <a:xfrm>
              <a:off x="4342" y="140"/>
              <a:ext cx="17" cy="4"/>
            </a:xfrm>
            <a:custGeom>
              <a:avLst/>
              <a:gdLst/>
              <a:ahLst/>
              <a:cxnLst/>
              <a:rect l="0" t="0" r="0" b="0"/>
              <a:pathLst>
                <a:path w="51" h="11">
                  <a:moveTo>
                    <a:pt x="51" y="0"/>
                  </a:moveTo>
                  <a:lnTo>
                    <a:pt x="0" y="0"/>
                  </a:lnTo>
                  <a:lnTo>
                    <a:pt x="2" y="11"/>
                  </a:lnTo>
                  <a:lnTo>
                    <a:pt x="50" y="11"/>
                  </a:lnTo>
                  <a:lnTo>
                    <a:pt x="51" y="0"/>
                  </a:lnTo>
                  <a:close/>
                </a:path>
              </a:pathLst>
            </a:custGeom>
            <a:solidFill>
              <a:srgbClr val="E4E4E4">
                <a:alpha val="100000"/>
              </a:srgbClr>
            </a:solidFill>
            <a:ln w="9525">
              <a:noFill/>
            </a:ln>
          </p:spPr>
          <p:txBody>
            <a:bodyPr/>
            <a:lstStyle/>
            <a:p>
              <a:endParaRPr lang="zh-CN" altLang="en-US"/>
            </a:p>
          </p:txBody>
        </p:sp>
        <p:sp>
          <p:nvSpPr>
            <p:cNvPr id="10615" name="未知"/>
            <p:cNvSpPr/>
            <p:nvPr/>
          </p:nvSpPr>
          <p:spPr>
            <a:xfrm>
              <a:off x="4345" y="151"/>
              <a:ext cx="12" cy="4"/>
            </a:xfrm>
            <a:custGeom>
              <a:avLst/>
              <a:gdLst/>
              <a:ahLst/>
              <a:cxnLst/>
              <a:rect l="0" t="0" r="0" b="0"/>
              <a:pathLst>
                <a:path w="38" h="12">
                  <a:moveTo>
                    <a:pt x="32" y="12"/>
                  </a:moveTo>
                  <a:lnTo>
                    <a:pt x="35" y="7"/>
                  </a:lnTo>
                  <a:lnTo>
                    <a:pt x="38" y="1"/>
                  </a:lnTo>
                  <a:lnTo>
                    <a:pt x="38" y="0"/>
                  </a:lnTo>
                  <a:lnTo>
                    <a:pt x="0" y="0"/>
                  </a:lnTo>
                  <a:lnTo>
                    <a:pt x="0" y="1"/>
                  </a:lnTo>
                  <a:lnTo>
                    <a:pt x="1" y="4"/>
                  </a:lnTo>
                  <a:lnTo>
                    <a:pt x="3" y="7"/>
                  </a:lnTo>
                  <a:lnTo>
                    <a:pt x="8" y="12"/>
                  </a:lnTo>
                  <a:lnTo>
                    <a:pt x="32" y="12"/>
                  </a:lnTo>
                  <a:close/>
                </a:path>
              </a:pathLst>
            </a:custGeom>
            <a:solidFill>
              <a:srgbClr val="DADADA">
                <a:alpha val="100000"/>
              </a:srgbClr>
            </a:solidFill>
            <a:ln w="9525">
              <a:noFill/>
            </a:ln>
          </p:spPr>
          <p:txBody>
            <a:bodyPr/>
            <a:lstStyle/>
            <a:p>
              <a:endParaRPr lang="zh-CN" altLang="en-US"/>
            </a:p>
          </p:txBody>
        </p:sp>
        <p:sp>
          <p:nvSpPr>
            <p:cNvPr id="10616" name="未知"/>
            <p:cNvSpPr/>
            <p:nvPr/>
          </p:nvSpPr>
          <p:spPr>
            <a:xfrm>
              <a:off x="4343" y="147"/>
              <a:ext cx="15" cy="4"/>
            </a:xfrm>
            <a:custGeom>
              <a:avLst/>
              <a:gdLst/>
              <a:ahLst/>
              <a:cxnLst/>
              <a:rect l="0" t="0" r="0" b="0"/>
              <a:pathLst>
                <a:path w="45" h="11">
                  <a:moveTo>
                    <a:pt x="42" y="11"/>
                  </a:moveTo>
                  <a:lnTo>
                    <a:pt x="45" y="0"/>
                  </a:lnTo>
                  <a:lnTo>
                    <a:pt x="0" y="0"/>
                  </a:lnTo>
                  <a:lnTo>
                    <a:pt x="4" y="11"/>
                  </a:lnTo>
                  <a:lnTo>
                    <a:pt x="42" y="11"/>
                  </a:lnTo>
                  <a:close/>
                </a:path>
              </a:pathLst>
            </a:custGeom>
            <a:solidFill>
              <a:srgbClr val="DDDDDD">
                <a:alpha val="100000"/>
              </a:srgbClr>
            </a:solidFill>
            <a:ln w="9525">
              <a:noFill/>
            </a:ln>
          </p:spPr>
          <p:txBody>
            <a:bodyPr/>
            <a:lstStyle/>
            <a:p>
              <a:endParaRPr lang="zh-CN" altLang="en-US"/>
            </a:p>
          </p:txBody>
        </p:sp>
        <p:sp>
          <p:nvSpPr>
            <p:cNvPr id="10617" name="未知"/>
            <p:cNvSpPr/>
            <p:nvPr/>
          </p:nvSpPr>
          <p:spPr>
            <a:xfrm>
              <a:off x="4343" y="144"/>
              <a:ext cx="16" cy="3"/>
            </a:xfrm>
            <a:custGeom>
              <a:avLst/>
              <a:gdLst/>
              <a:ahLst/>
              <a:cxnLst/>
              <a:rect l="0" t="0" r="0" b="0"/>
              <a:pathLst>
                <a:path w="48" h="11">
                  <a:moveTo>
                    <a:pt x="0" y="0"/>
                  </a:moveTo>
                  <a:lnTo>
                    <a:pt x="2" y="11"/>
                  </a:lnTo>
                  <a:lnTo>
                    <a:pt x="47" y="11"/>
                  </a:lnTo>
                  <a:lnTo>
                    <a:pt x="48" y="0"/>
                  </a:lnTo>
                  <a:lnTo>
                    <a:pt x="0" y="0"/>
                  </a:lnTo>
                  <a:close/>
                </a:path>
              </a:pathLst>
            </a:custGeom>
            <a:solidFill>
              <a:srgbClr val="E0E0E0">
                <a:alpha val="100000"/>
              </a:srgbClr>
            </a:solidFill>
            <a:ln w="9525">
              <a:noFill/>
            </a:ln>
          </p:spPr>
          <p:txBody>
            <a:bodyPr/>
            <a:lstStyle/>
            <a:p>
              <a:endParaRPr lang="zh-CN" altLang="en-US"/>
            </a:p>
          </p:txBody>
        </p:sp>
        <p:sp>
          <p:nvSpPr>
            <p:cNvPr id="10618" name="未知"/>
            <p:cNvSpPr/>
            <p:nvPr/>
          </p:nvSpPr>
          <p:spPr>
            <a:xfrm>
              <a:off x="4347" y="155"/>
              <a:ext cx="8" cy="2"/>
            </a:xfrm>
            <a:custGeom>
              <a:avLst/>
              <a:gdLst/>
              <a:ahLst/>
              <a:cxnLst/>
              <a:rect l="0" t="0" r="0" b="0"/>
              <a:pathLst>
                <a:path w="24" h="5">
                  <a:moveTo>
                    <a:pt x="24" y="0"/>
                  </a:moveTo>
                  <a:lnTo>
                    <a:pt x="0" y="0"/>
                  </a:lnTo>
                  <a:lnTo>
                    <a:pt x="5" y="4"/>
                  </a:lnTo>
                  <a:lnTo>
                    <a:pt x="11" y="5"/>
                  </a:lnTo>
                  <a:lnTo>
                    <a:pt x="13" y="4"/>
                  </a:lnTo>
                  <a:lnTo>
                    <a:pt x="17" y="4"/>
                  </a:lnTo>
                  <a:lnTo>
                    <a:pt x="24" y="0"/>
                  </a:lnTo>
                  <a:close/>
                </a:path>
              </a:pathLst>
            </a:custGeom>
            <a:solidFill>
              <a:srgbClr val="DADADA">
                <a:alpha val="100000"/>
              </a:srgbClr>
            </a:solidFill>
            <a:ln w="9525">
              <a:noFill/>
            </a:ln>
          </p:spPr>
          <p:txBody>
            <a:bodyPr/>
            <a:lstStyle/>
            <a:p>
              <a:endParaRPr lang="zh-CN" altLang="en-US"/>
            </a:p>
          </p:txBody>
        </p:sp>
        <p:sp>
          <p:nvSpPr>
            <p:cNvPr id="10619" name="未知"/>
            <p:cNvSpPr>
              <a:spLocks noEditPoints="1"/>
            </p:cNvSpPr>
            <p:nvPr/>
          </p:nvSpPr>
          <p:spPr>
            <a:xfrm>
              <a:off x="4303" y="115"/>
              <a:ext cx="27" cy="44"/>
            </a:xfrm>
            <a:custGeom>
              <a:avLst/>
              <a:gdLst/>
              <a:ahLst/>
              <a:cxnLst/>
              <a:rect l="0" t="0" r="0" b="0"/>
              <a:pathLst>
                <a:path w="81" h="131">
                  <a:moveTo>
                    <a:pt x="11" y="18"/>
                  </a:moveTo>
                  <a:lnTo>
                    <a:pt x="5" y="27"/>
                  </a:lnTo>
                  <a:lnTo>
                    <a:pt x="3" y="38"/>
                  </a:lnTo>
                  <a:lnTo>
                    <a:pt x="0" y="50"/>
                  </a:lnTo>
                  <a:lnTo>
                    <a:pt x="0" y="64"/>
                  </a:lnTo>
                  <a:lnTo>
                    <a:pt x="0" y="79"/>
                  </a:lnTo>
                  <a:lnTo>
                    <a:pt x="3" y="92"/>
                  </a:lnTo>
                  <a:lnTo>
                    <a:pt x="5" y="103"/>
                  </a:lnTo>
                  <a:lnTo>
                    <a:pt x="11" y="114"/>
                  </a:lnTo>
                  <a:lnTo>
                    <a:pt x="17" y="120"/>
                  </a:lnTo>
                  <a:lnTo>
                    <a:pt x="24" y="126"/>
                  </a:lnTo>
                  <a:lnTo>
                    <a:pt x="32" y="130"/>
                  </a:lnTo>
                  <a:lnTo>
                    <a:pt x="41" y="131"/>
                  </a:lnTo>
                  <a:lnTo>
                    <a:pt x="49" y="130"/>
                  </a:lnTo>
                  <a:lnTo>
                    <a:pt x="52" y="127"/>
                  </a:lnTo>
                  <a:lnTo>
                    <a:pt x="57" y="126"/>
                  </a:lnTo>
                  <a:lnTo>
                    <a:pt x="59" y="122"/>
                  </a:lnTo>
                  <a:lnTo>
                    <a:pt x="63" y="120"/>
                  </a:lnTo>
                  <a:lnTo>
                    <a:pt x="70" y="114"/>
                  </a:lnTo>
                  <a:lnTo>
                    <a:pt x="70" y="110"/>
                  </a:lnTo>
                  <a:lnTo>
                    <a:pt x="72" y="108"/>
                  </a:lnTo>
                  <a:lnTo>
                    <a:pt x="74" y="103"/>
                  </a:lnTo>
                  <a:lnTo>
                    <a:pt x="74" y="99"/>
                  </a:lnTo>
                  <a:lnTo>
                    <a:pt x="75" y="97"/>
                  </a:lnTo>
                  <a:lnTo>
                    <a:pt x="78" y="92"/>
                  </a:lnTo>
                  <a:lnTo>
                    <a:pt x="80" y="79"/>
                  </a:lnTo>
                  <a:lnTo>
                    <a:pt x="81" y="64"/>
                  </a:lnTo>
                  <a:lnTo>
                    <a:pt x="80" y="49"/>
                  </a:lnTo>
                  <a:lnTo>
                    <a:pt x="78" y="37"/>
                  </a:lnTo>
                  <a:lnTo>
                    <a:pt x="74" y="26"/>
                  </a:lnTo>
                  <a:lnTo>
                    <a:pt x="70" y="17"/>
                  </a:lnTo>
                  <a:lnTo>
                    <a:pt x="63" y="9"/>
                  </a:lnTo>
                  <a:lnTo>
                    <a:pt x="57" y="4"/>
                  </a:lnTo>
                  <a:lnTo>
                    <a:pt x="49" y="0"/>
                  </a:lnTo>
                  <a:lnTo>
                    <a:pt x="41" y="0"/>
                  </a:lnTo>
                  <a:lnTo>
                    <a:pt x="32" y="0"/>
                  </a:lnTo>
                  <a:lnTo>
                    <a:pt x="24" y="4"/>
                  </a:lnTo>
                  <a:lnTo>
                    <a:pt x="17" y="10"/>
                  </a:lnTo>
                  <a:lnTo>
                    <a:pt x="11" y="18"/>
                  </a:lnTo>
                  <a:close/>
                  <a:moveTo>
                    <a:pt x="13" y="64"/>
                  </a:moveTo>
                  <a:lnTo>
                    <a:pt x="15" y="40"/>
                  </a:lnTo>
                  <a:lnTo>
                    <a:pt x="17" y="29"/>
                  </a:lnTo>
                  <a:lnTo>
                    <a:pt x="22" y="22"/>
                  </a:lnTo>
                  <a:lnTo>
                    <a:pt x="26" y="14"/>
                  </a:lnTo>
                  <a:lnTo>
                    <a:pt x="30" y="10"/>
                  </a:lnTo>
                  <a:lnTo>
                    <a:pt x="41" y="6"/>
                  </a:lnTo>
                  <a:lnTo>
                    <a:pt x="46" y="6"/>
                  </a:lnTo>
                  <a:lnTo>
                    <a:pt x="51" y="10"/>
                  </a:lnTo>
                  <a:lnTo>
                    <a:pt x="55" y="14"/>
                  </a:lnTo>
                  <a:lnTo>
                    <a:pt x="59" y="22"/>
                  </a:lnTo>
                  <a:lnTo>
                    <a:pt x="67" y="64"/>
                  </a:lnTo>
                  <a:lnTo>
                    <a:pt x="59" y="109"/>
                  </a:lnTo>
                  <a:lnTo>
                    <a:pt x="55" y="115"/>
                  </a:lnTo>
                  <a:lnTo>
                    <a:pt x="51" y="120"/>
                  </a:lnTo>
                  <a:lnTo>
                    <a:pt x="46" y="124"/>
                  </a:lnTo>
                  <a:lnTo>
                    <a:pt x="41" y="125"/>
                  </a:lnTo>
                  <a:lnTo>
                    <a:pt x="35" y="124"/>
                  </a:lnTo>
                  <a:lnTo>
                    <a:pt x="30" y="120"/>
                  </a:lnTo>
                  <a:lnTo>
                    <a:pt x="26" y="115"/>
                  </a:lnTo>
                  <a:lnTo>
                    <a:pt x="22" y="109"/>
                  </a:lnTo>
                  <a:lnTo>
                    <a:pt x="17" y="101"/>
                  </a:lnTo>
                  <a:lnTo>
                    <a:pt x="15" y="90"/>
                  </a:lnTo>
                  <a:lnTo>
                    <a:pt x="13" y="78"/>
                  </a:lnTo>
                  <a:lnTo>
                    <a:pt x="13" y="64"/>
                  </a:lnTo>
                  <a:close/>
                </a:path>
              </a:pathLst>
            </a:custGeom>
            <a:solidFill>
              <a:srgbClr val="000000">
                <a:alpha val="100000"/>
              </a:srgbClr>
            </a:solidFill>
            <a:ln w="9525">
              <a:noFill/>
            </a:ln>
          </p:spPr>
          <p:txBody>
            <a:bodyPr/>
            <a:lstStyle/>
            <a:p>
              <a:endParaRPr lang="zh-CN" altLang="en-US"/>
            </a:p>
          </p:txBody>
        </p:sp>
        <p:sp>
          <p:nvSpPr>
            <p:cNvPr id="10620" name="未知"/>
            <p:cNvSpPr/>
            <p:nvPr/>
          </p:nvSpPr>
          <p:spPr>
            <a:xfrm>
              <a:off x="4311" y="118"/>
              <a:ext cx="12" cy="4"/>
            </a:xfrm>
            <a:custGeom>
              <a:avLst/>
              <a:gdLst/>
              <a:ahLst/>
              <a:cxnLst/>
              <a:rect l="0" t="0" r="0" b="0"/>
              <a:pathLst>
                <a:path w="35" h="11">
                  <a:moveTo>
                    <a:pt x="10" y="0"/>
                  </a:moveTo>
                  <a:lnTo>
                    <a:pt x="4" y="3"/>
                  </a:lnTo>
                  <a:lnTo>
                    <a:pt x="0" y="11"/>
                  </a:lnTo>
                  <a:lnTo>
                    <a:pt x="35" y="11"/>
                  </a:lnTo>
                  <a:lnTo>
                    <a:pt x="30" y="3"/>
                  </a:lnTo>
                  <a:lnTo>
                    <a:pt x="27" y="0"/>
                  </a:lnTo>
                  <a:lnTo>
                    <a:pt x="10" y="0"/>
                  </a:lnTo>
                  <a:close/>
                </a:path>
              </a:pathLst>
            </a:custGeom>
            <a:solidFill>
              <a:srgbClr val="F2F2F2">
                <a:alpha val="100000"/>
              </a:srgbClr>
            </a:solidFill>
            <a:ln w="9525">
              <a:noFill/>
            </a:ln>
          </p:spPr>
          <p:txBody>
            <a:bodyPr/>
            <a:lstStyle/>
            <a:p>
              <a:endParaRPr lang="zh-CN" altLang="en-US"/>
            </a:p>
          </p:txBody>
        </p:sp>
        <p:sp>
          <p:nvSpPr>
            <p:cNvPr id="10621" name="未知"/>
            <p:cNvSpPr/>
            <p:nvPr/>
          </p:nvSpPr>
          <p:spPr>
            <a:xfrm>
              <a:off x="4310" y="122"/>
              <a:ext cx="14" cy="3"/>
            </a:xfrm>
            <a:custGeom>
              <a:avLst/>
              <a:gdLst/>
              <a:ahLst/>
              <a:cxnLst/>
              <a:rect l="0" t="0" r="0" b="0"/>
              <a:pathLst>
                <a:path w="42" h="10">
                  <a:moveTo>
                    <a:pt x="3" y="0"/>
                  </a:moveTo>
                  <a:lnTo>
                    <a:pt x="2" y="2"/>
                  </a:lnTo>
                  <a:lnTo>
                    <a:pt x="0" y="10"/>
                  </a:lnTo>
                  <a:lnTo>
                    <a:pt x="42" y="10"/>
                  </a:lnTo>
                  <a:lnTo>
                    <a:pt x="39" y="2"/>
                  </a:lnTo>
                  <a:lnTo>
                    <a:pt x="38" y="0"/>
                  </a:lnTo>
                  <a:lnTo>
                    <a:pt x="3" y="0"/>
                  </a:lnTo>
                  <a:close/>
                </a:path>
              </a:pathLst>
            </a:custGeom>
            <a:solidFill>
              <a:srgbClr val="F0F0F0">
                <a:alpha val="100000"/>
              </a:srgbClr>
            </a:solidFill>
            <a:ln w="9525">
              <a:noFill/>
            </a:ln>
          </p:spPr>
          <p:txBody>
            <a:bodyPr/>
            <a:lstStyle/>
            <a:p>
              <a:endParaRPr lang="zh-CN" altLang="en-US"/>
            </a:p>
          </p:txBody>
        </p:sp>
        <p:sp>
          <p:nvSpPr>
            <p:cNvPr id="10622" name="未知"/>
            <p:cNvSpPr/>
            <p:nvPr/>
          </p:nvSpPr>
          <p:spPr>
            <a:xfrm>
              <a:off x="4309" y="125"/>
              <a:ext cx="16" cy="4"/>
            </a:xfrm>
            <a:custGeom>
              <a:avLst/>
              <a:gdLst/>
              <a:ahLst/>
              <a:cxnLst/>
              <a:rect l="0" t="0" r="0" b="0"/>
              <a:pathLst>
                <a:path w="48" h="11">
                  <a:moveTo>
                    <a:pt x="4" y="0"/>
                  </a:moveTo>
                  <a:lnTo>
                    <a:pt x="0" y="11"/>
                  </a:lnTo>
                  <a:lnTo>
                    <a:pt x="48" y="11"/>
                  </a:lnTo>
                  <a:lnTo>
                    <a:pt x="46" y="0"/>
                  </a:lnTo>
                  <a:lnTo>
                    <a:pt x="4" y="0"/>
                  </a:lnTo>
                  <a:close/>
                </a:path>
              </a:pathLst>
            </a:custGeom>
            <a:solidFill>
              <a:srgbClr val="EDEDED">
                <a:alpha val="100000"/>
              </a:srgbClr>
            </a:solidFill>
            <a:ln w="9525">
              <a:noFill/>
            </a:ln>
          </p:spPr>
          <p:txBody>
            <a:bodyPr/>
            <a:lstStyle/>
            <a:p>
              <a:endParaRPr lang="zh-CN" altLang="en-US"/>
            </a:p>
          </p:txBody>
        </p:sp>
        <p:sp>
          <p:nvSpPr>
            <p:cNvPr id="10623" name="未知"/>
            <p:cNvSpPr/>
            <p:nvPr/>
          </p:nvSpPr>
          <p:spPr>
            <a:xfrm>
              <a:off x="4308" y="136"/>
              <a:ext cx="18" cy="4"/>
            </a:xfrm>
            <a:custGeom>
              <a:avLst/>
              <a:gdLst/>
              <a:ahLst/>
              <a:cxnLst/>
              <a:rect l="0" t="0" r="0" b="0"/>
              <a:pathLst>
                <a:path w="54" h="12">
                  <a:moveTo>
                    <a:pt x="0" y="1"/>
                  </a:moveTo>
                  <a:lnTo>
                    <a:pt x="0" y="12"/>
                  </a:lnTo>
                  <a:lnTo>
                    <a:pt x="53" y="12"/>
                  </a:lnTo>
                  <a:lnTo>
                    <a:pt x="54" y="1"/>
                  </a:lnTo>
                  <a:lnTo>
                    <a:pt x="54" y="0"/>
                  </a:lnTo>
                  <a:lnTo>
                    <a:pt x="0" y="0"/>
                  </a:lnTo>
                  <a:lnTo>
                    <a:pt x="0" y="1"/>
                  </a:lnTo>
                  <a:close/>
                </a:path>
              </a:pathLst>
            </a:custGeom>
            <a:solidFill>
              <a:srgbClr val="E5E5E5">
                <a:alpha val="100000"/>
              </a:srgbClr>
            </a:solidFill>
            <a:ln w="9525">
              <a:noFill/>
            </a:ln>
          </p:spPr>
          <p:txBody>
            <a:bodyPr/>
            <a:lstStyle/>
            <a:p>
              <a:endParaRPr lang="zh-CN" altLang="en-US"/>
            </a:p>
          </p:txBody>
        </p:sp>
        <p:sp>
          <p:nvSpPr>
            <p:cNvPr id="10624" name="未知"/>
            <p:cNvSpPr/>
            <p:nvPr/>
          </p:nvSpPr>
          <p:spPr>
            <a:xfrm>
              <a:off x="4308" y="133"/>
              <a:ext cx="18" cy="3"/>
            </a:xfrm>
            <a:custGeom>
              <a:avLst/>
              <a:gdLst/>
              <a:ahLst/>
              <a:cxnLst/>
              <a:rect l="0" t="0" r="0" b="0"/>
              <a:pathLst>
                <a:path w="54" h="10">
                  <a:moveTo>
                    <a:pt x="2" y="0"/>
                  </a:moveTo>
                  <a:lnTo>
                    <a:pt x="0" y="10"/>
                  </a:lnTo>
                  <a:lnTo>
                    <a:pt x="54" y="10"/>
                  </a:lnTo>
                  <a:lnTo>
                    <a:pt x="53" y="0"/>
                  </a:lnTo>
                  <a:lnTo>
                    <a:pt x="2" y="0"/>
                  </a:lnTo>
                  <a:close/>
                </a:path>
              </a:pathLst>
            </a:custGeom>
            <a:solidFill>
              <a:srgbClr val="E8E8E8">
                <a:alpha val="100000"/>
              </a:srgbClr>
            </a:solidFill>
            <a:ln w="9525">
              <a:noFill/>
            </a:ln>
          </p:spPr>
          <p:txBody>
            <a:bodyPr/>
            <a:lstStyle/>
            <a:p>
              <a:endParaRPr lang="zh-CN" altLang="en-US"/>
            </a:p>
          </p:txBody>
        </p:sp>
        <p:sp>
          <p:nvSpPr>
            <p:cNvPr id="10625" name="未知"/>
            <p:cNvSpPr/>
            <p:nvPr/>
          </p:nvSpPr>
          <p:spPr>
            <a:xfrm>
              <a:off x="4308" y="129"/>
              <a:ext cx="17" cy="4"/>
            </a:xfrm>
            <a:custGeom>
              <a:avLst/>
              <a:gdLst/>
              <a:ahLst/>
              <a:cxnLst/>
              <a:rect l="0" t="0" r="0" b="0"/>
              <a:pathLst>
                <a:path w="51" h="12">
                  <a:moveTo>
                    <a:pt x="1" y="0"/>
                  </a:moveTo>
                  <a:lnTo>
                    <a:pt x="0" y="12"/>
                  </a:lnTo>
                  <a:lnTo>
                    <a:pt x="51" y="12"/>
                  </a:lnTo>
                  <a:lnTo>
                    <a:pt x="49" y="0"/>
                  </a:lnTo>
                  <a:lnTo>
                    <a:pt x="1" y="0"/>
                  </a:lnTo>
                  <a:close/>
                </a:path>
              </a:pathLst>
            </a:custGeom>
            <a:solidFill>
              <a:srgbClr val="EAEAEA">
                <a:alpha val="100000"/>
              </a:srgbClr>
            </a:solidFill>
            <a:ln w="9525">
              <a:noFill/>
            </a:ln>
          </p:spPr>
          <p:txBody>
            <a:bodyPr/>
            <a:lstStyle/>
            <a:p>
              <a:endParaRPr lang="zh-CN" altLang="en-US"/>
            </a:p>
          </p:txBody>
        </p:sp>
        <p:sp>
          <p:nvSpPr>
            <p:cNvPr id="10626" name="未知"/>
            <p:cNvSpPr/>
            <p:nvPr/>
          </p:nvSpPr>
          <p:spPr>
            <a:xfrm>
              <a:off x="4314" y="117"/>
              <a:ext cx="6" cy="1"/>
            </a:xfrm>
            <a:custGeom>
              <a:avLst/>
              <a:gdLst/>
              <a:ahLst/>
              <a:cxnLst/>
              <a:rect l="0" t="0" r="0" b="0"/>
              <a:pathLst>
                <a:path w="17" h="3">
                  <a:moveTo>
                    <a:pt x="17" y="3"/>
                  </a:moveTo>
                  <a:lnTo>
                    <a:pt x="12" y="0"/>
                  </a:lnTo>
                  <a:lnTo>
                    <a:pt x="8" y="0"/>
                  </a:lnTo>
                  <a:lnTo>
                    <a:pt x="2" y="0"/>
                  </a:lnTo>
                  <a:lnTo>
                    <a:pt x="0" y="3"/>
                  </a:lnTo>
                  <a:lnTo>
                    <a:pt x="17" y="3"/>
                  </a:lnTo>
                  <a:close/>
                </a:path>
              </a:pathLst>
            </a:custGeom>
            <a:solidFill>
              <a:srgbClr val="F4F4F4">
                <a:alpha val="100000"/>
              </a:srgbClr>
            </a:solidFill>
            <a:ln w="9525">
              <a:noFill/>
            </a:ln>
          </p:spPr>
          <p:txBody>
            <a:bodyPr/>
            <a:lstStyle/>
            <a:p>
              <a:endParaRPr lang="zh-CN" altLang="en-US"/>
            </a:p>
          </p:txBody>
        </p:sp>
        <p:sp>
          <p:nvSpPr>
            <p:cNvPr id="10627" name="未知"/>
            <p:cNvSpPr/>
            <p:nvPr/>
          </p:nvSpPr>
          <p:spPr>
            <a:xfrm>
              <a:off x="4308" y="140"/>
              <a:ext cx="17" cy="4"/>
            </a:xfrm>
            <a:custGeom>
              <a:avLst/>
              <a:gdLst/>
              <a:ahLst/>
              <a:cxnLst/>
              <a:rect l="0" t="0" r="0" b="0"/>
              <a:pathLst>
                <a:path w="53" h="11">
                  <a:moveTo>
                    <a:pt x="53" y="0"/>
                  </a:moveTo>
                  <a:lnTo>
                    <a:pt x="0" y="0"/>
                  </a:lnTo>
                  <a:lnTo>
                    <a:pt x="2" y="11"/>
                  </a:lnTo>
                  <a:lnTo>
                    <a:pt x="51" y="11"/>
                  </a:lnTo>
                  <a:lnTo>
                    <a:pt x="53" y="0"/>
                  </a:lnTo>
                  <a:close/>
                </a:path>
              </a:pathLst>
            </a:custGeom>
            <a:solidFill>
              <a:srgbClr val="E4E4E4">
                <a:alpha val="100000"/>
              </a:srgbClr>
            </a:solidFill>
            <a:ln w="9525">
              <a:noFill/>
            </a:ln>
          </p:spPr>
          <p:txBody>
            <a:bodyPr/>
            <a:lstStyle/>
            <a:p>
              <a:endParaRPr lang="zh-CN" altLang="en-US"/>
            </a:p>
          </p:txBody>
        </p:sp>
        <p:sp>
          <p:nvSpPr>
            <p:cNvPr id="10628" name="未知"/>
            <p:cNvSpPr/>
            <p:nvPr/>
          </p:nvSpPr>
          <p:spPr>
            <a:xfrm>
              <a:off x="4308" y="144"/>
              <a:ext cx="17" cy="3"/>
            </a:xfrm>
            <a:custGeom>
              <a:avLst/>
              <a:gdLst/>
              <a:ahLst/>
              <a:cxnLst/>
              <a:rect l="0" t="0" r="0" b="0"/>
              <a:pathLst>
                <a:path w="49" h="11">
                  <a:moveTo>
                    <a:pt x="48" y="11"/>
                  </a:moveTo>
                  <a:lnTo>
                    <a:pt x="49" y="0"/>
                  </a:lnTo>
                  <a:lnTo>
                    <a:pt x="0" y="0"/>
                  </a:lnTo>
                  <a:lnTo>
                    <a:pt x="3" y="11"/>
                  </a:lnTo>
                  <a:lnTo>
                    <a:pt x="48" y="11"/>
                  </a:lnTo>
                  <a:close/>
                </a:path>
              </a:pathLst>
            </a:custGeom>
            <a:solidFill>
              <a:srgbClr val="E0E0E0">
                <a:alpha val="100000"/>
              </a:srgbClr>
            </a:solidFill>
            <a:ln w="9525">
              <a:noFill/>
            </a:ln>
          </p:spPr>
          <p:txBody>
            <a:bodyPr/>
            <a:lstStyle/>
            <a:p>
              <a:endParaRPr lang="zh-CN" altLang="en-US"/>
            </a:p>
          </p:txBody>
        </p:sp>
        <p:sp>
          <p:nvSpPr>
            <p:cNvPr id="10629" name="未知"/>
            <p:cNvSpPr/>
            <p:nvPr/>
          </p:nvSpPr>
          <p:spPr>
            <a:xfrm>
              <a:off x="4311" y="151"/>
              <a:ext cx="12" cy="4"/>
            </a:xfrm>
            <a:custGeom>
              <a:avLst/>
              <a:gdLst/>
              <a:ahLst/>
              <a:cxnLst/>
              <a:rect l="0" t="0" r="0" b="0"/>
              <a:pathLst>
                <a:path w="37" h="12">
                  <a:moveTo>
                    <a:pt x="37" y="1"/>
                  </a:moveTo>
                  <a:lnTo>
                    <a:pt x="37" y="0"/>
                  </a:lnTo>
                  <a:lnTo>
                    <a:pt x="0" y="0"/>
                  </a:lnTo>
                  <a:lnTo>
                    <a:pt x="0" y="1"/>
                  </a:lnTo>
                  <a:lnTo>
                    <a:pt x="2" y="7"/>
                  </a:lnTo>
                  <a:lnTo>
                    <a:pt x="7" y="12"/>
                  </a:lnTo>
                  <a:lnTo>
                    <a:pt x="31" y="12"/>
                  </a:lnTo>
                  <a:lnTo>
                    <a:pt x="34" y="7"/>
                  </a:lnTo>
                  <a:lnTo>
                    <a:pt x="37" y="1"/>
                  </a:lnTo>
                  <a:close/>
                </a:path>
              </a:pathLst>
            </a:custGeom>
            <a:solidFill>
              <a:srgbClr val="DCDCDC">
                <a:alpha val="100000"/>
              </a:srgbClr>
            </a:solidFill>
            <a:ln w="9525">
              <a:noFill/>
            </a:ln>
          </p:spPr>
          <p:txBody>
            <a:bodyPr/>
            <a:lstStyle/>
            <a:p>
              <a:endParaRPr lang="zh-CN" altLang="en-US"/>
            </a:p>
          </p:txBody>
        </p:sp>
        <p:sp>
          <p:nvSpPr>
            <p:cNvPr id="10630" name="未知"/>
            <p:cNvSpPr/>
            <p:nvPr/>
          </p:nvSpPr>
          <p:spPr>
            <a:xfrm>
              <a:off x="4309" y="147"/>
              <a:ext cx="15" cy="4"/>
            </a:xfrm>
            <a:custGeom>
              <a:avLst/>
              <a:gdLst/>
              <a:ahLst/>
              <a:cxnLst/>
              <a:rect l="0" t="0" r="0" b="0"/>
              <a:pathLst>
                <a:path w="45" h="11">
                  <a:moveTo>
                    <a:pt x="41" y="11"/>
                  </a:moveTo>
                  <a:lnTo>
                    <a:pt x="45" y="0"/>
                  </a:lnTo>
                  <a:lnTo>
                    <a:pt x="0" y="0"/>
                  </a:lnTo>
                  <a:lnTo>
                    <a:pt x="4" y="11"/>
                  </a:lnTo>
                  <a:lnTo>
                    <a:pt x="41" y="11"/>
                  </a:lnTo>
                  <a:close/>
                </a:path>
              </a:pathLst>
            </a:custGeom>
            <a:solidFill>
              <a:srgbClr val="DDDDDD">
                <a:alpha val="100000"/>
              </a:srgbClr>
            </a:solidFill>
            <a:ln w="9525">
              <a:noFill/>
            </a:ln>
          </p:spPr>
          <p:txBody>
            <a:bodyPr/>
            <a:lstStyle/>
            <a:p>
              <a:endParaRPr lang="zh-CN" altLang="en-US"/>
            </a:p>
          </p:txBody>
        </p:sp>
        <p:sp>
          <p:nvSpPr>
            <p:cNvPr id="10631" name="未知"/>
            <p:cNvSpPr/>
            <p:nvPr/>
          </p:nvSpPr>
          <p:spPr>
            <a:xfrm>
              <a:off x="4313" y="155"/>
              <a:ext cx="8" cy="2"/>
            </a:xfrm>
            <a:custGeom>
              <a:avLst/>
              <a:gdLst/>
              <a:ahLst/>
              <a:cxnLst/>
              <a:rect l="0" t="0" r="0" b="0"/>
              <a:pathLst>
                <a:path w="24" h="5">
                  <a:moveTo>
                    <a:pt x="12" y="5"/>
                  </a:moveTo>
                  <a:lnTo>
                    <a:pt x="17" y="4"/>
                  </a:lnTo>
                  <a:lnTo>
                    <a:pt x="24" y="0"/>
                  </a:lnTo>
                  <a:lnTo>
                    <a:pt x="0" y="0"/>
                  </a:lnTo>
                  <a:lnTo>
                    <a:pt x="5" y="4"/>
                  </a:lnTo>
                  <a:lnTo>
                    <a:pt x="12" y="5"/>
                  </a:lnTo>
                  <a:close/>
                </a:path>
              </a:pathLst>
            </a:custGeom>
            <a:solidFill>
              <a:srgbClr val="D9D9D9">
                <a:alpha val="100000"/>
              </a:srgbClr>
            </a:solidFill>
            <a:ln w="9525">
              <a:noFill/>
            </a:ln>
          </p:spPr>
          <p:txBody>
            <a:bodyPr/>
            <a:lstStyle/>
            <a:p>
              <a:endParaRPr lang="zh-CN" altLang="en-US"/>
            </a:p>
          </p:txBody>
        </p:sp>
        <p:sp>
          <p:nvSpPr>
            <p:cNvPr id="10632" name="未知"/>
            <p:cNvSpPr/>
            <p:nvPr/>
          </p:nvSpPr>
          <p:spPr>
            <a:xfrm>
              <a:off x="4274" y="115"/>
              <a:ext cx="19" cy="43"/>
            </a:xfrm>
            <a:custGeom>
              <a:avLst/>
              <a:gdLst/>
              <a:ahLst/>
              <a:cxnLst/>
              <a:rect l="0" t="0" r="0" b="0"/>
              <a:pathLst>
                <a:path w="58" h="131">
                  <a:moveTo>
                    <a:pt x="20" y="18"/>
                  </a:moveTo>
                  <a:lnTo>
                    <a:pt x="23" y="23"/>
                  </a:lnTo>
                  <a:lnTo>
                    <a:pt x="23" y="115"/>
                  </a:lnTo>
                  <a:lnTo>
                    <a:pt x="19" y="123"/>
                  </a:lnTo>
                  <a:lnTo>
                    <a:pt x="7" y="126"/>
                  </a:lnTo>
                  <a:lnTo>
                    <a:pt x="0" y="126"/>
                  </a:lnTo>
                  <a:lnTo>
                    <a:pt x="0" y="131"/>
                  </a:lnTo>
                  <a:lnTo>
                    <a:pt x="58" y="131"/>
                  </a:lnTo>
                  <a:lnTo>
                    <a:pt x="58" y="126"/>
                  </a:lnTo>
                  <a:lnTo>
                    <a:pt x="50" y="126"/>
                  </a:lnTo>
                  <a:lnTo>
                    <a:pt x="38" y="123"/>
                  </a:lnTo>
                  <a:lnTo>
                    <a:pt x="35" y="115"/>
                  </a:lnTo>
                  <a:lnTo>
                    <a:pt x="35" y="0"/>
                  </a:lnTo>
                  <a:lnTo>
                    <a:pt x="31" y="0"/>
                  </a:lnTo>
                  <a:lnTo>
                    <a:pt x="23" y="10"/>
                  </a:lnTo>
                  <a:lnTo>
                    <a:pt x="7" y="12"/>
                  </a:lnTo>
                  <a:lnTo>
                    <a:pt x="0" y="12"/>
                  </a:lnTo>
                  <a:lnTo>
                    <a:pt x="0" y="17"/>
                  </a:lnTo>
                  <a:lnTo>
                    <a:pt x="13" y="17"/>
                  </a:lnTo>
                  <a:lnTo>
                    <a:pt x="20" y="18"/>
                  </a:lnTo>
                  <a:close/>
                </a:path>
              </a:pathLst>
            </a:custGeom>
            <a:solidFill>
              <a:srgbClr val="000000">
                <a:alpha val="100000"/>
              </a:srgbClr>
            </a:solidFill>
            <a:ln w="9525">
              <a:noFill/>
            </a:ln>
          </p:spPr>
          <p:txBody>
            <a:bodyPr/>
            <a:lstStyle/>
            <a:p>
              <a:endParaRPr lang="zh-CN" altLang="en-US"/>
            </a:p>
          </p:txBody>
        </p:sp>
        <p:sp>
          <p:nvSpPr>
            <p:cNvPr id="10633" name="未知"/>
            <p:cNvSpPr>
              <a:spLocks noEditPoints="1"/>
            </p:cNvSpPr>
            <p:nvPr/>
          </p:nvSpPr>
          <p:spPr>
            <a:xfrm>
              <a:off x="4011" y="117"/>
              <a:ext cx="28" cy="44"/>
            </a:xfrm>
            <a:custGeom>
              <a:avLst/>
              <a:gdLst/>
              <a:ahLst/>
              <a:cxnLst/>
              <a:rect l="0" t="0" r="0" b="0"/>
              <a:pathLst>
                <a:path w="82" h="131">
                  <a:moveTo>
                    <a:pt x="82" y="64"/>
                  </a:moveTo>
                  <a:lnTo>
                    <a:pt x="81" y="49"/>
                  </a:lnTo>
                  <a:lnTo>
                    <a:pt x="78" y="37"/>
                  </a:lnTo>
                  <a:lnTo>
                    <a:pt x="75" y="24"/>
                  </a:lnTo>
                  <a:lnTo>
                    <a:pt x="70" y="16"/>
                  </a:lnTo>
                  <a:lnTo>
                    <a:pt x="63" y="8"/>
                  </a:lnTo>
                  <a:lnTo>
                    <a:pt x="57" y="4"/>
                  </a:lnTo>
                  <a:lnTo>
                    <a:pt x="48" y="0"/>
                  </a:lnTo>
                  <a:lnTo>
                    <a:pt x="41" y="0"/>
                  </a:lnTo>
                  <a:lnTo>
                    <a:pt x="31" y="0"/>
                  </a:lnTo>
                  <a:lnTo>
                    <a:pt x="24" y="4"/>
                  </a:lnTo>
                  <a:lnTo>
                    <a:pt x="11" y="17"/>
                  </a:lnTo>
                  <a:lnTo>
                    <a:pt x="4" y="26"/>
                  </a:lnTo>
                  <a:lnTo>
                    <a:pt x="2" y="38"/>
                  </a:lnTo>
                  <a:lnTo>
                    <a:pt x="0" y="50"/>
                  </a:lnTo>
                  <a:lnTo>
                    <a:pt x="0" y="64"/>
                  </a:lnTo>
                  <a:lnTo>
                    <a:pt x="0" y="79"/>
                  </a:lnTo>
                  <a:lnTo>
                    <a:pt x="2" y="92"/>
                  </a:lnTo>
                  <a:lnTo>
                    <a:pt x="4" y="103"/>
                  </a:lnTo>
                  <a:lnTo>
                    <a:pt x="11" y="113"/>
                  </a:lnTo>
                  <a:lnTo>
                    <a:pt x="17" y="120"/>
                  </a:lnTo>
                  <a:lnTo>
                    <a:pt x="24" y="126"/>
                  </a:lnTo>
                  <a:lnTo>
                    <a:pt x="31" y="130"/>
                  </a:lnTo>
                  <a:lnTo>
                    <a:pt x="41" y="131"/>
                  </a:lnTo>
                  <a:lnTo>
                    <a:pt x="48" y="130"/>
                  </a:lnTo>
                  <a:lnTo>
                    <a:pt x="52" y="127"/>
                  </a:lnTo>
                  <a:lnTo>
                    <a:pt x="57" y="126"/>
                  </a:lnTo>
                  <a:lnTo>
                    <a:pt x="59" y="123"/>
                  </a:lnTo>
                  <a:lnTo>
                    <a:pt x="63" y="120"/>
                  </a:lnTo>
                  <a:lnTo>
                    <a:pt x="70" y="113"/>
                  </a:lnTo>
                  <a:lnTo>
                    <a:pt x="75" y="102"/>
                  </a:lnTo>
                  <a:lnTo>
                    <a:pt x="75" y="98"/>
                  </a:lnTo>
                  <a:lnTo>
                    <a:pt x="76" y="96"/>
                  </a:lnTo>
                  <a:lnTo>
                    <a:pt x="78" y="91"/>
                  </a:lnTo>
                  <a:lnTo>
                    <a:pt x="81" y="78"/>
                  </a:lnTo>
                  <a:lnTo>
                    <a:pt x="81" y="70"/>
                  </a:lnTo>
                  <a:lnTo>
                    <a:pt x="81" y="67"/>
                  </a:lnTo>
                  <a:lnTo>
                    <a:pt x="82" y="64"/>
                  </a:lnTo>
                  <a:close/>
                  <a:moveTo>
                    <a:pt x="14" y="64"/>
                  </a:moveTo>
                  <a:lnTo>
                    <a:pt x="15" y="39"/>
                  </a:lnTo>
                  <a:lnTo>
                    <a:pt x="21" y="22"/>
                  </a:lnTo>
                  <a:lnTo>
                    <a:pt x="30" y="9"/>
                  </a:lnTo>
                  <a:lnTo>
                    <a:pt x="41" y="5"/>
                  </a:lnTo>
                  <a:lnTo>
                    <a:pt x="46" y="5"/>
                  </a:lnTo>
                  <a:lnTo>
                    <a:pt x="52" y="9"/>
                  </a:lnTo>
                  <a:lnTo>
                    <a:pt x="55" y="14"/>
                  </a:lnTo>
                  <a:lnTo>
                    <a:pt x="60" y="22"/>
                  </a:lnTo>
                  <a:lnTo>
                    <a:pt x="66" y="64"/>
                  </a:lnTo>
                  <a:lnTo>
                    <a:pt x="60" y="109"/>
                  </a:lnTo>
                  <a:lnTo>
                    <a:pt x="55" y="115"/>
                  </a:lnTo>
                  <a:lnTo>
                    <a:pt x="50" y="120"/>
                  </a:lnTo>
                  <a:lnTo>
                    <a:pt x="46" y="123"/>
                  </a:lnTo>
                  <a:lnTo>
                    <a:pt x="41" y="124"/>
                  </a:lnTo>
                  <a:lnTo>
                    <a:pt x="35" y="123"/>
                  </a:lnTo>
                  <a:lnTo>
                    <a:pt x="30" y="120"/>
                  </a:lnTo>
                  <a:lnTo>
                    <a:pt x="25" y="115"/>
                  </a:lnTo>
                  <a:lnTo>
                    <a:pt x="21" y="109"/>
                  </a:lnTo>
                  <a:lnTo>
                    <a:pt x="15" y="90"/>
                  </a:lnTo>
                  <a:lnTo>
                    <a:pt x="14" y="78"/>
                  </a:lnTo>
                  <a:lnTo>
                    <a:pt x="14" y="64"/>
                  </a:lnTo>
                  <a:close/>
                </a:path>
              </a:pathLst>
            </a:custGeom>
            <a:solidFill>
              <a:srgbClr val="000000">
                <a:alpha val="100000"/>
              </a:srgbClr>
            </a:solidFill>
            <a:ln w="9525">
              <a:noFill/>
            </a:ln>
          </p:spPr>
          <p:txBody>
            <a:bodyPr/>
            <a:lstStyle/>
            <a:p>
              <a:endParaRPr lang="zh-CN" altLang="en-US"/>
            </a:p>
          </p:txBody>
        </p:sp>
        <p:sp>
          <p:nvSpPr>
            <p:cNvPr id="10634" name="未知"/>
            <p:cNvSpPr/>
            <p:nvPr/>
          </p:nvSpPr>
          <p:spPr>
            <a:xfrm>
              <a:off x="4017" y="125"/>
              <a:ext cx="15" cy="4"/>
            </a:xfrm>
            <a:custGeom>
              <a:avLst/>
              <a:gdLst/>
              <a:ahLst/>
              <a:cxnLst/>
              <a:rect l="0" t="0" r="0" b="0"/>
              <a:pathLst>
                <a:path w="46" h="11">
                  <a:moveTo>
                    <a:pt x="46" y="11"/>
                  </a:moveTo>
                  <a:lnTo>
                    <a:pt x="44" y="0"/>
                  </a:lnTo>
                  <a:lnTo>
                    <a:pt x="3" y="0"/>
                  </a:lnTo>
                  <a:lnTo>
                    <a:pt x="0" y="11"/>
                  </a:lnTo>
                  <a:lnTo>
                    <a:pt x="46" y="11"/>
                  </a:lnTo>
                  <a:close/>
                </a:path>
              </a:pathLst>
            </a:custGeom>
            <a:solidFill>
              <a:srgbClr val="EDEDED">
                <a:alpha val="100000"/>
              </a:srgbClr>
            </a:solidFill>
            <a:ln w="9525">
              <a:noFill/>
            </a:ln>
          </p:spPr>
          <p:txBody>
            <a:bodyPr/>
            <a:lstStyle/>
            <a:p>
              <a:endParaRPr lang="zh-CN" altLang="en-US"/>
            </a:p>
          </p:txBody>
        </p:sp>
        <p:sp>
          <p:nvSpPr>
            <p:cNvPr id="10635" name="未知"/>
            <p:cNvSpPr/>
            <p:nvPr/>
          </p:nvSpPr>
          <p:spPr>
            <a:xfrm>
              <a:off x="4018" y="122"/>
              <a:ext cx="14" cy="3"/>
            </a:xfrm>
            <a:custGeom>
              <a:avLst/>
              <a:gdLst/>
              <a:ahLst/>
              <a:cxnLst/>
              <a:rect l="0" t="0" r="0" b="0"/>
              <a:pathLst>
                <a:path w="41" h="10">
                  <a:moveTo>
                    <a:pt x="41" y="10"/>
                  </a:moveTo>
                  <a:lnTo>
                    <a:pt x="40" y="8"/>
                  </a:lnTo>
                  <a:lnTo>
                    <a:pt x="35" y="0"/>
                  </a:lnTo>
                  <a:lnTo>
                    <a:pt x="6" y="0"/>
                  </a:lnTo>
                  <a:lnTo>
                    <a:pt x="1" y="8"/>
                  </a:lnTo>
                  <a:lnTo>
                    <a:pt x="0" y="10"/>
                  </a:lnTo>
                  <a:lnTo>
                    <a:pt x="41" y="10"/>
                  </a:lnTo>
                  <a:close/>
                </a:path>
              </a:pathLst>
            </a:custGeom>
            <a:solidFill>
              <a:srgbClr val="EFEFEF">
                <a:alpha val="100000"/>
              </a:srgbClr>
            </a:solidFill>
            <a:ln w="9525">
              <a:noFill/>
            </a:ln>
          </p:spPr>
          <p:txBody>
            <a:bodyPr/>
            <a:lstStyle/>
            <a:p>
              <a:endParaRPr lang="zh-CN" altLang="en-US"/>
            </a:p>
          </p:txBody>
        </p:sp>
        <p:sp>
          <p:nvSpPr>
            <p:cNvPr id="10636" name="未知"/>
            <p:cNvSpPr/>
            <p:nvPr/>
          </p:nvSpPr>
          <p:spPr>
            <a:xfrm>
              <a:off x="4020" y="119"/>
              <a:ext cx="10" cy="3"/>
            </a:xfrm>
            <a:custGeom>
              <a:avLst/>
              <a:gdLst/>
              <a:ahLst/>
              <a:cxnLst/>
              <a:rect l="0" t="0" r="0" b="0"/>
              <a:pathLst>
                <a:path w="29" h="9">
                  <a:moveTo>
                    <a:pt x="29" y="9"/>
                  </a:moveTo>
                  <a:lnTo>
                    <a:pt x="22" y="1"/>
                  </a:lnTo>
                  <a:lnTo>
                    <a:pt x="15" y="0"/>
                  </a:lnTo>
                  <a:lnTo>
                    <a:pt x="6" y="1"/>
                  </a:lnTo>
                  <a:lnTo>
                    <a:pt x="0" y="9"/>
                  </a:lnTo>
                  <a:lnTo>
                    <a:pt x="29" y="9"/>
                  </a:lnTo>
                  <a:close/>
                </a:path>
              </a:pathLst>
            </a:custGeom>
            <a:solidFill>
              <a:srgbClr val="F2F2F2">
                <a:alpha val="100000"/>
              </a:srgbClr>
            </a:solidFill>
            <a:ln w="9525">
              <a:noFill/>
            </a:ln>
          </p:spPr>
          <p:txBody>
            <a:bodyPr/>
            <a:lstStyle/>
            <a:p>
              <a:endParaRPr lang="zh-CN" altLang="en-US"/>
            </a:p>
          </p:txBody>
        </p:sp>
        <p:sp>
          <p:nvSpPr>
            <p:cNvPr id="10637" name="未知"/>
            <p:cNvSpPr/>
            <p:nvPr/>
          </p:nvSpPr>
          <p:spPr>
            <a:xfrm>
              <a:off x="4016" y="136"/>
              <a:ext cx="17" cy="4"/>
            </a:xfrm>
            <a:custGeom>
              <a:avLst/>
              <a:gdLst/>
              <a:ahLst/>
              <a:cxnLst/>
              <a:rect l="0" t="0" r="0" b="0"/>
              <a:pathLst>
                <a:path w="52" h="12">
                  <a:moveTo>
                    <a:pt x="0" y="7"/>
                  </a:moveTo>
                  <a:lnTo>
                    <a:pt x="0" y="12"/>
                  </a:lnTo>
                  <a:lnTo>
                    <a:pt x="52" y="12"/>
                  </a:lnTo>
                  <a:lnTo>
                    <a:pt x="52" y="7"/>
                  </a:lnTo>
                  <a:lnTo>
                    <a:pt x="51" y="0"/>
                  </a:lnTo>
                  <a:lnTo>
                    <a:pt x="0" y="0"/>
                  </a:lnTo>
                  <a:lnTo>
                    <a:pt x="0" y="7"/>
                  </a:lnTo>
                  <a:close/>
                </a:path>
              </a:pathLst>
            </a:custGeom>
            <a:solidFill>
              <a:srgbClr val="E5E5E5">
                <a:alpha val="100000"/>
              </a:srgbClr>
            </a:solidFill>
            <a:ln w="9525">
              <a:noFill/>
            </a:ln>
          </p:spPr>
          <p:txBody>
            <a:bodyPr/>
            <a:lstStyle/>
            <a:p>
              <a:endParaRPr lang="zh-CN" altLang="en-US"/>
            </a:p>
          </p:txBody>
        </p:sp>
        <p:sp>
          <p:nvSpPr>
            <p:cNvPr id="10638" name="未知"/>
            <p:cNvSpPr/>
            <p:nvPr/>
          </p:nvSpPr>
          <p:spPr>
            <a:xfrm>
              <a:off x="4016" y="133"/>
              <a:ext cx="17" cy="3"/>
            </a:xfrm>
            <a:custGeom>
              <a:avLst/>
              <a:gdLst/>
              <a:ahLst/>
              <a:cxnLst/>
              <a:rect l="0" t="0" r="0" b="0"/>
              <a:pathLst>
                <a:path w="51" h="10">
                  <a:moveTo>
                    <a:pt x="1" y="0"/>
                  </a:moveTo>
                  <a:lnTo>
                    <a:pt x="0" y="10"/>
                  </a:lnTo>
                  <a:lnTo>
                    <a:pt x="51" y="10"/>
                  </a:lnTo>
                  <a:lnTo>
                    <a:pt x="50" y="0"/>
                  </a:lnTo>
                  <a:lnTo>
                    <a:pt x="1" y="0"/>
                  </a:lnTo>
                  <a:close/>
                </a:path>
              </a:pathLst>
            </a:custGeom>
            <a:solidFill>
              <a:srgbClr val="E8E8E8">
                <a:alpha val="100000"/>
              </a:srgbClr>
            </a:solidFill>
            <a:ln w="9525">
              <a:noFill/>
            </a:ln>
          </p:spPr>
          <p:txBody>
            <a:bodyPr/>
            <a:lstStyle/>
            <a:p>
              <a:endParaRPr lang="zh-CN" altLang="en-US"/>
            </a:p>
          </p:txBody>
        </p:sp>
        <p:sp>
          <p:nvSpPr>
            <p:cNvPr id="10639" name="未知"/>
            <p:cNvSpPr/>
            <p:nvPr/>
          </p:nvSpPr>
          <p:spPr>
            <a:xfrm>
              <a:off x="4016" y="140"/>
              <a:ext cx="17" cy="4"/>
            </a:xfrm>
            <a:custGeom>
              <a:avLst/>
              <a:gdLst/>
              <a:ahLst/>
              <a:cxnLst/>
              <a:rect l="0" t="0" r="0" b="0"/>
              <a:pathLst>
                <a:path w="52" h="11">
                  <a:moveTo>
                    <a:pt x="52" y="0"/>
                  </a:moveTo>
                  <a:lnTo>
                    <a:pt x="0" y="0"/>
                  </a:lnTo>
                  <a:lnTo>
                    <a:pt x="1" y="11"/>
                  </a:lnTo>
                  <a:lnTo>
                    <a:pt x="50" y="11"/>
                  </a:lnTo>
                  <a:lnTo>
                    <a:pt x="52" y="0"/>
                  </a:lnTo>
                  <a:close/>
                </a:path>
              </a:pathLst>
            </a:custGeom>
            <a:solidFill>
              <a:srgbClr val="E4E4E4">
                <a:alpha val="100000"/>
              </a:srgbClr>
            </a:solidFill>
            <a:ln w="9525">
              <a:noFill/>
            </a:ln>
          </p:spPr>
          <p:txBody>
            <a:bodyPr/>
            <a:lstStyle/>
            <a:p>
              <a:endParaRPr lang="zh-CN" altLang="en-US"/>
            </a:p>
          </p:txBody>
        </p:sp>
        <p:sp>
          <p:nvSpPr>
            <p:cNvPr id="10640" name="未知"/>
            <p:cNvSpPr/>
            <p:nvPr/>
          </p:nvSpPr>
          <p:spPr>
            <a:xfrm>
              <a:off x="4016" y="129"/>
              <a:ext cx="17" cy="4"/>
            </a:xfrm>
            <a:custGeom>
              <a:avLst/>
              <a:gdLst/>
              <a:ahLst/>
              <a:cxnLst/>
              <a:rect l="0" t="0" r="0" b="0"/>
              <a:pathLst>
                <a:path w="49" h="12">
                  <a:moveTo>
                    <a:pt x="0" y="12"/>
                  </a:moveTo>
                  <a:lnTo>
                    <a:pt x="49" y="12"/>
                  </a:lnTo>
                  <a:lnTo>
                    <a:pt x="48" y="0"/>
                  </a:lnTo>
                  <a:lnTo>
                    <a:pt x="2" y="0"/>
                  </a:lnTo>
                  <a:lnTo>
                    <a:pt x="0" y="12"/>
                  </a:lnTo>
                  <a:close/>
                </a:path>
              </a:pathLst>
            </a:custGeom>
            <a:solidFill>
              <a:srgbClr val="ECECEC">
                <a:alpha val="100000"/>
              </a:srgbClr>
            </a:solidFill>
            <a:ln w="9525">
              <a:noFill/>
            </a:ln>
          </p:spPr>
          <p:txBody>
            <a:bodyPr/>
            <a:lstStyle/>
            <a:p>
              <a:endParaRPr lang="zh-CN" altLang="en-US"/>
            </a:p>
          </p:txBody>
        </p:sp>
        <p:sp>
          <p:nvSpPr>
            <p:cNvPr id="10641" name="未知"/>
            <p:cNvSpPr/>
            <p:nvPr/>
          </p:nvSpPr>
          <p:spPr>
            <a:xfrm>
              <a:off x="4018" y="151"/>
              <a:ext cx="14" cy="4"/>
            </a:xfrm>
            <a:custGeom>
              <a:avLst/>
              <a:gdLst/>
              <a:ahLst/>
              <a:cxnLst/>
              <a:rect l="0" t="0" r="0" b="0"/>
              <a:pathLst>
                <a:path w="42" h="12">
                  <a:moveTo>
                    <a:pt x="38" y="12"/>
                  </a:moveTo>
                  <a:lnTo>
                    <a:pt x="41" y="7"/>
                  </a:lnTo>
                  <a:lnTo>
                    <a:pt x="42" y="0"/>
                  </a:lnTo>
                  <a:lnTo>
                    <a:pt x="0" y="0"/>
                  </a:lnTo>
                  <a:lnTo>
                    <a:pt x="2" y="7"/>
                  </a:lnTo>
                  <a:lnTo>
                    <a:pt x="6" y="12"/>
                  </a:lnTo>
                  <a:lnTo>
                    <a:pt x="38" y="12"/>
                  </a:lnTo>
                  <a:close/>
                </a:path>
              </a:pathLst>
            </a:custGeom>
            <a:solidFill>
              <a:srgbClr val="DADADA">
                <a:alpha val="100000"/>
              </a:srgbClr>
            </a:solidFill>
            <a:ln w="9525">
              <a:noFill/>
            </a:ln>
          </p:spPr>
          <p:txBody>
            <a:bodyPr/>
            <a:lstStyle/>
            <a:p>
              <a:endParaRPr lang="zh-CN" altLang="en-US"/>
            </a:p>
          </p:txBody>
        </p:sp>
        <p:sp>
          <p:nvSpPr>
            <p:cNvPr id="10642" name="未知"/>
            <p:cNvSpPr/>
            <p:nvPr/>
          </p:nvSpPr>
          <p:spPr>
            <a:xfrm>
              <a:off x="4017" y="147"/>
              <a:ext cx="15" cy="4"/>
            </a:xfrm>
            <a:custGeom>
              <a:avLst/>
              <a:gdLst/>
              <a:ahLst/>
              <a:cxnLst/>
              <a:rect l="0" t="0" r="0" b="0"/>
              <a:pathLst>
                <a:path w="46" h="11">
                  <a:moveTo>
                    <a:pt x="44" y="11"/>
                  </a:moveTo>
                  <a:lnTo>
                    <a:pt x="46" y="0"/>
                  </a:lnTo>
                  <a:lnTo>
                    <a:pt x="0" y="0"/>
                  </a:lnTo>
                  <a:lnTo>
                    <a:pt x="0" y="5"/>
                  </a:lnTo>
                  <a:lnTo>
                    <a:pt x="2" y="11"/>
                  </a:lnTo>
                  <a:lnTo>
                    <a:pt x="44" y="11"/>
                  </a:lnTo>
                  <a:close/>
                </a:path>
              </a:pathLst>
            </a:custGeom>
            <a:solidFill>
              <a:srgbClr val="DDDDDD">
                <a:alpha val="100000"/>
              </a:srgbClr>
            </a:solidFill>
            <a:ln w="9525">
              <a:noFill/>
            </a:ln>
          </p:spPr>
          <p:txBody>
            <a:bodyPr/>
            <a:lstStyle/>
            <a:p>
              <a:endParaRPr lang="zh-CN" altLang="en-US"/>
            </a:p>
          </p:txBody>
        </p:sp>
        <p:sp>
          <p:nvSpPr>
            <p:cNvPr id="10643" name="未知"/>
            <p:cNvSpPr/>
            <p:nvPr/>
          </p:nvSpPr>
          <p:spPr>
            <a:xfrm>
              <a:off x="4016" y="144"/>
              <a:ext cx="17" cy="3"/>
            </a:xfrm>
            <a:custGeom>
              <a:avLst/>
              <a:gdLst/>
              <a:ahLst/>
              <a:cxnLst/>
              <a:rect l="0" t="0" r="0" b="0"/>
              <a:pathLst>
                <a:path w="49" h="11">
                  <a:moveTo>
                    <a:pt x="48" y="11"/>
                  </a:moveTo>
                  <a:lnTo>
                    <a:pt x="49" y="0"/>
                  </a:lnTo>
                  <a:lnTo>
                    <a:pt x="0" y="0"/>
                  </a:lnTo>
                  <a:lnTo>
                    <a:pt x="2" y="11"/>
                  </a:lnTo>
                  <a:lnTo>
                    <a:pt x="48" y="11"/>
                  </a:lnTo>
                  <a:close/>
                </a:path>
              </a:pathLst>
            </a:custGeom>
            <a:solidFill>
              <a:srgbClr val="E0E0E0">
                <a:alpha val="100000"/>
              </a:srgbClr>
            </a:solidFill>
            <a:ln w="9525">
              <a:noFill/>
            </a:ln>
          </p:spPr>
          <p:txBody>
            <a:bodyPr/>
            <a:lstStyle/>
            <a:p>
              <a:endParaRPr lang="zh-CN" altLang="en-US"/>
            </a:p>
          </p:txBody>
        </p:sp>
        <p:sp>
          <p:nvSpPr>
            <p:cNvPr id="10644" name="未知"/>
            <p:cNvSpPr/>
            <p:nvPr/>
          </p:nvSpPr>
          <p:spPr>
            <a:xfrm>
              <a:off x="4020" y="155"/>
              <a:ext cx="10" cy="3"/>
            </a:xfrm>
            <a:custGeom>
              <a:avLst/>
              <a:gdLst/>
              <a:ahLst/>
              <a:cxnLst/>
              <a:rect l="0" t="0" r="0" b="0"/>
              <a:pathLst>
                <a:path w="32" h="10">
                  <a:moveTo>
                    <a:pt x="32" y="0"/>
                  </a:moveTo>
                  <a:lnTo>
                    <a:pt x="0" y="0"/>
                  </a:lnTo>
                  <a:lnTo>
                    <a:pt x="6" y="7"/>
                  </a:lnTo>
                  <a:lnTo>
                    <a:pt x="16" y="10"/>
                  </a:lnTo>
                  <a:lnTo>
                    <a:pt x="23" y="7"/>
                  </a:lnTo>
                  <a:lnTo>
                    <a:pt x="24" y="5"/>
                  </a:lnTo>
                  <a:lnTo>
                    <a:pt x="27" y="4"/>
                  </a:lnTo>
                  <a:lnTo>
                    <a:pt x="32" y="0"/>
                  </a:lnTo>
                  <a:close/>
                </a:path>
              </a:pathLst>
            </a:custGeom>
            <a:solidFill>
              <a:srgbClr val="DADADA">
                <a:alpha val="100000"/>
              </a:srgbClr>
            </a:solidFill>
            <a:ln w="9525">
              <a:noFill/>
            </a:ln>
          </p:spPr>
          <p:txBody>
            <a:bodyPr/>
            <a:lstStyle/>
            <a:p>
              <a:endParaRPr lang="zh-CN" altLang="en-US"/>
            </a:p>
          </p:txBody>
        </p:sp>
      </p:grpSp>
      <p:grpSp>
        <p:nvGrpSpPr>
          <p:cNvPr id="10645" name="组合 10644"/>
          <p:cNvGrpSpPr/>
          <p:nvPr/>
        </p:nvGrpSpPr>
        <p:grpSpPr>
          <a:xfrm>
            <a:off x="104775" y="3783965"/>
            <a:ext cx="8986838" cy="277813"/>
            <a:chOff x="0" y="0"/>
            <a:chExt cx="5027" cy="166"/>
          </a:xfrm>
        </p:grpSpPr>
        <p:sp>
          <p:nvSpPr>
            <p:cNvPr id="10646" name="未知"/>
            <p:cNvSpPr>
              <a:spLocks noEditPoints="1"/>
            </p:cNvSpPr>
            <p:nvPr/>
          </p:nvSpPr>
          <p:spPr>
            <a:xfrm>
              <a:off x="4225" y="119"/>
              <a:ext cx="28" cy="44"/>
            </a:xfrm>
            <a:custGeom>
              <a:avLst/>
              <a:gdLst/>
              <a:ahLst/>
              <a:cxnLst/>
              <a:rect l="0" t="0" r="0" b="0"/>
              <a:pathLst>
                <a:path w="83" h="131">
                  <a:moveTo>
                    <a:pt x="56" y="75"/>
                  </a:moveTo>
                  <a:lnTo>
                    <a:pt x="67" y="60"/>
                  </a:lnTo>
                  <a:lnTo>
                    <a:pt x="65" y="75"/>
                  </a:lnTo>
                  <a:lnTo>
                    <a:pt x="63" y="78"/>
                  </a:lnTo>
                  <a:lnTo>
                    <a:pt x="63" y="81"/>
                  </a:lnTo>
                  <a:lnTo>
                    <a:pt x="63" y="89"/>
                  </a:lnTo>
                  <a:lnTo>
                    <a:pt x="61" y="93"/>
                  </a:lnTo>
                  <a:lnTo>
                    <a:pt x="60" y="96"/>
                  </a:lnTo>
                  <a:lnTo>
                    <a:pt x="60" y="100"/>
                  </a:lnTo>
                  <a:lnTo>
                    <a:pt x="57" y="110"/>
                  </a:lnTo>
                  <a:lnTo>
                    <a:pt x="54" y="113"/>
                  </a:lnTo>
                  <a:lnTo>
                    <a:pt x="51" y="116"/>
                  </a:lnTo>
                  <a:lnTo>
                    <a:pt x="46" y="121"/>
                  </a:lnTo>
                  <a:lnTo>
                    <a:pt x="39" y="124"/>
                  </a:lnTo>
                  <a:lnTo>
                    <a:pt x="34" y="125"/>
                  </a:lnTo>
                  <a:lnTo>
                    <a:pt x="30" y="124"/>
                  </a:lnTo>
                  <a:lnTo>
                    <a:pt x="27" y="124"/>
                  </a:lnTo>
                  <a:lnTo>
                    <a:pt x="25" y="121"/>
                  </a:lnTo>
                  <a:lnTo>
                    <a:pt x="25" y="116"/>
                  </a:lnTo>
                  <a:lnTo>
                    <a:pt x="22" y="109"/>
                  </a:lnTo>
                  <a:lnTo>
                    <a:pt x="20" y="106"/>
                  </a:lnTo>
                  <a:lnTo>
                    <a:pt x="16" y="104"/>
                  </a:lnTo>
                  <a:lnTo>
                    <a:pt x="10" y="108"/>
                  </a:lnTo>
                  <a:lnTo>
                    <a:pt x="8" y="114"/>
                  </a:lnTo>
                  <a:lnTo>
                    <a:pt x="15" y="125"/>
                  </a:lnTo>
                  <a:lnTo>
                    <a:pt x="34" y="131"/>
                  </a:lnTo>
                  <a:lnTo>
                    <a:pt x="44" y="129"/>
                  </a:lnTo>
                  <a:lnTo>
                    <a:pt x="54" y="125"/>
                  </a:lnTo>
                  <a:lnTo>
                    <a:pt x="55" y="123"/>
                  </a:lnTo>
                  <a:lnTo>
                    <a:pt x="57" y="121"/>
                  </a:lnTo>
                  <a:lnTo>
                    <a:pt x="62" y="119"/>
                  </a:lnTo>
                  <a:lnTo>
                    <a:pt x="70" y="110"/>
                  </a:lnTo>
                  <a:lnTo>
                    <a:pt x="74" y="98"/>
                  </a:lnTo>
                  <a:lnTo>
                    <a:pt x="79" y="86"/>
                  </a:lnTo>
                  <a:lnTo>
                    <a:pt x="82" y="72"/>
                  </a:lnTo>
                  <a:lnTo>
                    <a:pt x="83" y="57"/>
                  </a:lnTo>
                  <a:lnTo>
                    <a:pt x="82" y="43"/>
                  </a:lnTo>
                  <a:lnTo>
                    <a:pt x="79" y="32"/>
                  </a:lnTo>
                  <a:lnTo>
                    <a:pt x="76" y="21"/>
                  </a:lnTo>
                  <a:lnTo>
                    <a:pt x="72" y="14"/>
                  </a:lnTo>
                  <a:lnTo>
                    <a:pt x="65" y="6"/>
                  </a:lnTo>
                  <a:lnTo>
                    <a:pt x="57" y="3"/>
                  </a:lnTo>
                  <a:lnTo>
                    <a:pt x="49" y="0"/>
                  </a:lnTo>
                  <a:lnTo>
                    <a:pt x="40" y="0"/>
                  </a:lnTo>
                  <a:lnTo>
                    <a:pt x="31" y="0"/>
                  </a:lnTo>
                  <a:lnTo>
                    <a:pt x="23" y="3"/>
                  </a:lnTo>
                  <a:lnTo>
                    <a:pt x="16" y="5"/>
                  </a:lnTo>
                  <a:lnTo>
                    <a:pt x="11" y="11"/>
                  </a:lnTo>
                  <a:lnTo>
                    <a:pt x="3" y="24"/>
                  </a:lnTo>
                  <a:lnTo>
                    <a:pt x="0" y="40"/>
                  </a:lnTo>
                  <a:lnTo>
                    <a:pt x="0" y="50"/>
                  </a:lnTo>
                  <a:lnTo>
                    <a:pt x="3" y="58"/>
                  </a:lnTo>
                  <a:lnTo>
                    <a:pt x="5" y="66"/>
                  </a:lnTo>
                  <a:lnTo>
                    <a:pt x="10" y="72"/>
                  </a:lnTo>
                  <a:lnTo>
                    <a:pt x="36" y="80"/>
                  </a:lnTo>
                  <a:lnTo>
                    <a:pt x="56" y="75"/>
                  </a:lnTo>
                  <a:close/>
                  <a:moveTo>
                    <a:pt x="61" y="15"/>
                  </a:moveTo>
                  <a:lnTo>
                    <a:pt x="67" y="45"/>
                  </a:lnTo>
                  <a:lnTo>
                    <a:pt x="60" y="64"/>
                  </a:lnTo>
                  <a:lnTo>
                    <a:pt x="57" y="64"/>
                  </a:lnTo>
                  <a:lnTo>
                    <a:pt x="56" y="64"/>
                  </a:lnTo>
                  <a:lnTo>
                    <a:pt x="56" y="66"/>
                  </a:lnTo>
                  <a:lnTo>
                    <a:pt x="54" y="68"/>
                  </a:lnTo>
                  <a:lnTo>
                    <a:pt x="49" y="72"/>
                  </a:lnTo>
                  <a:lnTo>
                    <a:pt x="45" y="72"/>
                  </a:lnTo>
                  <a:lnTo>
                    <a:pt x="43" y="73"/>
                  </a:lnTo>
                  <a:lnTo>
                    <a:pt x="38" y="74"/>
                  </a:lnTo>
                  <a:lnTo>
                    <a:pt x="27" y="72"/>
                  </a:lnTo>
                  <a:lnTo>
                    <a:pt x="21" y="66"/>
                  </a:lnTo>
                  <a:lnTo>
                    <a:pt x="17" y="60"/>
                  </a:lnTo>
                  <a:lnTo>
                    <a:pt x="16" y="55"/>
                  </a:lnTo>
                  <a:lnTo>
                    <a:pt x="15" y="40"/>
                  </a:lnTo>
                  <a:lnTo>
                    <a:pt x="16" y="24"/>
                  </a:lnTo>
                  <a:lnTo>
                    <a:pt x="21" y="14"/>
                  </a:lnTo>
                  <a:lnTo>
                    <a:pt x="23" y="9"/>
                  </a:lnTo>
                  <a:lnTo>
                    <a:pt x="28" y="6"/>
                  </a:lnTo>
                  <a:lnTo>
                    <a:pt x="40" y="5"/>
                  </a:lnTo>
                  <a:lnTo>
                    <a:pt x="46" y="5"/>
                  </a:lnTo>
                  <a:lnTo>
                    <a:pt x="53" y="8"/>
                  </a:lnTo>
                  <a:lnTo>
                    <a:pt x="56" y="10"/>
                  </a:lnTo>
                  <a:lnTo>
                    <a:pt x="61" y="15"/>
                  </a:lnTo>
                  <a:close/>
                </a:path>
              </a:pathLst>
            </a:custGeom>
            <a:solidFill>
              <a:srgbClr val="000000">
                <a:alpha val="100000"/>
              </a:srgbClr>
            </a:solidFill>
            <a:ln w="9525">
              <a:noFill/>
            </a:ln>
          </p:spPr>
          <p:txBody>
            <a:bodyPr/>
            <a:lstStyle/>
            <a:p>
              <a:endParaRPr lang="zh-CN" altLang="en-US"/>
            </a:p>
          </p:txBody>
        </p:sp>
        <p:sp>
          <p:nvSpPr>
            <p:cNvPr id="10647" name="未知"/>
            <p:cNvSpPr/>
            <p:nvPr/>
          </p:nvSpPr>
          <p:spPr>
            <a:xfrm>
              <a:off x="4231" y="124"/>
              <a:ext cx="15" cy="3"/>
            </a:xfrm>
            <a:custGeom>
              <a:avLst/>
              <a:gdLst/>
              <a:ahLst/>
              <a:cxnLst/>
              <a:rect l="0" t="0" r="0" b="0"/>
              <a:pathLst>
                <a:path w="46" h="10">
                  <a:moveTo>
                    <a:pt x="44" y="1"/>
                  </a:moveTo>
                  <a:lnTo>
                    <a:pt x="44" y="0"/>
                  </a:lnTo>
                  <a:lnTo>
                    <a:pt x="4" y="0"/>
                  </a:lnTo>
                  <a:lnTo>
                    <a:pt x="0" y="10"/>
                  </a:lnTo>
                  <a:lnTo>
                    <a:pt x="46" y="10"/>
                  </a:lnTo>
                  <a:lnTo>
                    <a:pt x="44" y="1"/>
                  </a:lnTo>
                  <a:close/>
                </a:path>
              </a:pathLst>
            </a:custGeom>
            <a:solidFill>
              <a:srgbClr val="F1F1F1">
                <a:alpha val="100000"/>
              </a:srgbClr>
            </a:solidFill>
            <a:ln w="9525">
              <a:noFill/>
            </a:ln>
          </p:spPr>
          <p:txBody>
            <a:bodyPr/>
            <a:lstStyle/>
            <a:p>
              <a:endParaRPr lang="zh-CN" altLang="en-US"/>
            </a:p>
          </p:txBody>
        </p:sp>
        <p:sp>
          <p:nvSpPr>
            <p:cNvPr id="10648" name="未知"/>
            <p:cNvSpPr/>
            <p:nvPr/>
          </p:nvSpPr>
          <p:spPr>
            <a:xfrm>
              <a:off x="4230" y="127"/>
              <a:ext cx="17" cy="4"/>
            </a:xfrm>
            <a:custGeom>
              <a:avLst/>
              <a:gdLst/>
              <a:ahLst/>
              <a:cxnLst/>
              <a:rect l="0" t="0" r="0" b="0"/>
              <a:pathLst>
                <a:path w="51" h="11">
                  <a:moveTo>
                    <a:pt x="51" y="11"/>
                  </a:moveTo>
                  <a:lnTo>
                    <a:pt x="48" y="0"/>
                  </a:lnTo>
                  <a:lnTo>
                    <a:pt x="2" y="0"/>
                  </a:lnTo>
                  <a:lnTo>
                    <a:pt x="0" y="11"/>
                  </a:lnTo>
                  <a:lnTo>
                    <a:pt x="51" y="11"/>
                  </a:lnTo>
                  <a:close/>
                </a:path>
              </a:pathLst>
            </a:custGeom>
            <a:solidFill>
              <a:srgbClr val="EDEDED">
                <a:alpha val="100000"/>
              </a:srgbClr>
            </a:solidFill>
            <a:ln w="9525">
              <a:noFill/>
            </a:ln>
          </p:spPr>
          <p:txBody>
            <a:bodyPr/>
            <a:lstStyle/>
            <a:p>
              <a:endParaRPr lang="zh-CN" altLang="en-US"/>
            </a:p>
          </p:txBody>
        </p:sp>
        <p:sp>
          <p:nvSpPr>
            <p:cNvPr id="10649" name="未知"/>
            <p:cNvSpPr/>
            <p:nvPr/>
          </p:nvSpPr>
          <p:spPr>
            <a:xfrm>
              <a:off x="4231" y="138"/>
              <a:ext cx="15" cy="4"/>
            </a:xfrm>
            <a:custGeom>
              <a:avLst/>
              <a:gdLst/>
              <a:ahLst/>
              <a:cxnLst/>
              <a:rect l="0" t="0" r="0" b="0"/>
              <a:pathLst>
                <a:path w="45" h="12">
                  <a:moveTo>
                    <a:pt x="38" y="12"/>
                  </a:moveTo>
                  <a:lnTo>
                    <a:pt x="43" y="7"/>
                  </a:lnTo>
                  <a:lnTo>
                    <a:pt x="45" y="0"/>
                  </a:lnTo>
                  <a:lnTo>
                    <a:pt x="0" y="0"/>
                  </a:lnTo>
                  <a:lnTo>
                    <a:pt x="4" y="9"/>
                  </a:lnTo>
                  <a:lnTo>
                    <a:pt x="8" y="12"/>
                  </a:lnTo>
                  <a:lnTo>
                    <a:pt x="38" y="12"/>
                  </a:lnTo>
                  <a:close/>
                </a:path>
              </a:pathLst>
            </a:custGeom>
            <a:solidFill>
              <a:srgbClr val="E5E5E5">
                <a:alpha val="100000"/>
              </a:srgbClr>
            </a:solidFill>
            <a:ln w="9525">
              <a:noFill/>
            </a:ln>
          </p:spPr>
          <p:txBody>
            <a:bodyPr/>
            <a:lstStyle/>
            <a:p>
              <a:endParaRPr lang="zh-CN" altLang="en-US"/>
            </a:p>
          </p:txBody>
        </p:sp>
        <p:sp>
          <p:nvSpPr>
            <p:cNvPr id="10650" name="未知"/>
            <p:cNvSpPr/>
            <p:nvPr/>
          </p:nvSpPr>
          <p:spPr>
            <a:xfrm>
              <a:off x="4230" y="135"/>
              <a:ext cx="17" cy="3"/>
            </a:xfrm>
            <a:custGeom>
              <a:avLst/>
              <a:gdLst/>
              <a:ahLst/>
              <a:cxnLst/>
              <a:rect l="0" t="0" r="0" b="0"/>
              <a:pathLst>
                <a:path w="51" h="10">
                  <a:moveTo>
                    <a:pt x="47" y="10"/>
                  </a:moveTo>
                  <a:lnTo>
                    <a:pt x="51" y="0"/>
                  </a:lnTo>
                  <a:lnTo>
                    <a:pt x="0" y="0"/>
                  </a:lnTo>
                  <a:lnTo>
                    <a:pt x="2" y="10"/>
                  </a:lnTo>
                  <a:lnTo>
                    <a:pt x="47" y="10"/>
                  </a:lnTo>
                  <a:close/>
                </a:path>
              </a:pathLst>
            </a:custGeom>
            <a:solidFill>
              <a:srgbClr val="E8E8E8">
                <a:alpha val="100000"/>
              </a:srgbClr>
            </a:solidFill>
            <a:ln w="9525">
              <a:noFill/>
            </a:ln>
          </p:spPr>
          <p:txBody>
            <a:bodyPr/>
            <a:lstStyle/>
            <a:p>
              <a:endParaRPr lang="zh-CN" altLang="en-US"/>
            </a:p>
          </p:txBody>
        </p:sp>
        <p:sp>
          <p:nvSpPr>
            <p:cNvPr id="10651" name="未知"/>
            <p:cNvSpPr/>
            <p:nvPr/>
          </p:nvSpPr>
          <p:spPr>
            <a:xfrm>
              <a:off x="4230" y="131"/>
              <a:ext cx="18" cy="4"/>
            </a:xfrm>
            <a:custGeom>
              <a:avLst/>
              <a:gdLst/>
              <a:ahLst/>
              <a:cxnLst/>
              <a:rect l="0" t="0" r="0" b="0"/>
              <a:pathLst>
                <a:path w="52" h="12">
                  <a:moveTo>
                    <a:pt x="51" y="12"/>
                  </a:moveTo>
                  <a:lnTo>
                    <a:pt x="52" y="10"/>
                  </a:lnTo>
                  <a:lnTo>
                    <a:pt x="51" y="0"/>
                  </a:lnTo>
                  <a:lnTo>
                    <a:pt x="0" y="0"/>
                  </a:lnTo>
                  <a:lnTo>
                    <a:pt x="0" y="5"/>
                  </a:lnTo>
                  <a:lnTo>
                    <a:pt x="0" y="12"/>
                  </a:lnTo>
                  <a:lnTo>
                    <a:pt x="51" y="12"/>
                  </a:lnTo>
                  <a:close/>
                </a:path>
              </a:pathLst>
            </a:custGeom>
            <a:solidFill>
              <a:srgbClr val="E9E9E9">
                <a:alpha val="100000"/>
              </a:srgbClr>
            </a:solidFill>
            <a:ln w="9525">
              <a:noFill/>
            </a:ln>
          </p:spPr>
          <p:txBody>
            <a:bodyPr/>
            <a:lstStyle/>
            <a:p>
              <a:endParaRPr lang="zh-CN" altLang="en-US"/>
            </a:p>
          </p:txBody>
        </p:sp>
        <p:sp>
          <p:nvSpPr>
            <p:cNvPr id="10652" name="未知"/>
            <p:cNvSpPr/>
            <p:nvPr/>
          </p:nvSpPr>
          <p:spPr>
            <a:xfrm>
              <a:off x="4232" y="121"/>
              <a:ext cx="14" cy="3"/>
            </a:xfrm>
            <a:custGeom>
              <a:avLst/>
              <a:gdLst/>
              <a:ahLst/>
              <a:cxnLst/>
              <a:rect l="0" t="0" r="0" b="0"/>
              <a:pathLst>
                <a:path w="40" h="9">
                  <a:moveTo>
                    <a:pt x="19" y="0"/>
                  </a:moveTo>
                  <a:lnTo>
                    <a:pt x="7" y="1"/>
                  </a:lnTo>
                  <a:lnTo>
                    <a:pt x="2" y="4"/>
                  </a:lnTo>
                  <a:lnTo>
                    <a:pt x="0" y="9"/>
                  </a:lnTo>
                  <a:lnTo>
                    <a:pt x="40" y="9"/>
                  </a:lnTo>
                  <a:lnTo>
                    <a:pt x="35" y="4"/>
                  </a:lnTo>
                  <a:lnTo>
                    <a:pt x="30" y="1"/>
                  </a:lnTo>
                  <a:lnTo>
                    <a:pt x="19" y="0"/>
                  </a:lnTo>
                  <a:close/>
                </a:path>
              </a:pathLst>
            </a:custGeom>
            <a:solidFill>
              <a:srgbClr val="F2F2F2">
                <a:alpha val="100000"/>
              </a:srgbClr>
            </a:solidFill>
            <a:ln w="9525">
              <a:noFill/>
            </a:ln>
          </p:spPr>
          <p:txBody>
            <a:bodyPr/>
            <a:lstStyle/>
            <a:p>
              <a:endParaRPr lang="zh-CN" altLang="en-US"/>
            </a:p>
          </p:txBody>
        </p:sp>
        <p:sp>
          <p:nvSpPr>
            <p:cNvPr id="10653" name="未知"/>
            <p:cNvSpPr/>
            <p:nvPr/>
          </p:nvSpPr>
          <p:spPr>
            <a:xfrm>
              <a:off x="4234" y="142"/>
              <a:ext cx="10" cy="2"/>
            </a:xfrm>
            <a:custGeom>
              <a:avLst/>
              <a:gdLst/>
              <a:ahLst/>
              <a:cxnLst/>
              <a:rect l="0" t="0" r="0" b="0"/>
              <a:pathLst>
                <a:path w="30" h="5">
                  <a:moveTo>
                    <a:pt x="0" y="0"/>
                  </a:moveTo>
                  <a:lnTo>
                    <a:pt x="5" y="4"/>
                  </a:lnTo>
                  <a:lnTo>
                    <a:pt x="13" y="5"/>
                  </a:lnTo>
                  <a:lnTo>
                    <a:pt x="20" y="4"/>
                  </a:lnTo>
                  <a:lnTo>
                    <a:pt x="30" y="0"/>
                  </a:lnTo>
                  <a:lnTo>
                    <a:pt x="0" y="0"/>
                  </a:lnTo>
                  <a:close/>
                </a:path>
              </a:pathLst>
            </a:custGeom>
            <a:solidFill>
              <a:srgbClr val="E3E3E3">
                <a:alpha val="100000"/>
              </a:srgbClr>
            </a:solidFill>
            <a:ln w="9525">
              <a:noFill/>
            </a:ln>
          </p:spPr>
          <p:txBody>
            <a:bodyPr/>
            <a:lstStyle/>
            <a:p>
              <a:endParaRPr lang="zh-CN" altLang="en-US"/>
            </a:p>
          </p:txBody>
        </p:sp>
        <p:sp>
          <p:nvSpPr>
            <p:cNvPr id="10654" name="未知"/>
            <p:cNvSpPr>
              <a:spLocks noEditPoints="1"/>
            </p:cNvSpPr>
            <p:nvPr/>
          </p:nvSpPr>
          <p:spPr>
            <a:xfrm>
              <a:off x="3948" y="121"/>
              <a:ext cx="28" cy="44"/>
            </a:xfrm>
            <a:custGeom>
              <a:avLst/>
              <a:gdLst/>
              <a:ahLst/>
              <a:cxnLst/>
              <a:rect l="0" t="0" r="0" b="0"/>
              <a:pathLst>
                <a:path w="82" h="131">
                  <a:moveTo>
                    <a:pt x="12" y="18"/>
                  </a:moveTo>
                  <a:lnTo>
                    <a:pt x="6" y="27"/>
                  </a:lnTo>
                  <a:lnTo>
                    <a:pt x="2" y="38"/>
                  </a:lnTo>
                  <a:lnTo>
                    <a:pt x="0" y="50"/>
                  </a:lnTo>
                  <a:lnTo>
                    <a:pt x="0" y="64"/>
                  </a:lnTo>
                  <a:lnTo>
                    <a:pt x="0" y="79"/>
                  </a:lnTo>
                  <a:lnTo>
                    <a:pt x="2" y="92"/>
                  </a:lnTo>
                  <a:lnTo>
                    <a:pt x="6" y="103"/>
                  </a:lnTo>
                  <a:lnTo>
                    <a:pt x="12" y="113"/>
                  </a:lnTo>
                  <a:lnTo>
                    <a:pt x="17" y="120"/>
                  </a:lnTo>
                  <a:lnTo>
                    <a:pt x="24" y="126"/>
                  </a:lnTo>
                  <a:lnTo>
                    <a:pt x="31" y="130"/>
                  </a:lnTo>
                  <a:lnTo>
                    <a:pt x="41" y="131"/>
                  </a:lnTo>
                  <a:lnTo>
                    <a:pt x="71" y="113"/>
                  </a:lnTo>
                  <a:lnTo>
                    <a:pt x="71" y="109"/>
                  </a:lnTo>
                  <a:lnTo>
                    <a:pt x="72" y="107"/>
                  </a:lnTo>
                  <a:lnTo>
                    <a:pt x="75" y="102"/>
                  </a:lnTo>
                  <a:lnTo>
                    <a:pt x="75" y="98"/>
                  </a:lnTo>
                  <a:lnTo>
                    <a:pt x="76" y="96"/>
                  </a:lnTo>
                  <a:lnTo>
                    <a:pt x="78" y="91"/>
                  </a:lnTo>
                  <a:lnTo>
                    <a:pt x="81" y="78"/>
                  </a:lnTo>
                  <a:lnTo>
                    <a:pt x="81" y="71"/>
                  </a:lnTo>
                  <a:lnTo>
                    <a:pt x="81" y="67"/>
                  </a:lnTo>
                  <a:lnTo>
                    <a:pt x="82" y="64"/>
                  </a:lnTo>
                  <a:lnTo>
                    <a:pt x="81" y="49"/>
                  </a:lnTo>
                  <a:lnTo>
                    <a:pt x="78" y="37"/>
                  </a:lnTo>
                  <a:lnTo>
                    <a:pt x="75" y="26"/>
                  </a:lnTo>
                  <a:lnTo>
                    <a:pt x="71" y="17"/>
                  </a:lnTo>
                  <a:lnTo>
                    <a:pt x="64" y="9"/>
                  </a:lnTo>
                  <a:lnTo>
                    <a:pt x="57" y="4"/>
                  </a:lnTo>
                  <a:lnTo>
                    <a:pt x="48" y="0"/>
                  </a:lnTo>
                  <a:lnTo>
                    <a:pt x="41" y="0"/>
                  </a:lnTo>
                  <a:lnTo>
                    <a:pt x="31" y="0"/>
                  </a:lnTo>
                  <a:lnTo>
                    <a:pt x="24" y="4"/>
                  </a:lnTo>
                  <a:lnTo>
                    <a:pt x="17" y="10"/>
                  </a:lnTo>
                  <a:lnTo>
                    <a:pt x="12" y="18"/>
                  </a:lnTo>
                  <a:close/>
                  <a:moveTo>
                    <a:pt x="14" y="64"/>
                  </a:moveTo>
                  <a:lnTo>
                    <a:pt x="15" y="40"/>
                  </a:lnTo>
                  <a:lnTo>
                    <a:pt x="22" y="22"/>
                  </a:lnTo>
                  <a:lnTo>
                    <a:pt x="30" y="9"/>
                  </a:lnTo>
                  <a:lnTo>
                    <a:pt x="41" y="5"/>
                  </a:lnTo>
                  <a:lnTo>
                    <a:pt x="46" y="5"/>
                  </a:lnTo>
                  <a:lnTo>
                    <a:pt x="52" y="9"/>
                  </a:lnTo>
                  <a:lnTo>
                    <a:pt x="55" y="14"/>
                  </a:lnTo>
                  <a:lnTo>
                    <a:pt x="60" y="22"/>
                  </a:lnTo>
                  <a:lnTo>
                    <a:pt x="66" y="64"/>
                  </a:lnTo>
                  <a:lnTo>
                    <a:pt x="60" y="109"/>
                  </a:lnTo>
                  <a:lnTo>
                    <a:pt x="55" y="115"/>
                  </a:lnTo>
                  <a:lnTo>
                    <a:pt x="52" y="120"/>
                  </a:lnTo>
                  <a:lnTo>
                    <a:pt x="49" y="120"/>
                  </a:lnTo>
                  <a:lnTo>
                    <a:pt x="48" y="120"/>
                  </a:lnTo>
                  <a:lnTo>
                    <a:pt x="48" y="121"/>
                  </a:lnTo>
                  <a:lnTo>
                    <a:pt x="46" y="124"/>
                  </a:lnTo>
                  <a:lnTo>
                    <a:pt x="41" y="125"/>
                  </a:lnTo>
                  <a:lnTo>
                    <a:pt x="35" y="124"/>
                  </a:lnTo>
                  <a:lnTo>
                    <a:pt x="30" y="120"/>
                  </a:lnTo>
                  <a:lnTo>
                    <a:pt x="25" y="115"/>
                  </a:lnTo>
                  <a:lnTo>
                    <a:pt x="22" y="109"/>
                  </a:lnTo>
                  <a:lnTo>
                    <a:pt x="15" y="90"/>
                  </a:lnTo>
                  <a:lnTo>
                    <a:pt x="14" y="78"/>
                  </a:lnTo>
                  <a:lnTo>
                    <a:pt x="14" y="64"/>
                  </a:lnTo>
                  <a:close/>
                </a:path>
              </a:pathLst>
            </a:custGeom>
            <a:solidFill>
              <a:srgbClr val="000000">
                <a:alpha val="100000"/>
              </a:srgbClr>
            </a:solidFill>
            <a:ln w="9525">
              <a:noFill/>
            </a:ln>
          </p:spPr>
          <p:txBody>
            <a:bodyPr/>
            <a:lstStyle/>
            <a:p>
              <a:endParaRPr lang="zh-CN" altLang="en-US"/>
            </a:p>
          </p:txBody>
        </p:sp>
        <p:sp>
          <p:nvSpPr>
            <p:cNvPr id="10655" name="未知"/>
            <p:cNvSpPr/>
            <p:nvPr/>
          </p:nvSpPr>
          <p:spPr>
            <a:xfrm>
              <a:off x="3955" y="127"/>
              <a:ext cx="14" cy="4"/>
            </a:xfrm>
            <a:custGeom>
              <a:avLst/>
              <a:gdLst/>
              <a:ahLst/>
              <a:cxnLst/>
              <a:rect l="0" t="0" r="0" b="0"/>
              <a:pathLst>
                <a:path w="43" h="11">
                  <a:moveTo>
                    <a:pt x="5" y="0"/>
                  </a:moveTo>
                  <a:lnTo>
                    <a:pt x="3" y="4"/>
                  </a:lnTo>
                  <a:lnTo>
                    <a:pt x="0" y="11"/>
                  </a:lnTo>
                  <a:lnTo>
                    <a:pt x="43" y="11"/>
                  </a:lnTo>
                  <a:lnTo>
                    <a:pt x="41" y="4"/>
                  </a:lnTo>
                  <a:lnTo>
                    <a:pt x="40" y="0"/>
                  </a:lnTo>
                  <a:lnTo>
                    <a:pt x="5" y="0"/>
                  </a:lnTo>
                  <a:close/>
                </a:path>
              </a:pathLst>
            </a:custGeom>
            <a:solidFill>
              <a:srgbClr val="EEEEEE">
                <a:alpha val="100000"/>
              </a:srgbClr>
            </a:solidFill>
            <a:ln w="9525">
              <a:noFill/>
            </a:ln>
          </p:spPr>
          <p:txBody>
            <a:bodyPr/>
            <a:lstStyle/>
            <a:p>
              <a:endParaRPr lang="zh-CN" altLang="en-US"/>
            </a:p>
          </p:txBody>
        </p:sp>
        <p:sp>
          <p:nvSpPr>
            <p:cNvPr id="10656" name="未知"/>
            <p:cNvSpPr/>
            <p:nvPr/>
          </p:nvSpPr>
          <p:spPr>
            <a:xfrm>
              <a:off x="3953" y="142"/>
              <a:ext cx="17" cy="4"/>
            </a:xfrm>
            <a:custGeom>
              <a:avLst/>
              <a:gdLst/>
              <a:ahLst/>
              <a:cxnLst/>
              <a:rect l="0" t="0" r="0" b="0"/>
              <a:pathLst>
                <a:path w="52" h="11">
                  <a:moveTo>
                    <a:pt x="0" y="0"/>
                  </a:moveTo>
                  <a:lnTo>
                    <a:pt x="0" y="1"/>
                  </a:lnTo>
                  <a:lnTo>
                    <a:pt x="0" y="11"/>
                  </a:lnTo>
                  <a:lnTo>
                    <a:pt x="51" y="11"/>
                  </a:lnTo>
                  <a:lnTo>
                    <a:pt x="52" y="1"/>
                  </a:lnTo>
                  <a:lnTo>
                    <a:pt x="52" y="0"/>
                  </a:lnTo>
                  <a:lnTo>
                    <a:pt x="0" y="0"/>
                  </a:lnTo>
                  <a:close/>
                </a:path>
              </a:pathLst>
            </a:custGeom>
            <a:solidFill>
              <a:srgbClr val="E4E4E4">
                <a:alpha val="100000"/>
              </a:srgbClr>
            </a:solidFill>
            <a:ln w="9525">
              <a:noFill/>
            </a:ln>
          </p:spPr>
          <p:txBody>
            <a:bodyPr/>
            <a:lstStyle/>
            <a:p>
              <a:endParaRPr lang="zh-CN" altLang="en-US"/>
            </a:p>
          </p:txBody>
        </p:sp>
        <p:sp>
          <p:nvSpPr>
            <p:cNvPr id="10657" name="未知"/>
            <p:cNvSpPr/>
            <p:nvPr/>
          </p:nvSpPr>
          <p:spPr>
            <a:xfrm>
              <a:off x="3953" y="138"/>
              <a:ext cx="17" cy="4"/>
            </a:xfrm>
            <a:custGeom>
              <a:avLst/>
              <a:gdLst/>
              <a:ahLst/>
              <a:cxnLst/>
              <a:rect l="0" t="0" r="0" b="0"/>
              <a:pathLst>
                <a:path w="52" h="12">
                  <a:moveTo>
                    <a:pt x="1" y="0"/>
                  </a:moveTo>
                  <a:lnTo>
                    <a:pt x="0" y="12"/>
                  </a:lnTo>
                  <a:lnTo>
                    <a:pt x="52" y="12"/>
                  </a:lnTo>
                  <a:lnTo>
                    <a:pt x="51" y="0"/>
                  </a:lnTo>
                  <a:lnTo>
                    <a:pt x="1" y="0"/>
                  </a:lnTo>
                  <a:close/>
                </a:path>
              </a:pathLst>
            </a:custGeom>
            <a:solidFill>
              <a:srgbClr val="E5E5E5">
                <a:alpha val="100000"/>
              </a:srgbClr>
            </a:solidFill>
            <a:ln w="9525">
              <a:noFill/>
            </a:ln>
          </p:spPr>
          <p:txBody>
            <a:bodyPr/>
            <a:lstStyle/>
            <a:p>
              <a:endParaRPr lang="zh-CN" altLang="en-US"/>
            </a:p>
          </p:txBody>
        </p:sp>
        <p:sp>
          <p:nvSpPr>
            <p:cNvPr id="10658" name="未知"/>
            <p:cNvSpPr/>
            <p:nvPr/>
          </p:nvSpPr>
          <p:spPr>
            <a:xfrm>
              <a:off x="3953" y="135"/>
              <a:ext cx="17" cy="3"/>
            </a:xfrm>
            <a:custGeom>
              <a:avLst/>
              <a:gdLst/>
              <a:ahLst/>
              <a:cxnLst/>
              <a:rect l="0" t="0" r="0" b="0"/>
              <a:pathLst>
                <a:path w="50" h="10">
                  <a:moveTo>
                    <a:pt x="2" y="0"/>
                  </a:moveTo>
                  <a:lnTo>
                    <a:pt x="0" y="10"/>
                  </a:lnTo>
                  <a:lnTo>
                    <a:pt x="50" y="10"/>
                  </a:lnTo>
                  <a:lnTo>
                    <a:pt x="49" y="0"/>
                  </a:lnTo>
                  <a:lnTo>
                    <a:pt x="2" y="0"/>
                  </a:lnTo>
                  <a:close/>
                </a:path>
              </a:pathLst>
            </a:custGeom>
            <a:solidFill>
              <a:srgbClr val="E8E8E8">
                <a:alpha val="100000"/>
              </a:srgbClr>
            </a:solidFill>
            <a:ln w="9525">
              <a:noFill/>
            </a:ln>
          </p:spPr>
          <p:txBody>
            <a:bodyPr/>
            <a:lstStyle/>
            <a:p>
              <a:endParaRPr lang="zh-CN" altLang="en-US"/>
            </a:p>
          </p:txBody>
        </p:sp>
        <p:sp>
          <p:nvSpPr>
            <p:cNvPr id="10659" name="未知"/>
            <p:cNvSpPr/>
            <p:nvPr/>
          </p:nvSpPr>
          <p:spPr>
            <a:xfrm>
              <a:off x="3954" y="131"/>
              <a:ext cx="16" cy="4"/>
            </a:xfrm>
            <a:custGeom>
              <a:avLst/>
              <a:gdLst/>
              <a:ahLst/>
              <a:cxnLst/>
              <a:rect l="0" t="0" r="0" b="0"/>
              <a:pathLst>
                <a:path w="47" h="12">
                  <a:moveTo>
                    <a:pt x="2" y="0"/>
                  </a:moveTo>
                  <a:lnTo>
                    <a:pt x="0" y="5"/>
                  </a:lnTo>
                  <a:lnTo>
                    <a:pt x="0" y="12"/>
                  </a:lnTo>
                  <a:lnTo>
                    <a:pt x="47" y="12"/>
                  </a:lnTo>
                  <a:lnTo>
                    <a:pt x="45" y="0"/>
                  </a:lnTo>
                  <a:lnTo>
                    <a:pt x="2" y="0"/>
                  </a:lnTo>
                  <a:close/>
                </a:path>
              </a:pathLst>
            </a:custGeom>
            <a:solidFill>
              <a:srgbClr val="EAEAEA">
                <a:alpha val="100000"/>
              </a:srgbClr>
            </a:solidFill>
            <a:ln w="9525">
              <a:noFill/>
            </a:ln>
          </p:spPr>
          <p:txBody>
            <a:bodyPr/>
            <a:lstStyle/>
            <a:p>
              <a:endParaRPr lang="zh-CN" altLang="en-US"/>
            </a:p>
          </p:txBody>
        </p:sp>
        <p:sp>
          <p:nvSpPr>
            <p:cNvPr id="10660" name="未知"/>
            <p:cNvSpPr/>
            <p:nvPr/>
          </p:nvSpPr>
          <p:spPr>
            <a:xfrm>
              <a:off x="3960" y="123"/>
              <a:ext cx="5" cy="1"/>
            </a:xfrm>
            <a:custGeom>
              <a:avLst/>
              <a:gdLst/>
              <a:ahLst/>
              <a:cxnLst/>
              <a:rect l="0" t="0" r="0" b="0"/>
              <a:pathLst>
                <a:path w="17" h="3">
                  <a:moveTo>
                    <a:pt x="17" y="3"/>
                  </a:moveTo>
                  <a:lnTo>
                    <a:pt x="7" y="0"/>
                  </a:lnTo>
                  <a:lnTo>
                    <a:pt x="2" y="0"/>
                  </a:lnTo>
                  <a:lnTo>
                    <a:pt x="0" y="3"/>
                  </a:lnTo>
                  <a:lnTo>
                    <a:pt x="17" y="3"/>
                  </a:lnTo>
                  <a:close/>
                </a:path>
              </a:pathLst>
            </a:custGeom>
            <a:solidFill>
              <a:srgbClr val="F1F1F1">
                <a:alpha val="100000"/>
              </a:srgbClr>
            </a:solidFill>
            <a:ln w="9525">
              <a:noFill/>
            </a:ln>
          </p:spPr>
          <p:txBody>
            <a:bodyPr/>
            <a:lstStyle/>
            <a:p>
              <a:endParaRPr lang="zh-CN" altLang="en-US"/>
            </a:p>
          </p:txBody>
        </p:sp>
        <p:sp>
          <p:nvSpPr>
            <p:cNvPr id="10661" name="未知"/>
            <p:cNvSpPr/>
            <p:nvPr/>
          </p:nvSpPr>
          <p:spPr>
            <a:xfrm>
              <a:off x="3956" y="124"/>
              <a:ext cx="12" cy="3"/>
            </a:xfrm>
            <a:custGeom>
              <a:avLst/>
              <a:gdLst/>
              <a:ahLst/>
              <a:cxnLst/>
              <a:rect l="0" t="0" r="0" b="0"/>
              <a:pathLst>
                <a:path w="35" h="10">
                  <a:moveTo>
                    <a:pt x="27" y="0"/>
                  </a:moveTo>
                  <a:lnTo>
                    <a:pt x="10" y="0"/>
                  </a:lnTo>
                  <a:lnTo>
                    <a:pt x="5" y="3"/>
                  </a:lnTo>
                  <a:lnTo>
                    <a:pt x="0" y="10"/>
                  </a:lnTo>
                  <a:lnTo>
                    <a:pt x="35" y="10"/>
                  </a:lnTo>
                  <a:lnTo>
                    <a:pt x="30" y="3"/>
                  </a:lnTo>
                  <a:lnTo>
                    <a:pt x="27" y="0"/>
                  </a:lnTo>
                  <a:close/>
                </a:path>
              </a:pathLst>
            </a:custGeom>
            <a:solidFill>
              <a:srgbClr val="F1F1F1">
                <a:alpha val="100000"/>
              </a:srgbClr>
            </a:solidFill>
            <a:ln w="9525">
              <a:noFill/>
            </a:ln>
          </p:spPr>
          <p:txBody>
            <a:bodyPr/>
            <a:lstStyle/>
            <a:p>
              <a:endParaRPr lang="zh-CN" altLang="en-US"/>
            </a:p>
          </p:txBody>
        </p:sp>
        <p:sp>
          <p:nvSpPr>
            <p:cNvPr id="10662" name="未知"/>
            <p:cNvSpPr/>
            <p:nvPr/>
          </p:nvSpPr>
          <p:spPr>
            <a:xfrm>
              <a:off x="3953" y="146"/>
              <a:ext cx="17" cy="3"/>
            </a:xfrm>
            <a:custGeom>
              <a:avLst/>
              <a:gdLst/>
              <a:ahLst/>
              <a:cxnLst/>
              <a:rect l="0" t="0" r="0" b="0"/>
              <a:pathLst>
                <a:path w="51" h="11">
                  <a:moveTo>
                    <a:pt x="50" y="11"/>
                  </a:moveTo>
                  <a:lnTo>
                    <a:pt x="51" y="0"/>
                  </a:lnTo>
                  <a:lnTo>
                    <a:pt x="0" y="0"/>
                  </a:lnTo>
                  <a:lnTo>
                    <a:pt x="1" y="11"/>
                  </a:lnTo>
                  <a:lnTo>
                    <a:pt x="50" y="11"/>
                  </a:lnTo>
                  <a:close/>
                </a:path>
              </a:pathLst>
            </a:custGeom>
            <a:solidFill>
              <a:srgbClr val="E0E0E0">
                <a:alpha val="100000"/>
              </a:srgbClr>
            </a:solidFill>
            <a:ln w="9525">
              <a:noFill/>
            </a:ln>
          </p:spPr>
          <p:txBody>
            <a:bodyPr/>
            <a:lstStyle/>
            <a:p>
              <a:endParaRPr lang="zh-CN" altLang="en-US"/>
            </a:p>
          </p:txBody>
        </p:sp>
        <p:sp>
          <p:nvSpPr>
            <p:cNvPr id="10663" name="未知"/>
            <p:cNvSpPr/>
            <p:nvPr/>
          </p:nvSpPr>
          <p:spPr>
            <a:xfrm>
              <a:off x="3956" y="157"/>
              <a:ext cx="12" cy="4"/>
            </a:xfrm>
            <a:custGeom>
              <a:avLst/>
              <a:gdLst/>
              <a:ahLst/>
              <a:cxnLst/>
              <a:rect l="0" t="0" r="0" b="0"/>
              <a:pathLst>
                <a:path w="38" h="11">
                  <a:moveTo>
                    <a:pt x="38" y="1"/>
                  </a:moveTo>
                  <a:lnTo>
                    <a:pt x="38" y="0"/>
                  </a:lnTo>
                  <a:lnTo>
                    <a:pt x="0" y="0"/>
                  </a:lnTo>
                  <a:lnTo>
                    <a:pt x="0" y="1"/>
                  </a:lnTo>
                  <a:lnTo>
                    <a:pt x="8" y="11"/>
                  </a:lnTo>
                  <a:lnTo>
                    <a:pt x="32" y="11"/>
                  </a:lnTo>
                  <a:lnTo>
                    <a:pt x="38" y="1"/>
                  </a:lnTo>
                  <a:close/>
                </a:path>
              </a:pathLst>
            </a:custGeom>
            <a:solidFill>
              <a:srgbClr val="D9D9D9">
                <a:alpha val="100000"/>
              </a:srgbClr>
            </a:solidFill>
            <a:ln w="9525">
              <a:noFill/>
            </a:ln>
          </p:spPr>
          <p:txBody>
            <a:bodyPr/>
            <a:lstStyle/>
            <a:p>
              <a:endParaRPr lang="zh-CN" altLang="en-US"/>
            </a:p>
          </p:txBody>
        </p:sp>
        <p:sp>
          <p:nvSpPr>
            <p:cNvPr id="10664" name="未知"/>
            <p:cNvSpPr/>
            <p:nvPr/>
          </p:nvSpPr>
          <p:spPr>
            <a:xfrm>
              <a:off x="3954" y="153"/>
              <a:ext cx="15" cy="4"/>
            </a:xfrm>
            <a:custGeom>
              <a:avLst/>
              <a:gdLst/>
              <a:ahLst/>
              <a:cxnLst/>
              <a:rect l="0" t="0" r="0" b="0"/>
              <a:pathLst>
                <a:path w="45" h="12">
                  <a:moveTo>
                    <a:pt x="42" y="12"/>
                  </a:moveTo>
                  <a:lnTo>
                    <a:pt x="45" y="0"/>
                  </a:lnTo>
                  <a:lnTo>
                    <a:pt x="0" y="0"/>
                  </a:lnTo>
                  <a:lnTo>
                    <a:pt x="4" y="12"/>
                  </a:lnTo>
                  <a:lnTo>
                    <a:pt x="42" y="12"/>
                  </a:lnTo>
                  <a:close/>
                </a:path>
              </a:pathLst>
            </a:custGeom>
            <a:solidFill>
              <a:srgbClr val="DBDBDB">
                <a:alpha val="100000"/>
              </a:srgbClr>
            </a:solidFill>
            <a:ln w="9525">
              <a:noFill/>
            </a:ln>
          </p:spPr>
          <p:txBody>
            <a:bodyPr/>
            <a:lstStyle/>
            <a:p>
              <a:endParaRPr lang="zh-CN" altLang="en-US"/>
            </a:p>
          </p:txBody>
        </p:sp>
        <p:sp>
          <p:nvSpPr>
            <p:cNvPr id="10665" name="未知"/>
            <p:cNvSpPr/>
            <p:nvPr/>
          </p:nvSpPr>
          <p:spPr>
            <a:xfrm>
              <a:off x="3958" y="161"/>
              <a:ext cx="8" cy="2"/>
            </a:xfrm>
            <a:custGeom>
              <a:avLst/>
              <a:gdLst/>
              <a:ahLst/>
              <a:cxnLst/>
              <a:rect l="0" t="0" r="0" b="0"/>
              <a:pathLst>
                <a:path w="24" h="6">
                  <a:moveTo>
                    <a:pt x="11" y="6"/>
                  </a:moveTo>
                  <a:lnTo>
                    <a:pt x="17" y="4"/>
                  </a:lnTo>
                  <a:lnTo>
                    <a:pt x="24" y="0"/>
                  </a:lnTo>
                  <a:lnTo>
                    <a:pt x="0" y="0"/>
                  </a:lnTo>
                  <a:lnTo>
                    <a:pt x="5" y="4"/>
                  </a:lnTo>
                  <a:lnTo>
                    <a:pt x="11" y="6"/>
                  </a:lnTo>
                  <a:close/>
                </a:path>
              </a:pathLst>
            </a:custGeom>
            <a:solidFill>
              <a:srgbClr val="D6D6D6">
                <a:alpha val="100000"/>
              </a:srgbClr>
            </a:solidFill>
            <a:ln w="9525">
              <a:noFill/>
            </a:ln>
          </p:spPr>
          <p:txBody>
            <a:bodyPr/>
            <a:lstStyle/>
            <a:p>
              <a:endParaRPr lang="zh-CN" altLang="en-US"/>
            </a:p>
          </p:txBody>
        </p:sp>
        <p:sp>
          <p:nvSpPr>
            <p:cNvPr id="10666" name="未知"/>
            <p:cNvSpPr/>
            <p:nvPr/>
          </p:nvSpPr>
          <p:spPr>
            <a:xfrm>
              <a:off x="3953" y="149"/>
              <a:ext cx="17" cy="4"/>
            </a:xfrm>
            <a:custGeom>
              <a:avLst/>
              <a:gdLst/>
              <a:ahLst/>
              <a:cxnLst/>
              <a:rect l="0" t="0" r="0" b="0"/>
              <a:pathLst>
                <a:path w="49" h="11">
                  <a:moveTo>
                    <a:pt x="48" y="11"/>
                  </a:moveTo>
                  <a:lnTo>
                    <a:pt x="49" y="0"/>
                  </a:lnTo>
                  <a:lnTo>
                    <a:pt x="0" y="0"/>
                  </a:lnTo>
                  <a:lnTo>
                    <a:pt x="3" y="11"/>
                  </a:lnTo>
                  <a:lnTo>
                    <a:pt x="48" y="11"/>
                  </a:lnTo>
                  <a:close/>
                </a:path>
              </a:pathLst>
            </a:custGeom>
            <a:solidFill>
              <a:srgbClr val="DDDDDD">
                <a:alpha val="100000"/>
              </a:srgbClr>
            </a:solidFill>
            <a:ln w="9525">
              <a:noFill/>
            </a:ln>
          </p:spPr>
          <p:txBody>
            <a:bodyPr/>
            <a:lstStyle/>
            <a:p>
              <a:endParaRPr lang="zh-CN" altLang="en-US"/>
            </a:p>
          </p:txBody>
        </p:sp>
        <p:sp>
          <p:nvSpPr>
            <p:cNvPr id="10667" name="未知"/>
            <p:cNvSpPr>
              <a:spLocks noEditPoints="1"/>
            </p:cNvSpPr>
            <p:nvPr/>
          </p:nvSpPr>
          <p:spPr>
            <a:xfrm>
              <a:off x="3914" y="121"/>
              <a:ext cx="27" cy="44"/>
            </a:xfrm>
            <a:custGeom>
              <a:avLst/>
              <a:gdLst/>
              <a:ahLst/>
              <a:cxnLst/>
              <a:rect l="0" t="0" r="0" b="0"/>
              <a:pathLst>
                <a:path w="81" h="131">
                  <a:moveTo>
                    <a:pt x="74" y="48"/>
                  </a:moveTo>
                  <a:lnTo>
                    <a:pt x="79" y="29"/>
                  </a:lnTo>
                  <a:lnTo>
                    <a:pt x="76" y="18"/>
                  </a:lnTo>
                  <a:lnTo>
                    <a:pt x="69" y="9"/>
                  </a:lnTo>
                  <a:lnTo>
                    <a:pt x="62" y="4"/>
                  </a:lnTo>
                  <a:lnTo>
                    <a:pt x="56" y="2"/>
                  </a:lnTo>
                  <a:lnTo>
                    <a:pt x="42" y="0"/>
                  </a:lnTo>
                  <a:lnTo>
                    <a:pt x="25" y="2"/>
                  </a:lnTo>
                  <a:lnTo>
                    <a:pt x="18" y="4"/>
                  </a:lnTo>
                  <a:lnTo>
                    <a:pt x="13" y="9"/>
                  </a:lnTo>
                  <a:lnTo>
                    <a:pt x="5" y="18"/>
                  </a:lnTo>
                  <a:lnTo>
                    <a:pt x="2" y="29"/>
                  </a:lnTo>
                  <a:lnTo>
                    <a:pt x="8" y="48"/>
                  </a:lnTo>
                  <a:lnTo>
                    <a:pt x="26" y="61"/>
                  </a:lnTo>
                  <a:lnTo>
                    <a:pt x="14" y="68"/>
                  </a:lnTo>
                  <a:lnTo>
                    <a:pt x="6" y="77"/>
                  </a:lnTo>
                  <a:lnTo>
                    <a:pt x="1" y="86"/>
                  </a:lnTo>
                  <a:lnTo>
                    <a:pt x="0" y="98"/>
                  </a:lnTo>
                  <a:lnTo>
                    <a:pt x="0" y="103"/>
                  </a:lnTo>
                  <a:lnTo>
                    <a:pt x="2" y="109"/>
                  </a:lnTo>
                  <a:lnTo>
                    <a:pt x="5" y="114"/>
                  </a:lnTo>
                  <a:lnTo>
                    <a:pt x="11" y="120"/>
                  </a:lnTo>
                  <a:lnTo>
                    <a:pt x="24" y="127"/>
                  </a:lnTo>
                  <a:lnTo>
                    <a:pt x="31" y="130"/>
                  </a:lnTo>
                  <a:lnTo>
                    <a:pt x="40" y="131"/>
                  </a:lnTo>
                  <a:lnTo>
                    <a:pt x="47" y="130"/>
                  </a:lnTo>
                  <a:lnTo>
                    <a:pt x="56" y="127"/>
                  </a:lnTo>
                  <a:lnTo>
                    <a:pt x="63" y="124"/>
                  </a:lnTo>
                  <a:lnTo>
                    <a:pt x="70" y="120"/>
                  </a:lnTo>
                  <a:lnTo>
                    <a:pt x="70" y="118"/>
                  </a:lnTo>
                  <a:lnTo>
                    <a:pt x="70" y="117"/>
                  </a:lnTo>
                  <a:lnTo>
                    <a:pt x="71" y="117"/>
                  </a:lnTo>
                  <a:lnTo>
                    <a:pt x="74" y="114"/>
                  </a:lnTo>
                  <a:lnTo>
                    <a:pt x="77" y="109"/>
                  </a:lnTo>
                  <a:lnTo>
                    <a:pt x="80" y="103"/>
                  </a:lnTo>
                  <a:lnTo>
                    <a:pt x="80" y="100"/>
                  </a:lnTo>
                  <a:lnTo>
                    <a:pt x="81" y="97"/>
                  </a:lnTo>
                  <a:lnTo>
                    <a:pt x="75" y="77"/>
                  </a:lnTo>
                  <a:lnTo>
                    <a:pt x="54" y="61"/>
                  </a:lnTo>
                  <a:lnTo>
                    <a:pt x="74" y="48"/>
                  </a:lnTo>
                  <a:close/>
                  <a:moveTo>
                    <a:pt x="62" y="12"/>
                  </a:moveTo>
                  <a:lnTo>
                    <a:pt x="69" y="31"/>
                  </a:lnTo>
                  <a:lnTo>
                    <a:pt x="64" y="46"/>
                  </a:lnTo>
                  <a:lnTo>
                    <a:pt x="49" y="58"/>
                  </a:lnTo>
                  <a:lnTo>
                    <a:pt x="23" y="44"/>
                  </a:lnTo>
                  <a:lnTo>
                    <a:pt x="18" y="39"/>
                  </a:lnTo>
                  <a:lnTo>
                    <a:pt x="16" y="35"/>
                  </a:lnTo>
                  <a:lnTo>
                    <a:pt x="13" y="28"/>
                  </a:lnTo>
                  <a:lnTo>
                    <a:pt x="14" y="18"/>
                  </a:lnTo>
                  <a:lnTo>
                    <a:pt x="20" y="11"/>
                  </a:lnTo>
                  <a:lnTo>
                    <a:pt x="23" y="8"/>
                  </a:lnTo>
                  <a:lnTo>
                    <a:pt x="28" y="6"/>
                  </a:lnTo>
                  <a:lnTo>
                    <a:pt x="42" y="5"/>
                  </a:lnTo>
                  <a:lnTo>
                    <a:pt x="53" y="6"/>
                  </a:lnTo>
                  <a:lnTo>
                    <a:pt x="62" y="12"/>
                  </a:lnTo>
                  <a:close/>
                  <a:moveTo>
                    <a:pt x="69" y="98"/>
                  </a:moveTo>
                  <a:lnTo>
                    <a:pt x="62" y="118"/>
                  </a:lnTo>
                  <a:lnTo>
                    <a:pt x="57" y="120"/>
                  </a:lnTo>
                  <a:lnTo>
                    <a:pt x="52" y="124"/>
                  </a:lnTo>
                  <a:lnTo>
                    <a:pt x="48" y="124"/>
                  </a:lnTo>
                  <a:lnTo>
                    <a:pt x="46" y="125"/>
                  </a:lnTo>
                  <a:lnTo>
                    <a:pt x="42" y="125"/>
                  </a:lnTo>
                  <a:lnTo>
                    <a:pt x="40" y="126"/>
                  </a:lnTo>
                  <a:lnTo>
                    <a:pt x="18" y="118"/>
                  </a:lnTo>
                  <a:lnTo>
                    <a:pt x="12" y="109"/>
                  </a:lnTo>
                  <a:lnTo>
                    <a:pt x="11" y="98"/>
                  </a:lnTo>
                  <a:lnTo>
                    <a:pt x="16" y="78"/>
                  </a:lnTo>
                  <a:lnTo>
                    <a:pt x="22" y="69"/>
                  </a:lnTo>
                  <a:lnTo>
                    <a:pt x="30" y="64"/>
                  </a:lnTo>
                  <a:lnTo>
                    <a:pt x="47" y="72"/>
                  </a:lnTo>
                  <a:lnTo>
                    <a:pt x="59" y="81"/>
                  </a:lnTo>
                  <a:lnTo>
                    <a:pt x="69" y="98"/>
                  </a:lnTo>
                  <a:close/>
                </a:path>
              </a:pathLst>
            </a:custGeom>
            <a:solidFill>
              <a:srgbClr val="000000">
                <a:alpha val="100000"/>
              </a:srgbClr>
            </a:solidFill>
            <a:ln w="9525">
              <a:noFill/>
            </a:ln>
          </p:spPr>
          <p:txBody>
            <a:bodyPr/>
            <a:lstStyle/>
            <a:p>
              <a:endParaRPr lang="zh-CN" altLang="en-US"/>
            </a:p>
          </p:txBody>
        </p:sp>
        <p:sp>
          <p:nvSpPr>
            <p:cNvPr id="10668" name="未知"/>
            <p:cNvSpPr/>
            <p:nvPr/>
          </p:nvSpPr>
          <p:spPr>
            <a:xfrm>
              <a:off x="3918" y="127"/>
              <a:ext cx="19" cy="4"/>
            </a:xfrm>
            <a:custGeom>
              <a:avLst/>
              <a:gdLst/>
              <a:ahLst/>
              <a:cxnLst/>
              <a:rect l="0" t="0" r="0" b="0"/>
              <a:pathLst>
                <a:path w="56" h="11">
                  <a:moveTo>
                    <a:pt x="56" y="11"/>
                  </a:moveTo>
                  <a:lnTo>
                    <a:pt x="52" y="0"/>
                  </a:lnTo>
                  <a:lnTo>
                    <a:pt x="3" y="0"/>
                  </a:lnTo>
                  <a:lnTo>
                    <a:pt x="0" y="10"/>
                  </a:lnTo>
                  <a:lnTo>
                    <a:pt x="0" y="11"/>
                  </a:lnTo>
                  <a:lnTo>
                    <a:pt x="56" y="11"/>
                  </a:lnTo>
                  <a:close/>
                </a:path>
              </a:pathLst>
            </a:custGeom>
            <a:solidFill>
              <a:srgbClr val="EDEDED">
                <a:alpha val="100000"/>
              </a:srgbClr>
            </a:solidFill>
            <a:ln w="9525">
              <a:noFill/>
            </a:ln>
          </p:spPr>
          <p:txBody>
            <a:bodyPr/>
            <a:lstStyle/>
            <a:p>
              <a:endParaRPr lang="zh-CN" altLang="en-US"/>
            </a:p>
          </p:txBody>
        </p:sp>
        <p:sp>
          <p:nvSpPr>
            <p:cNvPr id="10669" name="未知"/>
            <p:cNvSpPr/>
            <p:nvPr/>
          </p:nvSpPr>
          <p:spPr>
            <a:xfrm>
              <a:off x="3918" y="131"/>
              <a:ext cx="19" cy="4"/>
            </a:xfrm>
            <a:custGeom>
              <a:avLst/>
              <a:gdLst/>
              <a:ahLst/>
              <a:cxnLst/>
              <a:rect l="0" t="0" r="0" b="0"/>
              <a:pathLst>
                <a:path w="56" h="12">
                  <a:moveTo>
                    <a:pt x="56" y="2"/>
                  </a:moveTo>
                  <a:lnTo>
                    <a:pt x="56" y="0"/>
                  </a:lnTo>
                  <a:lnTo>
                    <a:pt x="0" y="0"/>
                  </a:lnTo>
                  <a:lnTo>
                    <a:pt x="1" y="6"/>
                  </a:lnTo>
                  <a:lnTo>
                    <a:pt x="7" y="12"/>
                  </a:lnTo>
                  <a:lnTo>
                    <a:pt x="53" y="12"/>
                  </a:lnTo>
                  <a:lnTo>
                    <a:pt x="56" y="2"/>
                  </a:lnTo>
                  <a:close/>
                </a:path>
              </a:pathLst>
            </a:custGeom>
            <a:solidFill>
              <a:srgbClr val="EBEBEB">
                <a:alpha val="100000"/>
              </a:srgbClr>
            </a:solidFill>
            <a:ln w="9525">
              <a:noFill/>
            </a:ln>
          </p:spPr>
          <p:txBody>
            <a:bodyPr/>
            <a:lstStyle/>
            <a:p>
              <a:endParaRPr lang="zh-CN" altLang="en-US"/>
            </a:p>
          </p:txBody>
        </p:sp>
        <p:sp>
          <p:nvSpPr>
            <p:cNvPr id="10670" name="未知"/>
            <p:cNvSpPr/>
            <p:nvPr/>
          </p:nvSpPr>
          <p:spPr>
            <a:xfrm>
              <a:off x="3919" y="124"/>
              <a:ext cx="17" cy="3"/>
            </a:xfrm>
            <a:custGeom>
              <a:avLst/>
              <a:gdLst/>
              <a:ahLst/>
              <a:cxnLst/>
              <a:rect l="0" t="0" r="0" b="0"/>
              <a:pathLst>
                <a:path w="49" h="10">
                  <a:moveTo>
                    <a:pt x="49" y="10"/>
                  </a:moveTo>
                  <a:lnTo>
                    <a:pt x="46" y="4"/>
                  </a:lnTo>
                  <a:lnTo>
                    <a:pt x="42" y="1"/>
                  </a:lnTo>
                  <a:lnTo>
                    <a:pt x="40" y="0"/>
                  </a:lnTo>
                  <a:lnTo>
                    <a:pt x="10" y="0"/>
                  </a:lnTo>
                  <a:lnTo>
                    <a:pt x="4" y="3"/>
                  </a:lnTo>
                  <a:lnTo>
                    <a:pt x="0" y="10"/>
                  </a:lnTo>
                  <a:lnTo>
                    <a:pt x="49" y="10"/>
                  </a:lnTo>
                  <a:close/>
                </a:path>
              </a:pathLst>
            </a:custGeom>
            <a:solidFill>
              <a:srgbClr val="EFEFEF">
                <a:alpha val="100000"/>
              </a:srgbClr>
            </a:solidFill>
            <a:ln w="9525">
              <a:noFill/>
            </a:ln>
          </p:spPr>
          <p:txBody>
            <a:bodyPr/>
            <a:lstStyle/>
            <a:p>
              <a:endParaRPr lang="zh-CN" altLang="en-US"/>
            </a:p>
          </p:txBody>
        </p:sp>
        <p:sp>
          <p:nvSpPr>
            <p:cNvPr id="10671" name="未知"/>
            <p:cNvSpPr/>
            <p:nvPr/>
          </p:nvSpPr>
          <p:spPr>
            <a:xfrm>
              <a:off x="3923" y="123"/>
              <a:ext cx="10" cy="1"/>
            </a:xfrm>
            <a:custGeom>
              <a:avLst/>
              <a:gdLst/>
              <a:ahLst/>
              <a:cxnLst/>
              <a:rect l="0" t="0" r="0" b="0"/>
              <a:pathLst>
                <a:path w="30" h="3">
                  <a:moveTo>
                    <a:pt x="30" y="3"/>
                  </a:moveTo>
                  <a:lnTo>
                    <a:pt x="22" y="0"/>
                  </a:lnTo>
                  <a:lnTo>
                    <a:pt x="16" y="0"/>
                  </a:lnTo>
                  <a:lnTo>
                    <a:pt x="7" y="0"/>
                  </a:lnTo>
                  <a:lnTo>
                    <a:pt x="0" y="3"/>
                  </a:lnTo>
                  <a:lnTo>
                    <a:pt x="30" y="3"/>
                  </a:lnTo>
                  <a:close/>
                </a:path>
              </a:pathLst>
            </a:custGeom>
            <a:solidFill>
              <a:srgbClr val="F1F1F1">
                <a:alpha val="100000"/>
              </a:srgbClr>
            </a:solidFill>
            <a:ln w="9525">
              <a:noFill/>
            </a:ln>
          </p:spPr>
          <p:txBody>
            <a:bodyPr/>
            <a:lstStyle/>
            <a:p>
              <a:endParaRPr lang="zh-CN" altLang="en-US"/>
            </a:p>
          </p:txBody>
        </p:sp>
        <p:sp>
          <p:nvSpPr>
            <p:cNvPr id="10672" name="未知"/>
            <p:cNvSpPr/>
            <p:nvPr/>
          </p:nvSpPr>
          <p:spPr>
            <a:xfrm>
              <a:off x="3921" y="135"/>
              <a:ext cx="15" cy="3"/>
            </a:xfrm>
            <a:custGeom>
              <a:avLst/>
              <a:gdLst/>
              <a:ahLst/>
              <a:cxnLst/>
              <a:rect l="0" t="0" r="0" b="0"/>
              <a:pathLst>
                <a:path w="46" h="10">
                  <a:moveTo>
                    <a:pt x="0" y="0"/>
                  </a:moveTo>
                  <a:lnTo>
                    <a:pt x="3" y="3"/>
                  </a:lnTo>
                  <a:lnTo>
                    <a:pt x="17" y="10"/>
                  </a:lnTo>
                  <a:lnTo>
                    <a:pt x="37" y="10"/>
                  </a:lnTo>
                  <a:lnTo>
                    <a:pt x="44" y="5"/>
                  </a:lnTo>
                  <a:lnTo>
                    <a:pt x="46" y="0"/>
                  </a:lnTo>
                  <a:lnTo>
                    <a:pt x="0" y="0"/>
                  </a:lnTo>
                  <a:close/>
                </a:path>
              </a:pathLst>
            </a:custGeom>
            <a:solidFill>
              <a:srgbClr val="E9E9E9">
                <a:alpha val="100000"/>
              </a:srgbClr>
            </a:solidFill>
            <a:ln w="9525">
              <a:noFill/>
            </a:ln>
          </p:spPr>
          <p:txBody>
            <a:bodyPr/>
            <a:lstStyle/>
            <a:p>
              <a:endParaRPr lang="zh-CN" altLang="en-US"/>
            </a:p>
          </p:txBody>
        </p:sp>
        <p:sp>
          <p:nvSpPr>
            <p:cNvPr id="10673" name="未知"/>
            <p:cNvSpPr/>
            <p:nvPr/>
          </p:nvSpPr>
          <p:spPr>
            <a:xfrm>
              <a:off x="3926" y="138"/>
              <a:ext cx="7" cy="2"/>
            </a:xfrm>
            <a:custGeom>
              <a:avLst/>
              <a:gdLst/>
              <a:ahLst/>
              <a:cxnLst/>
              <a:rect l="0" t="0" r="0" b="0"/>
              <a:pathLst>
                <a:path w="20" h="7">
                  <a:moveTo>
                    <a:pt x="20" y="0"/>
                  </a:moveTo>
                  <a:lnTo>
                    <a:pt x="0" y="0"/>
                  </a:lnTo>
                  <a:lnTo>
                    <a:pt x="12" y="7"/>
                  </a:lnTo>
                  <a:lnTo>
                    <a:pt x="20" y="0"/>
                  </a:lnTo>
                  <a:close/>
                </a:path>
              </a:pathLst>
            </a:custGeom>
            <a:solidFill>
              <a:srgbClr val="E6E6E6">
                <a:alpha val="100000"/>
              </a:srgbClr>
            </a:solidFill>
            <a:ln w="9525">
              <a:noFill/>
            </a:ln>
          </p:spPr>
          <p:txBody>
            <a:bodyPr/>
            <a:lstStyle/>
            <a:p>
              <a:endParaRPr lang="zh-CN" altLang="en-US"/>
            </a:p>
          </p:txBody>
        </p:sp>
        <p:sp>
          <p:nvSpPr>
            <p:cNvPr id="10674" name="未知"/>
            <p:cNvSpPr/>
            <p:nvPr/>
          </p:nvSpPr>
          <p:spPr>
            <a:xfrm>
              <a:off x="3918" y="153"/>
              <a:ext cx="19" cy="4"/>
            </a:xfrm>
            <a:custGeom>
              <a:avLst/>
              <a:gdLst/>
              <a:ahLst/>
              <a:cxnLst/>
              <a:rect l="0" t="0" r="0" b="0"/>
              <a:pathLst>
                <a:path w="58" h="12">
                  <a:moveTo>
                    <a:pt x="55" y="12"/>
                  </a:moveTo>
                  <a:lnTo>
                    <a:pt x="58" y="2"/>
                  </a:lnTo>
                  <a:lnTo>
                    <a:pt x="57" y="0"/>
                  </a:lnTo>
                  <a:lnTo>
                    <a:pt x="1" y="0"/>
                  </a:lnTo>
                  <a:lnTo>
                    <a:pt x="0" y="2"/>
                  </a:lnTo>
                  <a:lnTo>
                    <a:pt x="1" y="12"/>
                  </a:lnTo>
                  <a:lnTo>
                    <a:pt x="55" y="12"/>
                  </a:lnTo>
                  <a:close/>
                </a:path>
              </a:pathLst>
            </a:custGeom>
            <a:solidFill>
              <a:srgbClr val="DADADA">
                <a:alpha val="100000"/>
              </a:srgbClr>
            </a:solidFill>
            <a:ln w="9525">
              <a:noFill/>
            </a:ln>
          </p:spPr>
          <p:txBody>
            <a:bodyPr/>
            <a:lstStyle/>
            <a:p>
              <a:endParaRPr lang="zh-CN" altLang="en-US"/>
            </a:p>
          </p:txBody>
        </p:sp>
        <p:sp>
          <p:nvSpPr>
            <p:cNvPr id="10675" name="未知"/>
            <p:cNvSpPr/>
            <p:nvPr/>
          </p:nvSpPr>
          <p:spPr>
            <a:xfrm>
              <a:off x="3918" y="149"/>
              <a:ext cx="19" cy="4"/>
            </a:xfrm>
            <a:custGeom>
              <a:avLst/>
              <a:gdLst/>
              <a:ahLst/>
              <a:cxnLst/>
              <a:rect l="0" t="0" r="0" b="0"/>
              <a:pathLst>
                <a:path w="56" h="11">
                  <a:moveTo>
                    <a:pt x="56" y="11"/>
                  </a:moveTo>
                  <a:lnTo>
                    <a:pt x="50" y="0"/>
                  </a:lnTo>
                  <a:lnTo>
                    <a:pt x="2" y="0"/>
                  </a:lnTo>
                  <a:lnTo>
                    <a:pt x="0" y="11"/>
                  </a:lnTo>
                  <a:lnTo>
                    <a:pt x="56" y="11"/>
                  </a:lnTo>
                  <a:close/>
                </a:path>
              </a:pathLst>
            </a:custGeom>
            <a:solidFill>
              <a:srgbClr val="DDDDDD">
                <a:alpha val="100000"/>
              </a:srgbClr>
            </a:solidFill>
            <a:ln w="9525">
              <a:noFill/>
            </a:ln>
          </p:spPr>
          <p:txBody>
            <a:bodyPr/>
            <a:lstStyle/>
            <a:p>
              <a:endParaRPr lang="zh-CN" altLang="en-US"/>
            </a:p>
          </p:txBody>
        </p:sp>
        <p:sp>
          <p:nvSpPr>
            <p:cNvPr id="10676" name="未知"/>
            <p:cNvSpPr/>
            <p:nvPr/>
          </p:nvSpPr>
          <p:spPr>
            <a:xfrm>
              <a:off x="3919" y="146"/>
              <a:ext cx="16" cy="3"/>
            </a:xfrm>
            <a:custGeom>
              <a:avLst/>
              <a:gdLst/>
              <a:ahLst/>
              <a:cxnLst/>
              <a:rect l="0" t="0" r="0" b="0"/>
              <a:pathLst>
                <a:path w="48" h="11">
                  <a:moveTo>
                    <a:pt x="48" y="11"/>
                  </a:moveTo>
                  <a:lnTo>
                    <a:pt x="45" y="7"/>
                  </a:lnTo>
                  <a:lnTo>
                    <a:pt x="40" y="3"/>
                  </a:lnTo>
                  <a:lnTo>
                    <a:pt x="37" y="0"/>
                  </a:lnTo>
                  <a:lnTo>
                    <a:pt x="4" y="0"/>
                  </a:lnTo>
                  <a:lnTo>
                    <a:pt x="2" y="4"/>
                  </a:lnTo>
                  <a:lnTo>
                    <a:pt x="0" y="11"/>
                  </a:lnTo>
                  <a:lnTo>
                    <a:pt x="48" y="11"/>
                  </a:lnTo>
                  <a:close/>
                </a:path>
              </a:pathLst>
            </a:custGeom>
            <a:solidFill>
              <a:srgbClr val="DFDFDF">
                <a:alpha val="100000"/>
              </a:srgbClr>
            </a:solidFill>
            <a:ln w="9525">
              <a:noFill/>
            </a:ln>
          </p:spPr>
          <p:txBody>
            <a:bodyPr/>
            <a:lstStyle/>
            <a:p>
              <a:endParaRPr lang="zh-CN" altLang="en-US"/>
            </a:p>
          </p:txBody>
        </p:sp>
        <p:sp>
          <p:nvSpPr>
            <p:cNvPr id="10677" name="未知"/>
            <p:cNvSpPr/>
            <p:nvPr/>
          </p:nvSpPr>
          <p:spPr>
            <a:xfrm>
              <a:off x="3918" y="157"/>
              <a:ext cx="18" cy="4"/>
            </a:xfrm>
            <a:custGeom>
              <a:avLst/>
              <a:gdLst/>
              <a:ahLst/>
              <a:cxnLst/>
              <a:rect l="0" t="0" r="0" b="0"/>
              <a:pathLst>
                <a:path w="54" h="11">
                  <a:moveTo>
                    <a:pt x="6" y="10"/>
                  </a:moveTo>
                  <a:lnTo>
                    <a:pt x="11" y="11"/>
                  </a:lnTo>
                  <a:lnTo>
                    <a:pt x="48" y="11"/>
                  </a:lnTo>
                  <a:lnTo>
                    <a:pt x="48" y="10"/>
                  </a:lnTo>
                  <a:lnTo>
                    <a:pt x="50" y="10"/>
                  </a:lnTo>
                  <a:lnTo>
                    <a:pt x="54" y="0"/>
                  </a:lnTo>
                  <a:lnTo>
                    <a:pt x="0" y="0"/>
                  </a:lnTo>
                  <a:lnTo>
                    <a:pt x="6" y="10"/>
                  </a:lnTo>
                  <a:close/>
                </a:path>
              </a:pathLst>
            </a:custGeom>
            <a:solidFill>
              <a:srgbClr val="D7D7D7">
                <a:alpha val="100000"/>
              </a:srgbClr>
            </a:solidFill>
            <a:ln w="9525">
              <a:noFill/>
            </a:ln>
          </p:spPr>
          <p:txBody>
            <a:bodyPr/>
            <a:lstStyle/>
            <a:p>
              <a:endParaRPr lang="zh-CN" altLang="en-US"/>
            </a:p>
          </p:txBody>
        </p:sp>
        <p:sp>
          <p:nvSpPr>
            <p:cNvPr id="10678" name="未知"/>
            <p:cNvSpPr/>
            <p:nvPr/>
          </p:nvSpPr>
          <p:spPr>
            <a:xfrm>
              <a:off x="3922" y="161"/>
              <a:ext cx="12" cy="2"/>
            </a:xfrm>
            <a:custGeom>
              <a:avLst/>
              <a:gdLst/>
              <a:ahLst/>
              <a:cxnLst/>
              <a:rect l="0" t="0" r="0" b="0"/>
              <a:pathLst>
                <a:path w="37" h="7">
                  <a:moveTo>
                    <a:pt x="17" y="7"/>
                  </a:moveTo>
                  <a:lnTo>
                    <a:pt x="19" y="6"/>
                  </a:lnTo>
                  <a:lnTo>
                    <a:pt x="23" y="6"/>
                  </a:lnTo>
                  <a:lnTo>
                    <a:pt x="25" y="5"/>
                  </a:lnTo>
                  <a:lnTo>
                    <a:pt x="29" y="5"/>
                  </a:lnTo>
                  <a:lnTo>
                    <a:pt x="33" y="2"/>
                  </a:lnTo>
                  <a:lnTo>
                    <a:pt x="37" y="0"/>
                  </a:lnTo>
                  <a:lnTo>
                    <a:pt x="0" y="0"/>
                  </a:lnTo>
                  <a:lnTo>
                    <a:pt x="17" y="7"/>
                  </a:lnTo>
                  <a:close/>
                </a:path>
              </a:pathLst>
            </a:custGeom>
            <a:solidFill>
              <a:srgbClr val="D6D6D6">
                <a:alpha val="100000"/>
              </a:srgbClr>
            </a:solidFill>
            <a:ln w="9525">
              <a:noFill/>
            </a:ln>
          </p:spPr>
          <p:txBody>
            <a:bodyPr/>
            <a:lstStyle/>
            <a:p>
              <a:endParaRPr lang="zh-CN" altLang="en-US"/>
            </a:p>
          </p:txBody>
        </p:sp>
        <p:sp>
          <p:nvSpPr>
            <p:cNvPr id="10679" name="未知"/>
            <p:cNvSpPr/>
            <p:nvPr/>
          </p:nvSpPr>
          <p:spPr>
            <a:xfrm>
              <a:off x="3920" y="142"/>
              <a:ext cx="11" cy="4"/>
            </a:xfrm>
            <a:custGeom>
              <a:avLst/>
              <a:gdLst/>
              <a:ahLst/>
              <a:cxnLst/>
              <a:rect l="0" t="0" r="0" b="0"/>
              <a:pathLst>
                <a:path w="33" h="10">
                  <a:moveTo>
                    <a:pt x="0" y="10"/>
                  </a:moveTo>
                  <a:lnTo>
                    <a:pt x="33" y="10"/>
                  </a:lnTo>
                  <a:lnTo>
                    <a:pt x="23" y="5"/>
                  </a:lnTo>
                  <a:lnTo>
                    <a:pt x="12" y="0"/>
                  </a:lnTo>
                  <a:lnTo>
                    <a:pt x="0" y="10"/>
                  </a:lnTo>
                  <a:close/>
                </a:path>
              </a:pathLst>
            </a:custGeom>
            <a:solidFill>
              <a:srgbClr val="E4E4E4">
                <a:alpha val="100000"/>
              </a:srgbClr>
            </a:solidFill>
            <a:ln w="9525">
              <a:noFill/>
            </a:ln>
          </p:spPr>
          <p:txBody>
            <a:bodyPr/>
            <a:lstStyle/>
            <a:p>
              <a:endParaRPr lang="zh-CN" altLang="en-US"/>
            </a:p>
          </p:txBody>
        </p:sp>
        <p:sp>
          <p:nvSpPr>
            <p:cNvPr id="10680" name="未知"/>
            <p:cNvSpPr/>
            <p:nvPr/>
          </p:nvSpPr>
          <p:spPr>
            <a:xfrm>
              <a:off x="3610" y="122"/>
              <a:ext cx="26" cy="43"/>
            </a:xfrm>
            <a:custGeom>
              <a:avLst/>
              <a:gdLst/>
              <a:ahLst/>
              <a:cxnLst/>
              <a:rect l="0" t="0" r="0" b="0"/>
              <a:pathLst>
                <a:path w="79" h="129">
                  <a:moveTo>
                    <a:pt x="79" y="4"/>
                  </a:moveTo>
                  <a:lnTo>
                    <a:pt x="79" y="0"/>
                  </a:lnTo>
                  <a:lnTo>
                    <a:pt x="5" y="0"/>
                  </a:lnTo>
                  <a:lnTo>
                    <a:pt x="0" y="30"/>
                  </a:lnTo>
                  <a:lnTo>
                    <a:pt x="5" y="31"/>
                  </a:lnTo>
                  <a:lnTo>
                    <a:pt x="13" y="16"/>
                  </a:lnTo>
                  <a:lnTo>
                    <a:pt x="18" y="10"/>
                  </a:lnTo>
                  <a:lnTo>
                    <a:pt x="27" y="9"/>
                  </a:lnTo>
                  <a:lnTo>
                    <a:pt x="67" y="9"/>
                  </a:lnTo>
                  <a:lnTo>
                    <a:pt x="29" y="82"/>
                  </a:lnTo>
                  <a:lnTo>
                    <a:pt x="23" y="116"/>
                  </a:lnTo>
                  <a:lnTo>
                    <a:pt x="25" y="127"/>
                  </a:lnTo>
                  <a:lnTo>
                    <a:pt x="34" y="129"/>
                  </a:lnTo>
                  <a:lnTo>
                    <a:pt x="40" y="127"/>
                  </a:lnTo>
                  <a:lnTo>
                    <a:pt x="42" y="118"/>
                  </a:lnTo>
                  <a:lnTo>
                    <a:pt x="41" y="96"/>
                  </a:lnTo>
                  <a:lnTo>
                    <a:pt x="41" y="87"/>
                  </a:lnTo>
                  <a:lnTo>
                    <a:pt x="44" y="77"/>
                  </a:lnTo>
                  <a:lnTo>
                    <a:pt x="46" y="65"/>
                  </a:lnTo>
                  <a:lnTo>
                    <a:pt x="51" y="54"/>
                  </a:lnTo>
                  <a:lnTo>
                    <a:pt x="79" y="4"/>
                  </a:lnTo>
                  <a:close/>
                </a:path>
              </a:pathLst>
            </a:custGeom>
            <a:solidFill>
              <a:srgbClr val="000000">
                <a:alpha val="100000"/>
              </a:srgbClr>
            </a:solidFill>
            <a:ln w="9525">
              <a:noFill/>
            </a:ln>
          </p:spPr>
          <p:txBody>
            <a:bodyPr/>
            <a:lstStyle/>
            <a:p>
              <a:endParaRPr lang="zh-CN" altLang="en-US"/>
            </a:p>
          </p:txBody>
        </p:sp>
        <p:sp>
          <p:nvSpPr>
            <p:cNvPr id="10681" name="未知"/>
            <p:cNvSpPr>
              <a:spLocks noEditPoints="1"/>
            </p:cNvSpPr>
            <p:nvPr/>
          </p:nvSpPr>
          <p:spPr>
            <a:xfrm>
              <a:off x="3643" y="121"/>
              <a:ext cx="27" cy="44"/>
            </a:xfrm>
            <a:custGeom>
              <a:avLst/>
              <a:gdLst/>
              <a:ahLst/>
              <a:cxnLst/>
              <a:rect l="0" t="0" r="0" b="0"/>
              <a:pathLst>
                <a:path w="82" h="131">
                  <a:moveTo>
                    <a:pt x="11" y="18"/>
                  </a:moveTo>
                  <a:lnTo>
                    <a:pt x="5" y="27"/>
                  </a:lnTo>
                  <a:lnTo>
                    <a:pt x="3" y="38"/>
                  </a:lnTo>
                  <a:lnTo>
                    <a:pt x="0" y="50"/>
                  </a:lnTo>
                  <a:lnTo>
                    <a:pt x="0" y="64"/>
                  </a:lnTo>
                  <a:lnTo>
                    <a:pt x="0" y="79"/>
                  </a:lnTo>
                  <a:lnTo>
                    <a:pt x="3" y="92"/>
                  </a:lnTo>
                  <a:lnTo>
                    <a:pt x="5" y="103"/>
                  </a:lnTo>
                  <a:lnTo>
                    <a:pt x="11" y="113"/>
                  </a:lnTo>
                  <a:lnTo>
                    <a:pt x="17" y="120"/>
                  </a:lnTo>
                  <a:lnTo>
                    <a:pt x="25" y="126"/>
                  </a:lnTo>
                  <a:lnTo>
                    <a:pt x="32" y="130"/>
                  </a:lnTo>
                  <a:lnTo>
                    <a:pt x="42" y="131"/>
                  </a:lnTo>
                  <a:lnTo>
                    <a:pt x="49" y="130"/>
                  </a:lnTo>
                  <a:lnTo>
                    <a:pt x="53" y="127"/>
                  </a:lnTo>
                  <a:lnTo>
                    <a:pt x="57" y="126"/>
                  </a:lnTo>
                  <a:lnTo>
                    <a:pt x="60" y="123"/>
                  </a:lnTo>
                  <a:lnTo>
                    <a:pt x="63" y="120"/>
                  </a:lnTo>
                  <a:lnTo>
                    <a:pt x="71" y="113"/>
                  </a:lnTo>
                  <a:lnTo>
                    <a:pt x="71" y="109"/>
                  </a:lnTo>
                  <a:lnTo>
                    <a:pt x="72" y="107"/>
                  </a:lnTo>
                  <a:lnTo>
                    <a:pt x="74" y="102"/>
                  </a:lnTo>
                  <a:lnTo>
                    <a:pt x="74" y="98"/>
                  </a:lnTo>
                  <a:lnTo>
                    <a:pt x="76" y="96"/>
                  </a:lnTo>
                  <a:lnTo>
                    <a:pt x="78" y="91"/>
                  </a:lnTo>
                  <a:lnTo>
                    <a:pt x="80" y="78"/>
                  </a:lnTo>
                  <a:lnTo>
                    <a:pt x="80" y="71"/>
                  </a:lnTo>
                  <a:lnTo>
                    <a:pt x="80" y="67"/>
                  </a:lnTo>
                  <a:lnTo>
                    <a:pt x="82" y="64"/>
                  </a:lnTo>
                  <a:lnTo>
                    <a:pt x="80" y="49"/>
                  </a:lnTo>
                  <a:lnTo>
                    <a:pt x="78" y="37"/>
                  </a:lnTo>
                  <a:lnTo>
                    <a:pt x="74" y="26"/>
                  </a:lnTo>
                  <a:lnTo>
                    <a:pt x="71" y="17"/>
                  </a:lnTo>
                  <a:lnTo>
                    <a:pt x="63" y="9"/>
                  </a:lnTo>
                  <a:lnTo>
                    <a:pt x="57" y="4"/>
                  </a:lnTo>
                  <a:lnTo>
                    <a:pt x="49" y="0"/>
                  </a:lnTo>
                  <a:lnTo>
                    <a:pt x="42" y="0"/>
                  </a:lnTo>
                  <a:lnTo>
                    <a:pt x="32" y="0"/>
                  </a:lnTo>
                  <a:lnTo>
                    <a:pt x="25" y="4"/>
                  </a:lnTo>
                  <a:lnTo>
                    <a:pt x="17" y="10"/>
                  </a:lnTo>
                  <a:lnTo>
                    <a:pt x="11" y="18"/>
                  </a:lnTo>
                  <a:close/>
                  <a:moveTo>
                    <a:pt x="14" y="64"/>
                  </a:moveTo>
                  <a:lnTo>
                    <a:pt x="15" y="40"/>
                  </a:lnTo>
                  <a:lnTo>
                    <a:pt x="17" y="29"/>
                  </a:lnTo>
                  <a:lnTo>
                    <a:pt x="22" y="22"/>
                  </a:lnTo>
                  <a:lnTo>
                    <a:pt x="31" y="9"/>
                  </a:lnTo>
                  <a:lnTo>
                    <a:pt x="42" y="5"/>
                  </a:lnTo>
                  <a:lnTo>
                    <a:pt x="46" y="5"/>
                  </a:lnTo>
                  <a:lnTo>
                    <a:pt x="51" y="9"/>
                  </a:lnTo>
                  <a:lnTo>
                    <a:pt x="55" y="14"/>
                  </a:lnTo>
                  <a:lnTo>
                    <a:pt x="60" y="22"/>
                  </a:lnTo>
                  <a:lnTo>
                    <a:pt x="67" y="64"/>
                  </a:lnTo>
                  <a:lnTo>
                    <a:pt x="60" y="109"/>
                  </a:lnTo>
                  <a:lnTo>
                    <a:pt x="55" y="115"/>
                  </a:lnTo>
                  <a:lnTo>
                    <a:pt x="51" y="120"/>
                  </a:lnTo>
                  <a:lnTo>
                    <a:pt x="46" y="124"/>
                  </a:lnTo>
                  <a:lnTo>
                    <a:pt x="42" y="125"/>
                  </a:lnTo>
                  <a:lnTo>
                    <a:pt x="36" y="124"/>
                  </a:lnTo>
                  <a:lnTo>
                    <a:pt x="31" y="120"/>
                  </a:lnTo>
                  <a:lnTo>
                    <a:pt x="26" y="115"/>
                  </a:lnTo>
                  <a:lnTo>
                    <a:pt x="22" y="109"/>
                  </a:lnTo>
                  <a:lnTo>
                    <a:pt x="17" y="100"/>
                  </a:lnTo>
                  <a:lnTo>
                    <a:pt x="15" y="90"/>
                  </a:lnTo>
                  <a:lnTo>
                    <a:pt x="14" y="78"/>
                  </a:lnTo>
                  <a:lnTo>
                    <a:pt x="14" y="64"/>
                  </a:lnTo>
                  <a:close/>
                </a:path>
              </a:pathLst>
            </a:custGeom>
            <a:solidFill>
              <a:srgbClr val="000000">
                <a:alpha val="100000"/>
              </a:srgbClr>
            </a:solidFill>
            <a:ln w="9525">
              <a:noFill/>
            </a:ln>
          </p:spPr>
          <p:txBody>
            <a:bodyPr/>
            <a:lstStyle/>
            <a:p>
              <a:endParaRPr lang="zh-CN" altLang="en-US"/>
            </a:p>
          </p:txBody>
        </p:sp>
        <p:sp>
          <p:nvSpPr>
            <p:cNvPr id="10682" name="未知"/>
            <p:cNvSpPr/>
            <p:nvPr/>
          </p:nvSpPr>
          <p:spPr>
            <a:xfrm>
              <a:off x="3651" y="124"/>
              <a:ext cx="12" cy="3"/>
            </a:xfrm>
            <a:custGeom>
              <a:avLst/>
              <a:gdLst/>
              <a:ahLst/>
              <a:cxnLst/>
              <a:rect l="0" t="0" r="0" b="0"/>
              <a:pathLst>
                <a:path w="34" h="10">
                  <a:moveTo>
                    <a:pt x="8" y="0"/>
                  </a:moveTo>
                  <a:lnTo>
                    <a:pt x="3" y="3"/>
                  </a:lnTo>
                  <a:lnTo>
                    <a:pt x="0" y="10"/>
                  </a:lnTo>
                  <a:lnTo>
                    <a:pt x="34" y="10"/>
                  </a:lnTo>
                  <a:lnTo>
                    <a:pt x="29" y="3"/>
                  </a:lnTo>
                  <a:lnTo>
                    <a:pt x="25" y="0"/>
                  </a:lnTo>
                  <a:lnTo>
                    <a:pt x="8" y="0"/>
                  </a:lnTo>
                  <a:close/>
                </a:path>
              </a:pathLst>
            </a:custGeom>
            <a:solidFill>
              <a:srgbClr val="F0F0F0">
                <a:alpha val="100000"/>
              </a:srgbClr>
            </a:solidFill>
            <a:ln w="9525">
              <a:noFill/>
            </a:ln>
          </p:spPr>
          <p:txBody>
            <a:bodyPr/>
            <a:lstStyle/>
            <a:p>
              <a:endParaRPr lang="zh-CN" altLang="en-US"/>
            </a:p>
          </p:txBody>
        </p:sp>
        <p:sp>
          <p:nvSpPr>
            <p:cNvPr id="10683" name="未知"/>
            <p:cNvSpPr/>
            <p:nvPr/>
          </p:nvSpPr>
          <p:spPr>
            <a:xfrm>
              <a:off x="3650" y="127"/>
              <a:ext cx="13" cy="4"/>
            </a:xfrm>
            <a:custGeom>
              <a:avLst/>
              <a:gdLst/>
              <a:ahLst/>
              <a:cxnLst/>
              <a:rect l="0" t="0" r="0" b="0"/>
              <a:pathLst>
                <a:path w="41" h="11">
                  <a:moveTo>
                    <a:pt x="5" y="0"/>
                  </a:moveTo>
                  <a:lnTo>
                    <a:pt x="2" y="4"/>
                  </a:lnTo>
                  <a:lnTo>
                    <a:pt x="0" y="11"/>
                  </a:lnTo>
                  <a:lnTo>
                    <a:pt x="41" y="11"/>
                  </a:lnTo>
                  <a:lnTo>
                    <a:pt x="40" y="4"/>
                  </a:lnTo>
                  <a:lnTo>
                    <a:pt x="39" y="0"/>
                  </a:lnTo>
                  <a:lnTo>
                    <a:pt x="5" y="0"/>
                  </a:lnTo>
                  <a:close/>
                </a:path>
              </a:pathLst>
            </a:custGeom>
            <a:solidFill>
              <a:srgbClr val="EEEEEE">
                <a:alpha val="100000"/>
              </a:srgbClr>
            </a:solidFill>
            <a:ln w="9525">
              <a:noFill/>
            </a:ln>
          </p:spPr>
          <p:txBody>
            <a:bodyPr/>
            <a:lstStyle/>
            <a:p>
              <a:endParaRPr lang="zh-CN" altLang="en-US"/>
            </a:p>
          </p:txBody>
        </p:sp>
        <p:sp>
          <p:nvSpPr>
            <p:cNvPr id="10684" name="未知"/>
            <p:cNvSpPr/>
            <p:nvPr/>
          </p:nvSpPr>
          <p:spPr>
            <a:xfrm>
              <a:off x="3648" y="142"/>
              <a:ext cx="17" cy="4"/>
            </a:xfrm>
            <a:custGeom>
              <a:avLst/>
              <a:gdLst/>
              <a:ahLst/>
              <a:cxnLst/>
              <a:rect l="0" t="0" r="0" b="0"/>
              <a:pathLst>
                <a:path w="53" h="11">
                  <a:moveTo>
                    <a:pt x="0" y="0"/>
                  </a:moveTo>
                  <a:lnTo>
                    <a:pt x="0" y="1"/>
                  </a:lnTo>
                  <a:lnTo>
                    <a:pt x="0" y="11"/>
                  </a:lnTo>
                  <a:lnTo>
                    <a:pt x="52" y="11"/>
                  </a:lnTo>
                  <a:lnTo>
                    <a:pt x="53" y="1"/>
                  </a:lnTo>
                  <a:lnTo>
                    <a:pt x="53" y="0"/>
                  </a:lnTo>
                  <a:lnTo>
                    <a:pt x="0" y="0"/>
                  </a:lnTo>
                  <a:close/>
                </a:path>
              </a:pathLst>
            </a:custGeom>
            <a:solidFill>
              <a:srgbClr val="E4E4E4">
                <a:alpha val="100000"/>
              </a:srgbClr>
            </a:solidFill>
            <a:ln w="9525">
              <a:noFill/>
            </a:ln>
          </p:spPr>
          <p:txBody>
            <a:bodyPr/>
            <a:lstStyle/>
            <a:p>
              <a:endParaRPr lang="zh-CN" altLang="en-US"/>
            </a:p>
          </p:txBody>
        </p:sp>
        <p:sp>
          <p:nvSpPr>
            <p:cNvPr id="10685" name="未知"/>
            <p:cNvSpPr/>
            <p:nvPr/>
          </p:nvSpPr>
          <p:spPr>
            <a:xfrm>
              <a:off x="3648" y="138"/>
              <a:ext cx="17" cy="4"/>
            </a:xfrm>
            <a:custGeom>
              <a:avLst/>
              <a:gdLst/>
              <a:ahLst/>
              <a:cxnLst/>
              <a:rect l="0" t="0" r="0" b="0"/>
              <a:pathLst>
                <a:path w="53" h="12">
                  <a:moveTo>
                    <a:pt x="1" y="0"/>
                  </a:moveTo>
                  <a:lnTo>
                    <a:pt x="0" y="12"/>
                  </a:lnTo>
                  <a:lnTo>
                    <a:pt x="53" y="12"/>
                  </a:lnTo>
                  <a:lnTo>
                    <a:pt x="52" y="0"/>
                  </a:lnTo>
                  <a:lnTo>
                    <a:pt x="1" y="0"/>
                  </a:lnTo>
                  <a:close/>
                </a:path>
              </a:pathLst>
            </a:custGeom>
            <a:solidFill>
              <a:srgbClr val="E5E5E5">
                <a:alpha val="100000"/>
              </a:srgbClr>
            </a:solidFill>
            <a:ln w="9525">
              <a:noFill/>
            </a:ln>
          </p:spPr>
          <p:txBody>
            <a:bodyPr/>
            <a:lstStyle/>
            <a:p>
              <a:endParaRPr lang="zh-CN" altLang="en-US"/>
            </a:p>
          </p:txBody>
        </p:sp>
        <p:sp>
          <p:nvSpPr>
            <p:cNvPr id="10686" name="未知"/>
            <p:cNvSpPr/>
            <p:nvPr/>
          </p:nvSpPr>
          <p:spPr>
            <a:xfrm>
              <a:off x="3648" y="135"/>
              <a:ext cx="17" cy="3"/>
            </a:xfrm>
            <a:custGeom>
              <a:avLst/>
              <a:gdLst/>
              <a:ahLst/>
              <a:cxnLst/>
              <a:rect l="0" t="0" r="0" b="0"/>
              <a:pathLst>
                <a:path w="51" h="10">
                  <a:moveTo>
                    <a:pt x="1" y="0"/>
                  </a:moveTo>
                  <a:lnTo>
                    <a:pt x="0" y="10"/>
                  </a:lnTo>
                  <a:lnTo>
                    <a:pt x="51" y="10"/>
                  </a:lnTo>
                  <a:lnTo>
                    <a:pt x="50" y="0"/>
                  </a:lnTo>
                  <a:lnTo>
                    <a:pt x="1" y="0"/>
                  </a:lnTo>
                  <a:close/>
                </a:path>
              </a:pathLst>
            </a:custGeom>
            <a:solidFill>
              <a:srgbClr val="E8E8E8">
                <a:alpha val="100000"/>
              </a:srgbClr>
            </a:solidFill>
            <a:ln w="9525">
              <a:noFill/>
            </a:ln>
          </p:spPr>
          <p:txBody>
            <a:bodyPr/>
            <a:lstStyle/>
            <a:p>
              <a:endParaRPr lang="zh-CN" altLang="en-US"/>
            </a:p>
          </p:txBody>
        </p:sp>
        <p:sp>
          <p:nvSpPr>
            <p:cNvPr id="10687" name="未知"/>
            <p:cNvSpPr/>
            <p:nvPr/>
          </p:nvSpPr>
          <p:spPr>
            <a:xfrm>
              <a:off x="3648" y="131"/>
              <a:ext cx="17" cy="4"/>
            </a:xfrm>
            <a:custGeom>
              <a:avLst/>
              <a:gdLst/>
              <a:ahLst/>
              <a:cxnLst/>
              <a:rect l="0" t="0" r="0" b="0"/>
              <a:pathLst>
                <a:path w="49" h="12">
                  <a:moveTo>
                    <a:pt x="4" y="0"/>
                  </a:moveTo>
                  <a:lnTo>
                    <a:pt x="0" y="5"/>
                  </a:lnTo>
                  <a:lnTo>
                    <a:pt x="0" y="12"/>
                  </a:lnTo>
                  <a:lnTo>
                    <a:pt x="49" y="12"/>
                  </a:lnTo>
                  <a:lnTo>
                    <a:pt x="45" y="0"/>
                  </a:lnTo>
                  <a:lnTo>
                    <a:pt x="4" y="0"/>
                  </a:lnTo>
                  <a:close/>
                </a:path>
              </a:pathLst>
            </a:custGeom>
            <a:solidFill>
              <a:srgbClr val="EAEAEA">
                <a:alpha val="100000"/>
              </a:srgbClr>
            </a:solidFill>
            <a:ln w="9525">
              <a:noFill/>
            </a:ln>
          </p:spPr>
          <p:txBody>
            <a:bodyPr/>
            <a:lstStyle/>
            <a:p>
              <a:endParaRPr lang="zh-CN" altLang="en-US"/>
            </a:p>
          </p:txBody>
        </p:sp>
        <p:sp>
          <p:nvSpPr>
            <p:cNvPr id="10688" name="未知"/>
            <p:cNvSpPr/>
            <p:nvPr/>
          </p:nvSpPr>
          <p:spPr>
            <a:xfrm>
              <a:off x="3654" y="123"/>
              <a:ext cx="6" cy="1"/>
            </a:xfrm>
            <a:custGeom>
              <a:avLst/>
              <a:gdLst/>
              <a:ahLst/>
              <a:cxnLst/>
              <a:rect l="0" t="0" r="0" b="0"/>
              <a:pathLst>
                <a:path w="17" h="3">
                  <a:moveTo>
                    <a:pt x="17" y="3"/>
                  </a:moveTo>
                  <a:lnTo>
                    <a:pt x="12" y="0"/>
                  </a:lnTo>
                  <a:lnTo>
                    <a:pt x="9" y="0"/>
                  </a:lnTo>
                  <a:lnTo>
                    <a:pt x="3" y="0"/>
                  </a:lnTo>
                  <a:lnTo>
                    <a:pt x="0" y="3"/>
                  </a:lnTo>
                  <a:lnTo>
                    <a:pt x="17" y="3"/>
                  </a:lnTo>
                  <a:close/>
                </a:path>
              </a:pathLst>
            </a:custGeom>
            <a:solidFill>
              <a:srgbClr val="F1F1F1">
                <a:alpha val="100000"/>
              </a:srgbClr>
            </a:solidFill>
            <a:ln w="9525">
              <a:noFill/>
            </a:ln>
          </p:spPr>
          <p:txBody>
            <a:bodyPr/>
            <a:lstStyle/>
            <a:p>
              <a:endParaRPr lang="zh-CN" altLang="en-US"/>
            </a:p>
          </p:txBody>
        </p:sp>
        <p:sp>
          <p:nvSpPr>
            <p:cNvPr id="10689" name="未知"/>
            <p:cNvSpPr/>
            <p:nvPr/>
          </p:nvSpPr>
          <p:spPr>
            <a:xfrm>
              <a:off x="3648" y="146"/>
              <a:ext cx="17" cy="3"/>
            </a:xfrm>
            <a:custGeom>
              <a:avLst/>
              <a:gdLst/>
              <a:ahLst/>
              <a:cxnLst/>
              <a:rect l="0" t="0" r="0" b="0"/>
              <a:pathLst>
                <a:path w="52" h="11">
                  <a:moveTo>
                    <a:pt x="51" y="11"/>
                  </a:moveTo>
                  <a:lnTo>
                    <a:pt x="52" y="0"/>
                  </a:lnTo>
                  <a:lnTo>
                    <a:pt x="0" y="0"/>
                  </a:lnTo>
                  <a:lnTo>
                    <a:pt x="1" y="11"/>
                  </a:lnTo>
                  <a:lnTo>
                    <a:pt x="51" y="11"/>
                  </a:lnTo>
                  <a:close/>
                </a:path>
              </a:pathLst>
            </a:custGeom>
            <a:solidFill>
              <a:srgbClr val="E0E0E0">
                <a:alpha val="100000"/>
              </a:srgbClr>
            </a:solidFill>
            <a:ln w="9525">
              <a:noFill/>
            </a:ln>
          </p:spPr>
          <p:txBody>
            <a:bodyPr/>
            <a:lstStyle/>
            <a:p>
              <a:endParaRPr lang="zh-CN" altLang="en-US"/>
            </a:p>
          </p:txBody>
        </p:sp>
        <p:sp>
          <p:nvSpPr>
            <p:cNvPr id="10690" name="未知"/>
            <p:cNvSpPr/>
            <p:nvPr/>
          </p:nvSpPr>
          <p:spPr>
            <a:xfrm>
              <a:off x="3648" y="149"/>
              <a:ext cx="17" cy="4"/>
            </a:xfrm>
            <a:custGeom>
              <a:avLst/>
              <a:gdLst/>
              <a:ahLst/>
              <a:cxnLst/>
              <a:rect l="0" t="0" r="0" b="0"/>
              <a:pathLst>
                <a:path w="50" h="11">
                  <a:moveTo>
                    <a:pt x="47" y="11"/>
                  </a:moveTo>
                  <a:lnTo>
                    <a:pt x="50" y="0"/>
                  </a:lnTo>
                  <a:lnTo>
                    <a:pt x="0" y="0"/>
                  </a:lnTo>
                  <a:lnTo>
                    <a:pt x="2" y="11"/>
                  </a:lnTo>
                  <a:lnTo>
                    <a:pt x="47" y="11"/>
                  </a:lnTo>
                  <a:close/>
                </a:path>
              </a:pathLst>
            </a:custGeom>
            <a:solidFill>
              <a:srgbClr val="DDDDDD">
                <a:alpha val="100000"/>
              </a:srgbClr>
            </a:solidFill>
            <a:ln w="9525">
              <a:noFill/>
            </a:ln>
          </p:spPr>
          <p:txBody>
            <a:bodyPr/>
            <a:lstStyle/>
            <a:p>
              <a:endParaRPr lang="zh-CN" altLang="en-US"/>
            </a:p>
          </p:txBody>
        </p:sp>
        <p:sp>
          <p:nvSpPr>
            <p:cNvPr id="10691" name="未知"/>
            <p:cNvSpPr/>
            <p:nvPr/>
          </p:nvSpPr>
          <p:spPr>
            <a:xfrm>
              <a:off x="3650" y="157"/>
              <a:ext cx="13" cy="4"/>
            </a:xfrm>
            <a:custGeom>
              <a:avLst/>
              <a:gdLst/>
              <a:ahLst/>
              <a:cxnLst/>
              <a:rect l="0" t="0" r="0" b="0"/>
              <a:pathLst>
                <a:path w="38" h="11">
                  <a:moveTo>
                    <a:pt x="38" y="1"/>
                  </a:moveTo>
                  <a:lnTo>
                    <a:pt x="38" y="0"/>
                  </a:lnTo>
                  <a:lnTo>
                    <a:pt x="0" y="0"/>
                  </a:lnTo>
                  <a:lnTo>
                    <a:pt x="0" y="1"/>
                  </a:lnTo>
                  <a:lnTo>
                    <a:pt x="8" y="11"/>
                  </a:lnTo>
                  <a:lnTo>
                    <a:pt x="32" y="11"/>
                  </a:lnTo>
                  <a:lnTo>
                    <a:pt x="38" y="1"/>
                  </a:lnTo>
                  <a:close/>
                </a:path>
              </a:pathLst>
            </a:custGeom>
            <a:solidFill>
              <a:srgbClr val="D9D9D9">
                <a:alpha val="100000"/>
              </a:srgbClr>
            </a:solidFill>
            <a:ln w="9525">
              <a:noFill/>
            </a:ln>
          </p:spPr>
          <p:txBody>
            <a:bodyPr/>
            <a:lstStyle/>
            <a:p>
              <a:endParaRPr lang="zh-CN" altLang="en-US"/>
            </a:p>
          </p:txBody>
        </p:sp>
        <p:sp>
          <p:nvSpPr>
            <p:cNvPr id="10692" name="未知"/>
            <p:cNvSpPr/>
            <p:nvPr/>
          </p:nvSpPr>
          <p:spPr>
            <a:xfrm>
              <a:off x="3649" y="153"/>
              <a:ext cx="15" cy="4"/>
            </a:xfrm>
            <a:custGeom>
              <a:avLst/>
              <a:gdLst/>
              <a:ahLst/>
              <a:cxnLst/>
              <a:rect l="0" t="0" r="0" b="0"/>
              <a:pathLst>
                <a:path w="45" h="12">
                  <a:moveTo>
                    <a:pt x="43" y="12"/>
                  </a:moveTo>
                  <a:lnTo>
                    <a:pt x="45" y="0"/>
                  </a:lnTo>
                  <a:lnTo>
                    <a:pt x="0" y="0"/>
                  </a:lnTo>
                  <a:lnTo>
                    <a:pt x="5" y="12"/>
                  </a:lnTo>
                  <a:lnTo>
                    <a:pt x="43" y="12"/>
                  </a:lnTo>
                  <a:close/>
                </a:path>
              </a:pathLst>
            </a:custGeom>
            <a:solidFill>
              <a:srgbClr val="DBDBDB">
                <a:alpha val="100000"/>
              </a:srgbClr>
            </a:solidFill>
            <a:ln w="9525">
              <a:noFill/>
            </a:ln>
          </p:spPr>
          <p:txBody>
            <a:bodyPr/>
            <a:lstStyle/>
            <a:p>
              <a:endParaRPr lang="zh-CN" altLang="en-US"/>
            </a:p>
          </p:txBody>
        </p:sp>
        <p:sp>
          <p:nvSpPr>
            <p:cNvPr id="10693" name="未知"/>
            <p:cNvSpPr/>
            <p:nvPr/>
          </p:nvSpPr>
          <p:spPr>
            <a:xfrm>
              <a:off x="3653" y="161"/>
              <a:ext cx="8" cy="2"/>
            </a:xfrm>
            <a:custGeom>
              <a:avLst/>
              <a:gdLst/>
              <a:ahLst/>
              <a:cxnLst/>
              <a:rect l="0" t="0" r="0" b="0"/>
              <a:pathLst>
                <a:path w="24" h="6">
                  <a:moveTo>
                    <a:pt x="12" y="6"/>
                  </a:moveTo>
                  <a:lnTo>
                    <a:pt x="16" y="4"/>
                  </a:lnTo>
                  <a:lnTo>
                    <a:pt x="24" y="0"/>
                  </a:lnTo>
                  <a:lnTo>
                    <a:pt x="0" y="0"/>
                  </a:lnTo>
                  <a:lnTo>
                    <a:pt x="4" y="4"/>
                  </a:lnTo>
                  <a:lnTo>
                    <a:pt x="12" y="6"/>
                  </a:lnTo>
                  <a:close/>
                </a:path>
              </a:pathLst>
            </a:custGeom>
            <a:solidFill>
              <a:srgbClr val="D6D6D6">
                <a:alpha val="100000"/>
              </a:srgbClr>
            </a:solidFill>
            <a:ln w="9525">
              <a:noFill/>
            </a:ln>
          </p:spPr>
          <p:txBody>
            <a:bodyPr/>
            <a:lstStyle/>
            <a:p>
              <a:endParaRPr lang="zh-CN" altLang="en-US"/>
            </a:p>
          </p:txBody>
        </p:sp>
        <p:sp>
          <p:nvSpPr>
            <p:cNvPr id="10694" name="未知"/>
            <p:cNvSpPr>
              <a:spLocks noEditPoints="1"/>
            </p:cNvSpPr>
            <p:nvPr/>
          </p:nvSpPr>
          <p:spPr>
            <a:xfrm>
              <a:off x="3331" y="119"/>
              <a:ext cx="28" cy="44"/>
            </a:xfrm>
            <a:custGeom>
              <a:avLst/>
              <a:gdLst/>
              <a:ahLst/>
              <a:cxnLst/>
              <a:rect l="0" t="0" r="0" b="0"/>
              <a:pathLst>
                <a:path w="82" h="131">
                  <a:moveTo>
                    <a:pt x="82" y="64"/>
                  </a:moveTo>
                  <a:lnTo>
                    <a:pt x="81" y="49"/>
                  </a:lnTo>
                  <a:lnTo>
                    <a:pt x="78" y="37"/>
                  </a:lnTo>
                  <a:lnTo>
                    <a:pt x="75" y="24"/>
                  </a:lnTo>
                  <a:lnTo>
                    <a:pt x="70" y="16"/>
                  </a:lnTo>
                  <a:lnTo>
                    <a:pt x="63" y="8"/>
                  </a:lnTo>
                  <a:lnTo>
                    <a:pt x="57" y="4"/>
                  </a:lnTo>
                  <a:lnTo>
                    <a:pt x="48" y="0"/>
                  </a:lnTo>
                  <a:lnTo>
                    <a:pt x="41" y="0"/>
                  </a:lnTo>
                  <a:lnTo>
                    <a:pt x="31" y="0"/>
                  </a:lnTo>
                  <a:lnTo>
                    <a:pt x="24" y="4"/>
                  </a:lnTo>
                  <a:lnTo>
                    <a:pt x="17" y="9"/>
                  </a:lnTo>
                  <a:lnTo>
                    <a:pt x="12" y="17"/>
                  </a:lnTo>
                  <a:lnTo>
                    <a:pt x="6" y="26"/>
                  </a:lnTo>
                  <a:lnTo>
                    <a:pt x="2" y="38"/>
                  </a:lnTo>
                  <a:lnTo>
                    <a:pt x="0" y="50"/>
                  </a:lnTo>
                  <a:lnTo>
                    <a:pt x="0" y="64"/>
                  </a:lnTo>
                  <a:lnTo>
                    <a:pt x="0" y="79"/>
                  </a:lnTo>
                  <a:lnTo>
                    <a:pt x="2" y="92"/>
                  </a:lnTo>
                  <a:lnTo>
                    <a:pt x="6" y="103"/>
                  </a:lnTo>
                  <a:lnTo>
                    <a:pt x="12" y="113"/>
                  </a:lnTo>
                  <a:lnTo>
                    <a:pt x="17" y="120"/>
                  </a:lnTo>
                  <a:lnTo>
                    <a:pt x="24" y="126"/>
                  </a:lnTo>
                  <a:lnTo>
                    <a:pt x="31" y="130"/>
                  </a:lnTo>
                  <a:lnTo>
                    <a:pt x="41" y="131"/>
                  </a:lnTo>
                  <a:lnTo>
                    <a:pt x="48" y="130"/>
                  </a:lnTo>
                  <a:lnTo>
                    <a:pt x="52" y="127"/>
                  </a:lnTo>
                  <a:lnTo>
                    <a:pt x="57" y="126"/>
                  </a:lnTo>
                  <a:lnTo>
                    <a:pt x="59" y="123"/>
                  </a:lnTo>
                  <a:lnTo>
                    <a:pt x="63" y="120"/>
                  </a:lnTo>
                  <a:lnTo>
                    <a:pt x="70" y="113"/>
                  </a:lnTo>
                  <a:lnTo>
                    <a:pt x="75" y="102"/>
                  </a:lnTo>
                  <a:lnTo>
                    <a:pt x="75" y="98"/>
                  </a:lnTo>
                  <a:lnTo>
                    <a:pt x="76" y="96"/>
                  </a:lnTo>
                  <a:lnTo>
                    <a:pt x="78" y="91"/>
                  </a:lnTo>
                  <a:lnTo>
                    <a:pt x="81" y="78"/>
                  </a:lnTo>
                  <a:lnTo>
                    <a:pt x="81" y="70"/>
                  </a:lnTo>
                  <a:lnTo>
                    <a:pt x="81" y="67"/>
                  </a:lnTo>
                  <a:lnTo>
                    <a:pt x="82" y="64"/>
                  </a:lnTo>
                  <a:close/>
                  <a:moveTo>
                    <a:pt x="21" y="22"/>
                  </a:moveTo>
                  <a:lnTo>
                    <a:pt x="30" y="9"/>
                  </a:lnTo>
                  <a:lnTo>
                    <a:pt x="41" y="5"/>
                  </a:lnTo>
                  <a:lnTo>
                    <a:pt x="46" y="5"/>
                  </a:lnTo>
                  <a:lnTo>
                    <a:pt x="52" y="9"/>
                  </a:lnTo>
                  <a:lnTo>
                    <a:pt x="55" y="14"/>
                  </a:lnTo>
                  <a:lnTo>
                    <a:pt x="60" y="22"/>
                  </a:lnTo>
                  <a:lnTo>
                    <a:pt x="66" y="64"/>
                  </a:lnTo>
                  <a:lnTo>
                    <a:pt x="60" y="109"/>
                  </a:lnTo>
                  <a:lnTo>
                    <a:pt x="55" y="115"/>
                  </a:lnTo>
                  <a:lnTo>
                    <a:pt x="50" y="120"/>
                  </a:lnTo>
                  <a:lnTo>
                    <a:pt x="46" y="123"/>
                  </a:lnTo>
                  <a:lnTo>
                    <a:pt x="41" y="124"/>
                  </a:lnTo>
                  <a:lnTo>
                    <a:pt x="35" y="123"/>
                  </a:lnTo>
                  <a:lnTo>
                    <a:pt x="30" y="120"/>
                  </a:lnTo>
                  <a:lnTo>
                    <a:pt x="25" y="115"/>
                  </a:lnTo>
                  <a:lnTo>
                    <a:pt x="21" y="109"/>
                  </a:lnTo>
                  <a:lnTo>
                    <a:pt x="15" y="90"/>
                  </a:lnTo>
                  <a:lnTo>
                    <a:pt x="14" y="78"/>
                  </a:lnTo>
                  <a:lnTo>
                    <a:pt x="14" y="64"/>
                  </a:lnTo>
                  <a:lnTo>
                    <a:pt x="15" y="39"/>
                  </a:lnTo>
                  <a:lnTo>
                    <a:pt x="21" y="22"/>
                  </a:lnTo>
                  <a:close/>
                </a:path>
              </a:pathLst>
            </a:custGeom>
            <a:solidFill>
              <a:srgbClr val="000000">
                <a:alpha val="100000"/>
              </a:srgbClr>
            </a:solidFill>
            <a:ln w="9525">
              <a:noFill/>
            </a:ln>
          </p:spPr>
          <p:txBody>
            <a:bodyPr/>
            <a:lstStyle/>
            <a:p>
              <a:endParaRPr lang="zh-CN" altLang="en-US"/>
            </a:p>
          </p:txBody>
        </p:sp>
        <p:sp>
          <p:nvSpPr>
            <p:cNvPr id="10695" name="未知"/>
            <p:cNvSpPr/>
            <p:nvPr/>
          </p:nvSpPr>
          <p:spPr>
            <a:xfrm>
              <a:off x="3337" y="127"/>
              <a:ext cx="15" cy="4"/>
            </a:xfrm>
            <a:custGeom>
              <a:avLst/>
              <a:gdLst/>
              <a:ahLst/>
              <a:cxnLst/>
              <a:rect l="0" t="0" r="0" b="0"/>
              <a:pathLst>
                <a:path w="46" h="11">
                  <a:moveTo>
                    <a:pt x="46" y="11"/>
                  </a:moveTo>
                  <a:lnTo>
                    <a:pt x="44" y="0"/>
                  </a:lnTo>
                  <a:lnTo>
                    <a:pt x="3" y="0"/>
                  </a:lnTo>
                  <a:lnTo>
                    <a:pt x="0" y="11"/>
                  </a:lnTo>
                  <a:lnTo>
                    <a:pt x="46" y="11"/>
                  </a:lnTo>
                  <a:close/>
                </a:path>
              </a:pathLst>
            </a:custGeom>
            <a:solidFill>
              <a:srgbClr val="EDEDED">
                <a:alpha val="100000"/>
              </a:srgbClr>
            </a:solidFill>
            <a:ln w="9525">
              <a:noFill/>
            </a:ln>
          </p:spPr>
          <p:txBody>
            <a:bodyPr/>
            <a:lstStyle/>
            <a:p>
              <a:endParaRPr lang="zh-CN" altLang="en-US"/>
            </a:p>
          </p:txBody>
        </p:sp>
        <p:sp>
          <p:nvSpPr>
            <p:cNvPr id="10696" name="未知"/>
            <p:cNvSpPr/>
            <p:nvPr/>
          </p:nvSpPr>
          <p:spPr>
            <a:xfrm>
              <a:off x="3338" y="124"/>
              <a:ext cx="14" cy="3"/>
            </a:xfrm>
            <a:custGeom>
              <a:avLst/>
              <a:gdLst/>
              <a:ahLst/>
              <a:cxnLst/>
              <a:rect l="0" t="0" r="0" b="0"/>
              <a:pathLst>
                <a:path w="41" h="10">
                  <a:moveTo>
                    <a:pt x="40" y="8"/>
                  </a:moveTo>
                  <a:lnTo>
                    <a:pt x="37" y="0"/>
                  </a:lnTo>
                  <a:lnTo>
                    <a:pt x="6" y="0"/>
                  </a:lnTo>
                  <a:lnTo>
                    <a:pt x="1" y="8"/>
                  </a:lnTo>
                  <a:lnTo>
                    <a:pt x="0" y="10"/>
                  </a:lnTo>
                  <a:lnTo>
                    <a:pt x="41" y="10"/>
                  </a:lnTo>
                  <a:lnTo>
                    <a:pt x="40" y="8"/>
                  </a:lnTo>
                  <a:close/>
                </a:path>
              </a:pathLst>
            </a:custGeom>
            <a:solidFill>
              <a:srgbClr val="F0F0F0">
                <a:alpha val="100000"/>
              </a:srgbClr>
            </a:solidFill>
            <a:ln w="9525">
              <a:noFill/>
            </a:ln>
          </p:spPr>
          <p:txBody>
            <a:bodyPr/>
            <a:lstStyle/>
            <a:p>
              <a:endParaRPr lang="zh-CN" altLang="en-US"/>
            </a:p>
          </p:txBody>
        </p:sp>
        <p:sp>
          <p:nvSpPr>
            <p:cNvPr id="10697" name="未知"/>
            <p:cNvSpPr/>
            <p:nvPr/>
          </p:nvSpPr>
          <p:spPr>
            <a:xfrm>
              <a:off x="3340" y="121"/>
              <a:ext cx="10" cy="3"/>
            </a:xfrm>
            <a:custGeom>
              <a:avLst/>
              <a:gdLst/>
              <a:ahLst/>
              <a:cxnLst/>
              <a:rect l="0" t="0" r="0" b="0"/>
              <a:pathLst>
                <a:path w="31" h="9">
                  <a:moveTo>
                    <a:pt x="31" y="9"/>
                  </a:moveTo>
                  <a:lnTo>
                    <a:pt x="26" y="4"/>
                  </a:lnTo>
                  <a:lnTo>
                    <a:pt x="22" y="1"/>
                  </a:lnTo>
                  <a:lnTo>
                    <a:pt x="15" y="0"/>
                  </a:lnTo>
                  <a:lnTo>
                    <a:pt x="6" y="1"/>
                  </a:lnTo>
                  <a:lnTo>
                    <a:pt x="0" y="9"/>
                  </a:lnTo>
                  <a:lnTo>
                    <a:pt x="31" y="9"/>
                  </a:lnTo>
                  <a:close/>
                </a:path>
              </a:pathLst>
            </a:custGeom>
            <a:solidFill>
              <a:srgbClr val="F2F2F2">
                <a:alpha val="100000"/>
              </a:srgbClr>
            </a:solidFill>
            <a:ln w="9525">
              <a:noFill/>
            </a:ln>
          </p:spPr>
          <p:txBody>
            <a:bodyPr/>
            <a:lstStyle/>
            <a:p>
              <a:endParaRPr lang="zh-CN" altLang="en-US"/>
            </a:p>
          </p:txBody>
        </p:sp>
        <p:sp>
          <p:nvSpPr>
            <p:cNvPr id="10698" name="未知"/>
            <p:cNvSpPr/>
            <p:nvPr/>
          </p:nvSpPr>
          <p:spPr>
            <a:xfrm>
              <a:off x="3336" y="138"/>
              <a:ext cx="17" cy="4"/>
            </a:xfrm>
            <a:custGeom>
              <a:avLst/>
              <a:gdLst/>
              <a:ahLst/>
              <a:cxnLst/>
              <a:rect l="0" t="0" r="0" b="0"/>
              <a:pathLst>
                <a:path w="52" h="12">
                  <a:moveTo>
                    <a:pt x="0" y="7"/>
                  </a:moveTo>
                  <a:lnTo>
                    <a:pt x="0" y="12"/>
                  </a:lnTo>
                  <a:lnTo>
                    <a:pt x="52" y="12"/>
                  </a:lnTo>
                  <a:lnTo>
                    <a:pt x="52" y="7"/>
                  </a:lnTo>
                  <a:lnTo>
                    <a:pt x="51" y="0"/>
                  </a:lnTo>
                  <a:lnTo>
                    <a:pt x="0" y="0"/>
                  </a:lnTo>
                  <a:lnTo>
                    <a:pt x="0" y="7"/>
                  </a:lnTo>
                  <a:close/>
                </a:path>
              </a:pathLst>
            </a:custGeom>
            <a:solidFill>
              <a:srgbClr val="E5E5E5">
                <a:alpha val="100000"/>
              </a:srgbClr>
            </a:solidFill>
            <a:ln w="9525">
              <a:noFill/>
            </a:ln>
          </p:spPr>
          <p:txBody>
            <a:bodyPr/>
            <a:lstStyle/>
            <a:p>
              <a:endParaRPr lang="zh-CN" altLang="en-US"/>
            </a:p>
          </p:txBody>
        </p:sp>
        <p:sp>
          <p:nvSpPr>
            <p:cNvPr id="10699" name="未知"/>
            <p:cNvSpPr/>
            <p:nvPr/>
          </p:nvSpPr>
          <p:spPr>
            <a:xfrm>
              <a:off x="3336" y="135"/>
              <a:ext cx="17" cy="3"/>
            </a:xfrm>
            <a:custGeom>
              <a:avLst/>
              <a:gdLst/>
              <a:ahLst/>
              <a:cxnLst/>
              <a:rect l="0" t="0" r="0" b="0"/>
              <a:pathLst>
                <a:path w="51" h="10">
                  <a:moveTo>
                    <a:pt x="1" y="0"/>
                  </a:moveTo>
                  <a:lnTo>
                    <a:pt x="0" y="10"/>
                  </a:lnTo>
                  <a:lnTo>
                    <a:pt x="51" y="10"/>
                  </a:lnTo>
                  <a:lnTo>
                    <a:pt x="50" y="0"/>
                  </a:lnTo>
                  <a:lnTo>
                    <a:pt x="1" y="0"/>
                  </a:lnTo>
                  <a:close/>
                </a:path>
              </a:pathLst>
            </a:custGeom>
            <a:solidFill>
              <a:srgbClr val="E8E8E8">
                <a:alpha val="100000"/>
              </a:srgbClr>
            </a:solidFill>
            <a:ln w="9525">
              <a:noFill/>
            </a:ln>
          </p:spPr>
          <p:txBody>
            <a:bodyPr/>
            <a:lstStyle/>
            <a:p>
              <a:endParaRPr lang="zh-CN" altLang="en-US"/>
            </a:p>
          </p:txBody>
        </p:sp>
        <p:sp>
          <p:nvSpPr>
            <p:cNvPr id="10700" name="未知"/>
            <p:cNvSpPr/>
            <p:nvPr/>
          </p:nvSpPr>
          <p:spPr>
            <a:xfrm>
              <a:off x="3336" y="131"/>
              <a:ext cx="17" cy="4"/>
            </a:xfrm>
            <a:custGeom>
              <a:avLst/>
              <a:gdLst/>
              <a:ahLst/>
              <a:cxnLst/>
              <a:rect l="0" t="0" r="0" b="0"/>
              <a:pathLst>
                <a:path w="49" h="12">
                  <a:moveTo>
                    <a:pt x="0" y="12"/>
                  </a:moveTo>
                  <a:lnTo>
                    <a:pt x="49" y="12"/>
                  </a:lnTo>
                  <a:lnTo>
                    <a:pt x="48" y="0"/>
                  </a:lnTo>
                  <a:lnTo>
                    <a:pt x="2" y="0"/>
                  </a:lnTo>
                  <a:lnTo>
                    <a:pt x="0" y="12"/>
                  </a:lnTo>
                  <a:close/>
                </a:path>
              </a:pathLst>
            </a:custGeom>
            <a:solidFill>
              <a:srgbClr val="ECECEC">
                <a:alpha val="100000"/>
              </a:srgbClr>
            </a:solidFill>
            <a:ln w="9525">
              <a:noFill/>
            </a:ln>
          </p:spPr>
          <p:txBody>
            <a:bodyPr/>
            <a:lstStyle/>
            <a:p>
              <a:endParaRPr lang="zh-CN" altLang="en-US"/>
            </a:p>
          </p:txBody>
        </p:sp>
        <p:sp>
          <p:nvSpPr>
            <p:cNvPr id="10701" name="未知"/>
            <p:cNvSpPr/>
            <p:nvPr/>
          </p:nvSpPr>
          <p:spPr>
            <a:xfrm>
              <a:off x="3336" y="142"/>
              <a:ext cx="17" cy="4"/>
            </a:xfrm>
            <a:custGeom>
              <a:avLst/>
              <a:gdLst/>
              <a:ahLst/>
              <a:cxnLst/>
              <a:rect l="0" t="0" r="0" b="0"/>
              <a:pathLst>
                <a:path w="52" h="11">
                  <a:moveTo>
                    <a:pt x="52" y="0"/>
                  </a:moveTo>
                  <a:lnTo>
                    <a:pt x="0" y="0"/>
                  </a:lnTo>
                  <a:lnTo>
                    <a:pt x="1" y="11"/>
                  </a:lnTo>
                  <a:lnTo>
                    <a:pt x="50" y="11"/>
                  </a:lnTo>
                  <a:lnTo>
                    <a:pt x="52" y="0"/>
                  </a:lnTo>
                  <a:close/>
                </a:path>
              </a:pathLst>
            </a:custGeom>
            <a:solidFill>
              <a:srgbClr val="E4E4E4">
                <a:alpha val="100000"/>
              </a:srgbClr>
            </a:solidFill>
            <a:ln w="9525">
              <a:noFill/>
            </a:ln>
          </p:spPr>
          <p:txBody>
            <a:bodyPr/>
            <a:lstStyle/>
            <a:p>
              <a:endParaRPr lang="zh-CN" altLang="en-US"/>
            </a:p>
          </p:txBody>
        </p:sp>
        <p:sp>
          <p:nvSpPr>
            <p:cNvPr id="10702" name="未知"/>
            <p:cNvSpPr/>
            <p:nvPr/>
          </p:nvSpPr>
          <p:spPr>
            <a:xfrm>
              <a:off x="3338" y="153"/>
              <a:ext cx="14" cy="4"/>
            </a:xfrm>
            <a:custGeom>
              <a:avLst/>
              <a:gdLst/>
              <a:ahLst/>
              <a:cxnLst/>
              <a:rect l="0" t="0" r="0" b="0"/>
              <a:pathLst>
                <a:path w="42" h="12">
                  <a:moveTo>
                    <a:pt x="39" y="12"/>
                  </a:moveTo>
                  <a:lnTo>
                    <a:pt x="41" y="7"/>
                  </a:lnTo>
                  <a:lnTo>
                    <a:pt x="42" y="0"/>
                  </a:lnTo>
                  <a:lnTo>
                    <a:pt x="0" y="0"/>
                  </a:lnTo>
                  <a:lnTo>
                    <a:pt x="2" y="7"/>
                  </a:lnTo>
                  <a:lnTo>
                    <a:pt x="6" y="12"/>
                  </a:lnTo>
                  <a:lnTo>
                    <a:pt x="39" y="12"/>
                  </a:lnTo>
                  <a:close/>
                </a:path>
              </a:pathLst>
            </a:custGeom>
            <a:solidFill>
              <a:srgbClr val="DADADA">
                <a:alpha val="100000"/>
              </a:srgbClr>
            </a:solidFill>
            <a:ln w="9525">
              <a:noFill/>
            </a:ln>
          </p:spPr>
          <p:txBody>
            <a:bodyPr/>
            <a:lstStyle/>
            <a:p>
              <a:endParaRPr lang="zh-CN" altLang="en-US"/>
            </a:p>
          </p:txBody>
        </p:sp>
        <p:sp>
          <p:nvSpPr>
            <p:cNvPr id="10703" name="未知"/>
            <p:cNvSpPr/>
            <p:nvPr/>
          </p:nvSpPr>
          <p:spPr>
            <a:xfrm>
              <a:off x="3337" y="149"/>
              <a:ext cx="15" cy="4"/>
            </a:xfrm>
            <a:custGeom>
              <a:avLst/>
              <a:gdLst/>
              <a:ahLst/>
              <a:cxnLst/>
              <a:rect l="0" t="0" r="0" b="0"/>
              <a:pathLst>
                <a:path w="46" h="11">
                  <a:moveTo>
                    <a:pt x="44" y="11"/>
                  </a:moveTo>
                  <a:lnTo>
                    <a:pt x="46" y="0"/>
                  </a:lnTo>
                  <a:lnTo>
                    <a:pt x="0" y="0"/>
                  </a:lnTo>
                  <a:lnTo>
                    <a:pt x="0" y="5"/>
                  </a:lnTo>
                  <a:lnTo>
                    <a:pt x="2" y="11"/>
                  </a:lnTo>
                  <a:lnTo>
                    <a:pt x="44" y="11"/>
                  </a:lnTo>
                  <a:close/>
                </a:path>
              </a:pathLst>
            </a:custGeom>
            <a:solidFill>
              <a:srgbClr val="DDDDDD">
                <a:alpha val="100000"/>
              </a:srgbClr>
            </a:solidFill>
            <a:ln w="9525">
              <a:noFill/>
            </a:ln>
          </p:spPr>
          <p:txBody>
            <a:bodyPr/>
            <a:lstStyle/>
            <a:p>
              <a:endParaRPr lang="zh-CN" altLang="en-US"/>
            </a:p>
          </p:txBody>
        </p:sp>
        <p:sp>
          <p:nvSpPr>
            <p:cNvPr id="10704" name="未知"/>
            <p:cNvSpPr/>
            <p:nvPr/>
          </p:nvSpPr>
          <p:spPr>
            <a:xfrm>
              <a:off x="3336" y="146"/>
              <a:ext cx="17" cy="3"/>
            </a:xfrm>
            <a:custGeom>
              <a:avLst/>
              <a:gdLst/>
              <a:ahLst/>
              <a:cxnLst/>
              <a:rect l="0" t="0" r="0" b="0"/>
              <a:pathLst>
                <a:path w="49" h="11">
                  <a:moveTo>
                    <a:pt x="48" y="11"/>
                  </a:moveTo>
                  <a:lnTo>
                    <a:pt x="49" y="0"/>
                  </a:lnTo>
                  <a:lnTo>
                    <a:pt x="0" y="0"/>
                  </a:lnTo>
                  <a:lnTo>
                    <a:pt x="2" y="11"/>
                  </a:lnTo>
                  <a:lnTo>
                    <a:pt x="48" y="11"/>
                  </a:lnTo>
                  <a:close/>
                </a:path>
              </a:pathLst>
            </a:custGeom>
            <a:solidFill>
              <a:srgbClr val="E0E0E0">
                <a:alpha val="100000"/>
              </a:srgbClr>
            </a:solidFill>
            <a:ln w="9525">
              <a:noFill/>
            </a:ln>
          </p:spPr>
          <p:txBody>
            <a:bodyPr/>
            <a:lstStyle/>
            <a:p>
              <a:endParaRPr lang="zh-CN" altLang="en-US"/>
            </a:p>
          </p:txBody>
        </p:sp>
        <p:sp>
          <p:nvSpPr>
            <p:cNvPr id="10705" name="未知"/>
            <p:cNvSpPr/>
            <p:nvPr/>
          </p:nvSpPr>
          <p:spPr>
            <a:xfrm>
              <a:off x="3340" y="157"/>
              <a:ext cx="11" cy="3"/>
            </a:xfrm>
            <a:custGeom>
              <a:avLst/>
              <a:gdLst/>
              <a:ahLst/>
              <a:cxnLst/>
              <a:rect l="0" t="0" r="0" b="0"/>
              <a:pathLst>
                <a:path w="33" h="10">
                  <a:moveTo>
                    <a:pt x="33" y="0"/>
                  </a:moveTo>
                  <a:lnTo>
                    <a:pt x="0" y="0"/>
                  </a:lnTo>
                  <a:lnTo>
                    <a:pt x="7" y="7"/>
                  </a:lnTo>
                  <a:lnTo>
                    <a:pt x="16" y="10"/>
                  </a:lnTo>
                  <a:lnTo>
                    <a:pt x="23" y="7"/>
                  </a:lnTo>
                  <a:lnTo>
                    <a:pt x="33" y="0"/>
                  </a:lnTo>
                  <a:close/>
                </a:path>
              </a:pathLst>
            </a:custGeom>
            <a:solidFill>
              <a:srgbClr val="DADADA">
                <a:alpha val="100000"/>
              </a:srgbClr>
            </a:solidFill>
            <a:ln w="9525">
              <a:noFill/>
            </a:ln>
          </p:spPr>
          <p:txBody>
            <a:bodyPr/>
            <a:lstStyle/>
            <a:p>
              <a:endParaRPr lang="zh-CN" altLang="en-US"/>
            </a:p>
          </p:txBody>
        </p:sp>
        <p:sp>
          <p:nvSpPr>
            <p:cNvPr id="10706" name="未知"/>
            <p:cNvSpPr>
              <a:spLocks noEditPoints="1"/>
            </p:cNvSpPr>
            <p:nvPr/>
          </p:nvSpPr>
          <p:spPr>
            <a:xfrm>
              <a:off x="3297" y="119"/>
              <a:ext cx="27" cy="44"/>
            </a:xfrm>
            <a:custGeom>
              <a:avLst/>
              <a:gdLst/>
              <a:ahLst/>
              <a:cxnLst/>
              <a:rect l="0" t="0" r="0" b="0"/>
              <a:pathLst>
                <a:path w="82" h="131">
                  <a:moveTo>
                    <a:pt x="13" y="17"/>
                  </a:moveTo>
                  <a:lnTo>
                    <a:pt x="6" y="26"/>
                  </a:lnTo>
                  <a:lnTo>
                    <a:pt x="2" y="39"/>
                  </a:lnTo>
                  <a:lnTo>
                    <a:pt x="0" y="52"/>
                  </a:lnTo>
                  <a:lnTo>
                    <a:pt x="0" y="70"/>
                  </a:lnTo>
                  <a:lnTo>
                    <a:pt x="0" y="84"/>
                  </a:lnTo>
                  <a:lnTo>
                    <a:pt x="2" y="96"/>
                  </a:lnTo>
                  <a:lnTo>
                    <a:pt x="5" y="106"/>
                  </a:lnTo>
                  <a:lnTo>
                    <a:pt x="11" y="115"/>
                  </a:lnTo>
                  <a:lnTo>
                    <a:pt x="15" y="121"/>
                  </a:lnTo>
                  <a:lnTo>
                    <a:pt x="24" y="126"/>
                  </a:lnTo>
                  <a:lnTo>
                    <a:pt x="32" y="130"/>
                  </a:lnTo>
                  <a:lnTo>
                    <a:pt x="43" y="131"/>
                  </a:lnTo>
                  <a:lnTo>
                    <a:pt x="51" y="130"/>
                  </a:lnTo>
                  <a:lnTo>
                    <a:pt x="58" y="127"/>
                  </a:lnTo>
                  <a:lnTo>
                    <a:pt x="60" y="125"/>
                  </a:lnTo>
                  <a:lnTo>
                    <a:pt x="60" y="124"/>
                  </a:lnTo>
                  <a:lnTo>
                    <a:pt x="61" y="124"/>
                  </a:lnTo>
                  <a:lnTo>
                    <a:pt x="64" y="124"/>
                  </a:lnTo>
                  <a:lnTo>
                    <a:pt x="71" y="119"/>
                  </a:lnTo>
                  <a:lnTo>
                    <a:pt x="71" y="116"/>
                  </a:lnTo>
                  <a:lnTo>
                    <a:pt x="71" y="115"/>
                  </a:lnTo>
                  <a:lnTo>
                    <a:pt x="72" y="115"/>
                  </a:lnTo>
                  <a:lnTo>
                    <a:pt x="75" y="113"/>
                  </a:lnTo>
                  <a:lnTo>
                    <a:pt x="78" y="106"/>
                  </a:lnTo>
                  <a:lnTo>
                    <a:pt x="81" y="96"/>
                  </a:lnTo>
                  <a:lnTo>
                    <a:pt x="82" y="86"/>
                  </a:lnTo>
                  <a:lnTo>
                    <a:pt x="74" y="58"/>
                  </a:lnTo>
                  <a:lnTo>
                    <a:pt x="68" y="52"/>
                  </a:lnTo>
                  <a:lnTo>
                    <a:pt x="61" y="50"/>
                  </a:lnTo>
                  <a:lnTo>
                    <a:pt x="54" y="47"/>
                  </a:lnTo>
                  <a:lnTo>
                    <a:pt x="47" y="47"/>
                  </a:lnTo>
                  <a:lnTo>
                    <a:pt x="29" y="52"/>
                  </a:lnTo>
                  <a:lnTo>
                    <a:pt x="20" y="58"/>
                  </a:lnTo>
                  <a:lnTo>
                    <a:pt x="14" y="67"/>
                  </a:lnTo>
                  <a:lnTo>
                    <a:pt x="14" y="49"/>
                  </a:lnTo>
                  <a:lnTo>
                    <a:pt x="17" y="34"/>
                  </a:lnTo>
                  <a:lnTo>
                    <a:pt x="19" y="23"/>
                  </a:lnTo>
                  <a:lnTo>
                    <a:pt x="25" y="16"/>
                  </a:lnTo>
                  <a:lnTo>
                    <a:pt x="29" y="10"/>
                  </a:lnTo>
                  <a:lnTo>
                    <a:pt x="35" y="8"/>
                  </a:lnTo>
                  <a:lnTo>
                    <a:pt x="48" y="5"/>
                  </a:lnTo>
                  <a:lnTo>
                    <a:pt x="57" y="6"/>
                  </a:lnTo>
                  <a:lnTo>
                    <a:pt x="59" y="11"/>
                  </a:lnTo>
                  <a:lnTo>
                    <a:pt x="58" y="14"/>
                  </a:lnTo>
                  <a:lnTo>
                    <a:pt x="58" y="17"/>
                  </a:lnTo>
                  <a:lnTo>
                    <a:pt x="60" y="23"/>
                  </a:lnTo>
                  <a:lnTo>
                    <a:pt x="65" y="24"/>
                  </a:lnTo>
                  <a:lnTo>
                    <a:pt x="74" y="23"/>
                  </a:lnTo>
                  <a:lnTo>
                    <a:pt x="75" y="15"/>
                  </a:lnTo>
                  <a:lnTo>
                    <a:pt x="69" y="5"/>
                  </a:lnTo>
                  <a:lnTo>
                    <a:pt x="51" y="0"/>
                  </a:lnTo>
                  <a:lnTo>
                    <a:pt x="38" y="0"/>
                  </a:lnTo>
                  <a:lnTo>
                    <a:pt x="29" y="4"/>
                  </a:lnTo>
                  <a:lnTo>
                    <a:pt x="13" y="17"/>
                  </a:lnTo>
                  <a:close/>
                  <a:moveTo>
                    <a:pt x="14" y="78"/>
                  </a:moveTo>
                  <a:lnTo>
                    <a:pt x="20" y="66"/>
                  </a:lnTo>
                  <a:lnTo>
                    <a:pt x="29" y="60"/>
                  </a:lnTo>
                  <a:lnTo>
                    <a:pt x="45" y="55"/>
                  </a:lnTo>
                  <a:lnTo>
                    <a:pt x="53" y="56"/>
                  </a:lnTo>
                  <a:lnTo>
                    <a:pt x="61" y="62"/>
                  </a:lnTo>
                  <a:lnTo>
                    <a:pt x="69" y="86"/>
                  </a:lnTo>
                  <a:lnTo>
                    <a:pt x="61" y="116"/>
                  </a:lnTo>
                  <a:lnTo>
                    <a:pt x="57" y="119"/>
                  </a:lnTo>
                  <a:lnTo>
                    <a:pt x="54" y="120"/>
                  </a:lnTo>
                  <a:lnTo>
                    <a:pt x="53" y="123"/>
                  </a:lnTo>
                  <a:lnTo>
                    <a:pt x="48" y="124"/>
                  </a:lnTo>
                  <a:lnTo>
                    <a:pt x="43" y="125"/>
                  </a:lnTo>
                  <a:lnTo>
                    <a:pt x="23" y="113"/>
                  </a:lnTo>
                  <a:lnTo>
                    <a:pt x="18" y="104"/>
                  </a:lnTo>
                  <a:lnTo>
                    <a:pt x="15" y="97"/>
                  </a:lnTo>
                  <a:lnTo>
                    <a:pt x="14" y="78"/>
                  </a:lnTo>
                  <a:close/>
                </a:path>
              </a:pathLst>
            </a:custGeom>
            <a:solidFill>
              <a:srgbClr val="000000">
                <a:alpha val="100000"/>
              </a:srgbClr>
            </a:solidFill>
            <a:ln w="9525">
              <a:noFill/>
            </a:ln>
          </p:spPr>
          <p:txBody>
            <a:bodyPr/>
            <a:lstStyle/>
            <a:p>
              <a:endParaRPr lang="zh-CN" altLang="en-US"/>
            </a:p>
          </p:txBody>
        </p:sp>
        <p:sp>
          <p:nvSpPr>
            <p:cNvPr id="10707" name="未知"/>
            <p:cNvSpPr/>
            <p:nvPr/>
          </p:nvSpPr>
          <p:spPr>
            <a:xfrm>
              <a:off x="3302" y="142"/>
              <a:ext cx="17" cy="4"/>
            </a:xfrm>
            <a:custGeom>
              <a:avLst/>
              <a:gdLst/>
              <a:ahLst/>
              <a:cxnLst/>
              <a:rect l="0" t="0" r="0" b="0"/>
              <a:pathLst>
                <a:path w="52" h="11">
                  <a:moveTo>
                    <a:pt x="5" y="0"/>
                  </a:moveTo>
                  <a:lnTo>
                    <a:pt x="0" y="9"/>
                  </a:lnTo>
                  <a:lnTo>
                    <a:pt x="0" y="11"/>
                  </a:lnTo>
                  <a:lnTo>
                    <a:pt x="52" y="11"/>
                  </a:lnTo>
                  <a:lnTo>
                    <a:pt x="50" y="0"/>
                  </a:lnTo>
                  <a:lnTo>
                    <a:pt x="5" y="0"/>
                  </a:lnTo>
                  <a:close/>
                </a:path>
              </a:pathLst>
            </a:custGeom>
            <a:solidFill>
              <a:srgbClr val="E3E3E3">
                <a:alpha val="100000"/>
              </a:srgbClr>
            </a:solidFill>
            <a:ln w="9525">
              <a:noFill/>
            </a:ln>
          </p:spPr>
          <p:txBody>
            <a:bodyPr/>
            <a:lstStyle/>
            <a:p>
              <a:endParaRPr lang="zh-CN" altLang="en-US"/>
            </a:p>
          </p:txBody>
        </p:sp>
        <p:sp>
          <p:nvSpPr>
            <p:cNvPr id="10708" name="未知"/>
            <p:cNvSpPr/>
            <p:nvPr/>
          </p:nvSpPr>
          <p:spPr>
            <a:xfrm>
              <a:off x="3303" y="138"/>
              <a:ext cx="15" cy="4"/>
            </a:xfrm>
            <a:custGeom>
              <a:avLst/>
              <a:gdLst/>
              <a:ahLst/>
              <a:cxnLst/>
              <a:rect l="0" t="0" r="0" b="0"/>
              <a:pathLst>
                <a:path w="45" h="12">
                  <a:moveTo>
                    <a:pt x="10" y="3"/>
                  </a:moveTo>
                  <a:lnTo>
                    <a:pt x="4" y="6"/>
                  </a:lnTo>
                  <a:lnTo>
                    <a:pt x="0" y="12"/>
                  </a:lnTo>
                  <a:lnTo>
                    <a:pt x="45" y="12"/>
                  </a:lnTo>
                  <a:lnTo>
                    <a:pt x="42" y="5"/>
                  </a:lnTo>
                  <a:lnTo>
                    <a:pt x="39" y="1"/>
                  </a:lnTo>
                  <a:lnTo>
                    <a:pt x="36" y="0"/>
                  </a:lnTo>
                  <a:lnTo>
                    <a:pt x="18" y="0"/>
                  </a:lnTo>
                  <a:lnTo>
                    <a:pt x="10" y="3"/>
                  </a:lnTo>
                  <a:close/>
                </a:path>
              </a:pathLst>
            </a:custGeom>
            <a:solidFill>
              <a:srgbClr val="E5E5E5">
                <a:alpha val="100000"/>
              </a:srgbClr>
            </a:solidFill>
            <a:ln w="9525">
              <a:noFill/>
            </a:ln>
          </p:spPr>
          <p:txBody>
            <a:bodyPr/>
            <a:lstStyle/>
            <a:p>
              <a:endParaRPr lang="zh-CN" altLang="en-US"/>
            </a:p>
          </p:txBody>
        </p:sp>
        <p:sp>
          <p:nvSpPr>
            <p:cNvPr id="10709" name="未知"/>
            <p:cNvSpPr/>
            <p:nvPr/>
          </p:nvSpPr>
          <p:spPr>
            <a:xfrm>
              <a:off x="3309" y="137"/>
              <a:ext cx="6" cy="1"/>
            </a:xfrm>
            <a:custGeom>
              <a:avLst/>
              <a:gdLst/>
              <a:ahLst/>
              <a:cxnLst/>
              <a:rect l="0" t="0" r="0" b="0"/>
              <a:pathLst>
                <a:path w="18" h="2">
                  <a:moveTo>
                    <a:pt x="18" y="2"/>
                  </a:moveTo>
                  <a:lnTo>
                    <a:pt x="14" y="0"/>
                  </a:lnTo>
                  <a:lnTo>
                    <a:pt x="8" y="0"/>
                  </a:lnTo>
                  <a:lnTo>
                    <a:pt x="0" y="2"/>
                  </a:lnTo>
                  <a:lnTo>
                    <a:pt x="18" y="2"/>
                  </a:lnTo>
                  <a:close/>
                </a:path>
              </a:pathLst>
            </a:custGeom>
            <a:solidFill>
              <a:srgbClr val="E7E7E7">
                <a:alpha val="100000"/>
              </a:srgbClr>
            </a:solidFill>
            <a:ln w="9525">
              <a:noFill/>
            </a:ln>
          </p:spPr>
          <p:txBody>
            <a:bodyPr/>
            <a:lstStyle/>
            <a:p>
              <a:endParaRPr lang="zh-CN" altLang="en-US"/>
            </a:p>
          </p:txBody>
        </p:sp>
        <p:sp>
          <p:nvSpPr>
            <p:cNvPr id="10710" name="未知"/>
            <p:cNvSpPr/>
            <p:nvPr/>
          </p:nvSpPr>
          <p:spPr>
            <a:xfrm>
              <a:off x="3302" y="146"/>
              <a:ext cx="18" cy="3"/>
            </a:xfrm>
            <a:custGeom>
              <a:avLst/>
              <a:gdLst/>
              <a:ahLst/>
              <a:cxnLst/>
              <a:rect l="0" t="0" r="0" b="0"/>
              <a:pathLst>
                <a:path w="55" h="11">
                  <a:moveTo>
                    <a:pt x="52" y="11"/>
                  </a:moveTo>
                  <a:lnTo>
                    <a:pt x="55" y="6"/>
                  </a:lnTo>
                  <a:lnTo>
                    <a:pt x="52" y="0"/>
                  </a:lnTo>
                  <a:lnTo>
                    <a:pt x="0" y="0"/>
                  </a:lnTo>
                  <a:lnTo>
                    <a:pt x="1" y="11"/>
                  </a:lnTo>
                  <a:lnTo>
                    <a:pt x="52" y="11"/>
                  </a:lnTo>
                  <a:close/>
                </a:path>
              </a:pathLst>
            </a:custGeom>
            <a:solidFill>
              <a:srgbClr val="DFDFDF">
                <a:alpha val="100000"/>
              </a:srgbClr>
            </a:solidFill>
            <a:ln w="9525">
              <a:noFill/>
            </a:ln>
          </p:spPr>
          <p:txBody>
            <a:bodyPr/>
            <a:lstStyle/>
            <a:p>
              <a:endParaRPr lang="zh-CN" altLang="en-US"/>
            </a:p>
          </p:txBody>
        </p:sp>
        <p:sp>
          <p:nvSpPr>
            <p:cNvPr id="10711" name="未知"/>
            <p:cNvSpPr/>
            <p:nvPr/>
          </p:nvSpPr>
          <p:spPr>
            <a:xfrm>
              <a:off x="3303" y="153"/>
              <a:ext cx="15" cy="4"/>
            </a:xfrm>
            <a:custGeom>
              <a:avLst/>
              <a:gdLst/>
              <a:ahLst/>
              <a:cxnLst/>
              <a:rect l="0" t="0" r="0" b="0"/>
              <a:pathLst>
                <a:path w="46" h="12">
                  <a:moveTo>
                    <a:pt x="45" y="12"/>
                  </a:moveTo>
                  <a:lnTo>
                    <a:pt x="46" y="0"/>
                  </a:lnTo>
                  <a:lnTo>
                    <a:pt x="0" y="0"/>
                  </a:lnTo>
                  <a:lnTo>
                    <a:pt x="5" y="11"/>
                  </a:lnTo>
                  <a:lnTo>
                    <a:pt x="8" y="12"/>
                  </a:lnTo>
                  <a:lnTo>
                    <a:pt x="45" y="12"/>
                  </a:lnTo>
                  <a:close/>
                </a:path>
              </a:pathLst>
            </a:custGeom>
            <a:solidFill>
              <a:srgbClr val="DBDBDB">
                <a:alpha val="100000"/>
              </a:srgbClr>
            </a:solidFill>
            <a:ln w="9525">
              <a:noFill/>
            </a:ln>
          </p:spPr>
          <p:txBody>
            <a:bodyPr/>
            <a:lstStyle/>
            <a:p>
              <a:endParaRPr lang="zh-CN" altLang="en-US"/>
            </a:p>
          </p:txBody>
        </p:sp>
        <p:sp>
          <p:nvSpPr>
            <p:cNvPr id="10712" name="未知"/>
            <p:cNvSpPr/>
            <p:nvPr/>
          </p:nvSpPr>
          <p:spPr>
            <a:xfrm>
              <a:off x="3306" y="157"/>
              <a:ext cx="12" cy="4"/>
            </a:xfrm>
            <a:custGeom>
              <a:avLst/>
              <a:gdLst/>
              <a:ahLst/>
              <a:cxnLst/>
              <a:rect l="0" t="0" r="0" b="0"/>
              <a:pathLst>
                <a:path w="37" h="11">
                  <a:moveTo>
                    <a:pt x="35" y="2"/>
                  </a:moveTo>
                  <a:lnTo>
                    <a:pt x="37" y="0"/>
                  </a:lnTo>
                  <a:lnTo>
                    <a:pt x="0" y="0"/>
                  </a:lnTo>
                  <a:lnTo>
                    <a:pt x="17" y="11"/>
                  </a:lnTo>
                  <a:lnTo>
                    <a:pt x="22" y="10"/>
                  </a:lnTo>
                  <a:lnTo>
                    <a:pt x="27" y="9"/>
                  </a:lnTo>
                  <a:lnTo>
                    <a:pt x="28" y="6"/>
                  </a:lnTo>
                  <a:lnTo>
                    <a:pt x="31" y="5"/>
                  </a:lnTo>
                  <a:lnTo>
                    <a:pt x="35" y="2"/>
                  </a:lnTo>
                  <a:close/>
                </a:path>
              </a:pathLst>
            </a:custGeom>
            <a:solidFill>
              <a:srgbClr val="D9D9D9">
                <a:alpha val="100000"/>
              </a:srgbClr>
            </a:solidFill>
            <a:ln w="9525">
              <a:noFill/>
            </a:ln>
          </p:spPr>
          <p:txBody>
            <a:bodyPr/>
            <a:lstStyle/>
            <a:p>
              <a:endParaRPr lang="zh-CN" altLang="en-US"/>
            </a:p>
          </p:txBody>
        </p:sp>
        <p:sp>
          <p:nvSpPr>
            <p:cNvPr id="10713" name="未知"/>
            <p:cNvSpPr/>
            <p:nvPr/>
          </p:nvSpPr>
          <p:spPr>
            <a:xfrm>
              <a:off x="3302" y="149"/>
              <a:ext cx="17" cy="4"/>
            </a:xfrm>
            <a:custGeom>
              <a:avLst/>
              <a:gdLst/>
              <a:ahLst/>
              <a:cxnLst/>
              <a:rect l="0" t="0" r="0" b="0"/>
              <a:pathLst>
                <a:path w="51" h="11">
                  <a:moveTo>
                    <a:pt x="49" y="11"/>
                  </a:moveTo>
                  <a:lnTo>
                    <a:pt x="51" y="0"/>
                  </a:lnTo>
                  <a:lnTo>
                    <a:pt x="0" y="0"/>
                  </a:lnTo>
                  <a:lnTo>
                    <a:pt x="0" y="5"/>
                  </a:lnTo>
                  <a:lnTo>
                    <a:pt x="3" y="11"/>
                  </a:lnTo>
                  <a:lnTo>
                    <a:pt x="49" y="11"/>
                  </a:lnTo>
                  <a:close/>
                </a:path>
              </a:pathLst>
            </a:custGeom>
            <a:solidFill>
              <a:srgbClr val="DDDDDD">
                <a:alpha val="100000"/>
              </a:srgbClr>
            </a:solidFill>
            <a:ln w="9525">
              <a:noFill/>
            </a:ln>
          </p:spPr>
          <p:txBody>
            <a:bodyPr/>
            <a:lstStyle/>
            <a:p>
              <a:endParaRPr lang="zh-CN" altLang="en-US"/>
            </a:p>
          </p:txBody>
        </p:sp>
        <p:sp>
          <p:nvSpPr>
            <p:cNvPr id="10714" name="未知"/>
            <p:cNvSpPr>
              <a:spLocks noEditPoints="1"/>
            </p:cNvSpPr>
            <p:nvPr/>
          </p:nvSpPr>
          <p:spPr>
            <a:xfrm>
              <a:off x="3026" y="119"/>
              <a:ext cx="27" cy="44"/>
            </a:xfrm>
            <a:custGeom>
              <a:avLst/>
              <a:gdLst/>
              <a:ahLst/>
              <a:cxnLst/>
              <a:rect l="0" t="0" r="0" b="0"/>
              <a:pathLst>
                <a:path w="82" h="131">
                  <a:moveTo>
                    <a:pt x="82" y="64"/>
                  </a:moveTo>
                  <a:lnTo>
                    <a:pt x="81" y="49"/>
                  </a:lnTo>
                  <a:lnTo>
                    <a:pt x="79" y="37"/>
                  </a:lnTo>
                  <a:lnTo>
                    <a:pt x="75" y="24"/>
                  </a:lnTo>
                  <a:lnTo>
                    <a:pt x="72" y="16"/>
                  </a:lnTo>
                  <a:lnTo>
                    <a:pt x="64" y="8"/>
                  </a:lnTo>
                  <a:lnTo>
                    <a:pt x="57" y="4"/>
                  </a:lnTo>
                  <a:lnTo>
                    <a:pt x="49" y="0"/>
                  </a:lnTo>
                  <a:lnTo>
                    <a:pt x="41" y="0"/>
                  </a:lnTo>
                  <a:lnTo>
                    <a:pt x="32" y="0"/>
                  </a:lnTo>
                  <a:lnTo>
                    <a:pt x="24" y="4"/>
                  </a:lnTo>
                  <a:lnTo>
                    <a:pt x="17" y="9"/>
                  </a:lnTo>
                  <a:lnTo>
                    <a:pt x="12" y="17"/>
                  </a:lnTo>
                  <a:lnTo>
                    <a:pt x="6" y="26"/>
                  </a:lnTo>
                  <a:lnTo>
                    <a:pt x="3" y="38"/>
                  </a:lnTo>
                  <a:lnTo>
                    <a:pt x="0" y="50"/>
                  </a:lnTo>
                  <a:lnTo>
                    <a:pt x="0" y="64"/>
                  </a:lnTo>
                  <a:lnTo>
                    <a:pt x="0" y="79"/>
                  </a:lnTo>
                  <a:lnTo>
                    <a:pt x="3" y="92"/>
                  </a:lnTo>
                  <a:lnTo>
                    <a:pt x="6" y="103"/>
                  </a:lnTo>
                  <a:lnTo>
                    <a:pt x="12" y="113"/>
                  </a:lnTo>
                  <a:lnTo>
                    <a:pt x="17" y="120"/>
                  </a:lnTo>
                  <a:lnTo>
                    <a:pt x="24" y="126"/>
                  </a:lnTo>
                  <a:lnTo>
                    <a:pt x="32" y="130"/>
                  </a:lnTo>
                  <a:lnTo>
                    <a:pt x="41" y="131"/>
                  </a:lnTo>
                  <a:lnTo>
                    <a:pt x="49" y="130"/>
                  </a:lnTo>
                  <a:lnTo>
                    <a:pt x="52" y="127"/>
                  </a:lnTo>
                  <a:lnTo>
                    <a:pt x="57" y="126"/>
                  </a:lnTo>
                  <a:lnTo>
                    <a:pt x="64" y="120"/>
                  </a:lnTo>
                  <a:lnTo>
                    <a:pt x="72" y="113"/>
                  </a:lnTo>
                  <a:lnTo>
                    <a:pt x="72" y="109"/>
                  </a:lnTo>
                  <a:lnTo>
                    <a:pt x="73" y="107"/>
                  </a:lnTo>
                  <a:lnTo>
                    <a:pt x="75" y="102"/>
                  </a:lnTo>
                  <a:lnTo>
                    <a:pt x="75" y="98"/>
                  </a:lnTo>
                  <a:lnTo>
                    <a:pt x="76" y="96"/>
                  </a:lnTo>
                  <a:lnTo>
                    <a:pt x="79" y="91"/>
                  </a:lnTo>
                  <a:lnTo>
                    <a:pt x="81" y="78"/>
                  </a:lnTo>
                  <a:lnTo>
                    <a:pt x="81" y="70"/>
                  </a:lnTo>
                  <a:lnTo>
                    <a:pt x="81" y="67"/>
                  </a:lnTo>
                  <a:lnTo>
                    <a:pt x="82" y="64"/>
                  </a:lnTo>
                  <a:close/>
                  <a:moveTo>
                    <a:pt x="22" y="22"/>
                  </a:moveTo>
                  <a:lnTo>
                    <a:pt x="30" y="9"/>
                  </a:lnTo>
                  <a:lnTo>
                    <a:pt x="41" y="5"/>
                  </a:lnTo>
                  <a:lnTo>
                    <a:pt x="46" y="5"/>
                  </a:lnTo>
                  <a:lnTo>
                    <a:pt x="52" y="9"/>
                  </a:lnTo>
                  <a:lnTo>
                    <a:pt x="56" y="14"/>
                  </a:lnTo>
                  <a:lnTo>
                    <a:pt x="61" y="22"/>
                  </a:lnTo>
                  <a:lnTo>
                    <a:pt x="67" y="64"/>
                  </a:lnTo>
                  <a:lnTo>
                    <a:pt x="61" y="109"/>
                  </a:lnTo>
                  <a:lnTo>
                    <a:pt x="56" y="115"/>
                  </a:lnTo>
                  <a:lnTo>
                    <a:pt x="52" y="120"/>
                  </a:lnTo>
                  <a:lnTo>
                    <a:pt x="46" y="123"/>
                  </a:lnTo>
                  <a:lnTo>
                    <a:pt x="41" y="124"/>
                  </a:lnTo>
                  <a:lnTo>
                    <a:pt x="35" y="123"/>
                  </a:lnTo>
                  <a:lnTo>
                    <a:pt x="30" y="120"/>
                  </a:lnTo>
                  <a:lnTo>
                    <a:pt x="26" y="115"/>
                  </a:lnTo>
                  <a:lnTo>
                    <a:pt x="22" y="109"/>
                  </a:lnTo>
                  <a:lnTo>
                    <a:pt x="16" y="90"/>
                  </a:lnTo>
                  <a:lnTo>
                    <a:pt x="15" y="78"/>
                  </a:lnTo>
                  <a:lnTo>
                    <a:pt x="15" y="64"/>
                  </a:lnTo>
                  <a:lnTo>
                    <a:pt x="16" y="39"/>
                  </a:lnTo>
                  <a:lnTo>
                    <a:pt x="22" y="22"/>
                  </a:lnTo>
                  <a:close/>
                </a:path>
              </a:pathLst>
            </a:custGeom>
            <a:solidFill>
              <a:srgbClr val="000000">
                <a:alpha val="100000"/>
              </a:srgbClr>
            </a:solidFill>
            <a:ln w="9525">
              <a:noFill/>
            </a:ln>
          </p:spPr>
          <p:txBody>
            <a:bodyPr/>
            <a:lstStyle/>
            <a:p>
              <a:endParaRPr lang="zh-CN" altLang="en-US"/>
            </a:p>
          </p:txBody>
        </p:sp>
        <p:sp>
          <p:nvSpPr>
            <p:cNvPr id="10715" name="未知"/>
            <p:cNvSpPr/>
            <p:nvPr/>
          </p:nvSpPr>
          <p:spPr>
            <a:xfrm>
              <a:off x="3031" y="127"/>
              <a:ext cx="16" cy="4"/>
            </a:xfrm>
            <a:custGeom>
              <a:avLst/>
              <a:gdLst/>
              <a:ahLst/>
              <a:cxnLst/>
              <a:rect l="0" t="0" r="0" b="0"/>
              <a:pathLst>
                <a:path w="46" h="11">
                  <a:moveTo>
                    <a:pt x="46" y="11"/>
                  </a:moveTo>
                  <a:lnTo>
                    <a:pt x="45" y="0"/>
                  </a:lnTo>
                  <a:lnTo>
                    <a:pt x="4" y="0"/>
                  </a:lnTo>
                  <a:lnTo>
                    <a:pt x="0" y="11"/>
                  </a:lnTo>
                  <a:lnTo>
                    <a:pt x="46" y="11"/>
                  </a:lnTo>
                  <a:close/>
                </a:path>
              </a:pathLst>
            </a:custGeom>
            <a:solidFill>
              <a:srgbClr val="EDEDED">
                <a:alpha val="100000"/>
              </a:srgbClr>
            </a:solidFill>
            <a:ln w="9525">
              <a:noFill/>
            </a:ln>
          </p:spPr>
          <p:txBody>
            <a:bodyPr/>
            <a:lstStyle/>
            <a:p>
              <a:endParaRPr lang="zh-CN" altLang="en-US"/>
            </a:p>
          </p:txBody>
        </p:sp>
        <p:sp>
          <p:nvSpPr>
            <p:cNvPr id="10716" name="未知"/>
            <p:cNvSpPr/>
            <p:nvPr/>
          </p:nvSpPr>
          <p:spPr>
            <a:xfrm>
              <a:off x="3033" y="124"/>
              <a:ext cx="13" cy="3"/>
            </a:xfrm>
            <a:custGeom>
              <a:avLst/>
              <a:gdLst/>
              <a:ahLst/>
              <a:cxnLst/>
              <a:rect l="0" t="0" r="0" b="0"/>
              <a:pathLst>
                <a:path w="41" h="10">
                  <a:moveTo>
                    <a:pt x="41" y="10"/>
                  </a:moveTo>
                  <a:lnTo>
                    <a:pt x="40" y="8"/>
                  </a:lnTo>
                  <a:lnTo>
                    <a:pt x="36" y="0"/>
                  </a:lnTo>
                  <a:lnTo>
                    <a:pt x="7" y="0"/>
                  </a:lnTo>
                  <a:lnTo>
                    <a:pt x="1" y="8"/>
                  </a:lnTo>
                  <a:lnTo>
                    <a:pt x="0" y="10"/>
                  </a:lnTo>
                  <a:lnTo>
                    <a:pt x="41" y="10"/>
                  </a:lnTo>
                  <a:close/>
                </a:path>
              </a:pathLst>
            </a:custGeom>
            <a:solidFill>
              <a:srgbClr val="EFEFEF">
                <a:alpha val="100000"/>
              </a:srgbClr>
            </a:solidFill>
            <a:ln w="9525">
              <a:noFill/>
            </a:ln>
          </p:spPr>
          <p:txBody>
            <a:bodyPr/>
            <a:lstStyle/>
            <a:p>
              <a:endParaRPr lang="zh-CN" altLang="en-US"/>
            </a:p>
          </p:txBody>
        </p:sp>
        <p:sp>
          <p:nvSpPr>
            <p:cNvPr id="10717" name="未知"/>
            <p:cNvSpPr/>
            <p:nvPr/>
          </p:nvSpPr>
          <p:spPr>
            <a:xfrm>
              <a:off x="3035" y="121"/>
              <a:ext cx="10" cy="3"/>
            </a:xfrm>
            <a:custGeom>
              <a:avLst/>
              <a:gdLst/>
              <a:ahLst/>
              <a:cxnLst/>
              <a:rect l="0" t="0" r="0" b="0"/>
              <a:pathLst>
                <a:path w="29" h="9">
                  <a:moveTo>
                    <a:pt x="13" y="0"/>
                  </a:moveTo>
                  <a:lnTo>
                    <a:pt x="5" y="1"/>
                  </a:lnTo>
                  <a:lnTo>
                    <a:pt x="0" y="9"/>
                  </a:lnTo>
                  <a:lnTo>
                    <a:pt x="29" y="9"/>
                  </a:lnTo>
                  <a:lnTo>
                    <a:pt x="22" y="1"/>
                  </a:lnTo>
                  <a:lnTo>
                    <a:pt x="13" y="0"/>
                  </a:lnTo>
                  <a:close/>
                </a:path>
              </a:pathLst>
            </a:custGeom>
            <a:solidFill>
              <a:srgbClr val="F2F2F2">
                <a:alpha val="100000"/>
              </a:srgbClr>
            </a:solidFill>
            <a:ln w="9525">
              <a:noFill/>
            </a:ln>
          </p:spPr>
          <p:txBody>
            <a:bodyPr/>
            <a:lstStyle/>
            <a:p>
              <a:endParaRPr lang="zh-CN" altLang="en-US"/>
            </a:p>
          </p:txBody>
        </p:sp>
        <p:sp>
          <p:nvSpPr>
            <p:cNvPr id="10718" name="未知"/>
            <p:cNvSpPr/>
            <p:nvPr/>
          </p:nvSpPr>
          <p:spPr>
            <a:xfrm>
              <a:off x="3031" y="138"/>
              <a:ext cx="17" cy="4"/>
            </a:xfrm>
            <a:custGeom>
              <a:avLst/>
              <a:gdLst/>
              <a:ahLst/>
              <a:cxnLst/>
              <a:rect l="0" t="0" r="0" b="0"/>
              <a:pathLst>
                <a:path w="52" h="12">
                  <a:moveTo>
                    <a:pt x="0" y="7"/>
                  </a:moveTo>
                  <a:lnTo>
                    <a:pt x="0" y="12"/>
                  </a:lnTo>
                  <a:lnTo>
                    <a:pt x="52" y="12"/>
                  </a:lnTo>
                  <a:lnTo>
                    <a:pt x="52" y="7"/>
                  </a:lnTo>
                  <a:lnTo>
                    <a:pt x="51" y="0"/>
                  </a:lnTo>
                  <a:lnTo>
                    <a:pt x="0" y="0"/>
                  </a:lnTo>
                  <a:lnTo>
                    <a:pt x="0" y="7"/>
                  </a:lnTo>
                  <a:close/>
                </a:path>
              </a:pathLst>
            </a:custGeom>
            <a:solidFill>
              <a:srgbClr val="E5E5E5">
                <a:alpha val="100000"/>
              </a:srgbClr>
            </a:solidFill>
            <a:ln w="9525">
              <a:noFill/>
            </a:ln>
          </p:spPr>
          <p:txBody>
            <a:bodyPr/>
            <a:lstStyle/>
            <a:p>
              <a:endParaRPr lang="zh-CN" altLang="en-US"/>
            </a:p>
          </p:txBody>
        </p:sp>
        <p:sp>
          <p:nvSpPr>
            <p:cNvPr id="10719" name="未知"/>
            <p:cNvSpPr/>
            <p:nvPr/>
          </p:nvSpPr>
          <p:spPr>
            <a:xfrm>
              <a:off x="3031" y="135"/>
              <a:ext cx="17" cy="3"/>
            </a:xfrm>
            <a:custGeom>
              <a:avLst/>
              <a:gdLst/>
              <a:ahLst/>
              <a:cxnLst/>
              <a:rect l="0" t="0" r="0" b="0"/>
              <a:pathLst>
                <a:path w="51" h="10">
                  <a:moveTo>
                    <a:pt x="1" y="0"/>
                  </a:moveTo>
                  <a:lnTo>
                    <a:pt x="0" y="10"/>
                  </a:lnTo>
                  <a:lnTo>
                    <a:pt x="51" y="10"/>
                  </a:lnTo>
                  <a:lnTo>
                    <a:pt x="49" y="0"/>
                  </a:lnTo>
                  <a:lnTo>
                    <a:pt x="1" y="0"/>
                  </a:lnTo>
                  <a:close/>
                </a:path>
              </a:pathLst>
            </a:custGeom>
            <a:solidFill>
              <a:srgbClr val="E8E8E8">
                <a:alpha val="100000"/>
              </a:srgbClr>
            </a:solidFill>
            <a:ln w="9525">
              <a:noFill/>
            </a:ln>
          </p:spPr>
          <p:txBody>
            <a:bodyPr/>
            <a:lstStyle/>
            <a:p>
              <a:endParaRPr lang="zh-CN" altLang="en-US"/>
            </a:p>
          </p:txBody>
        </p:sp>
        <p:sp>
          <p:nvSpPr>
            <p:cNvPr id="10720" name="未知"/>
            <p:cNvSpPr/>
            <p:nvPr/>
          </p:nvSpPr>
          <p:spPr>
            <a:xfrm>
              <a:off x="3031" y="142"/>
              <a:ext cx="17" cy="4"/>
            </a:xfrm>
            <a:custGeom>
              <a:avLst/>
              <a:gdLst/>
              <a:ahLst/>
              <a:cxnLst/>
              <a:rect l="0" t="0" r="0" b="0"/>
              <a:pathLst>
                <a:path w="52" h="11">
                  <a:moveTo>
                    <a:pt x="52" y="0"/>
                  </a:moveTo>
                  <a:lnTo>
                    <a:pt x="0" y="0"/>
                  </a:lnTo>
                  <a:lnTo>
                    <a:pt x="1" y="11"/>
                  </a:lnTo>
                  <a:lnTo>
                    <a:pt x="49" y="11"/>
                  </a:lnTo>
                  <a:lnTo>
                    <a:pt x="52" y="0"/>
                  </a:lnTo>
                  <a:close/>
                </a:path>
              </a:pathLst>
            </a:custGeom>
            <a:solidFill>
              <a:srgbClr val="E4E4E4">
                <a:alpha val="100000"/>
              </a:srgbClr>
            </a:solidFill>
            <a:ln w="9525">
              <a:noFill/>
            </a:ln>
          </p:spPr>
          <p:txBody>
            <a:bodyPr/>
            <a:lstStyle/>
            <a:p>
              <a:endParaRPr lang="zh-CN" altLang="en-US"/>
            </a:p>
          </p:txBody>
        </p:sp>
        <p:sp>
          <p:nvSpPr>
            <p:cNvPr id="10721" name="未知"/>
            <p:cNvSpPr/>
            <p:nvPr/>
          </p:nvSpPr>
          <p:spPr>
            <a:xfrm>
              <a:off x="3031" y="131"/>
              <a:ext cx="16" cy="4"/>
            </a:xfrm>
            <a:custGeom>
              <a:avLst/>
              <a:gdLst/>
              <a:ahLst/>
              <a:cxnLst/>
              <a:rect l="0" t="0" r="0" b="0"/>
              <a:pathLst>
                <a:path w="48" h="12">
                  <a:moveTo>
                    <a:pt x="0" y="12"/>
                  </a:moveTo>
                  <a:lnTo>
                    <a:pt x="48" y="12"/>
                  </a:lnTo>
                  <a:lnTo>
                    <a:pt x="47" y="0"/>
                  </a:lnTo>
                  <a:lnTo>
                    <a:pt x="1" y="0"/>
                  </a:lnTo>
                  <a:lnTo>
                    <a:pt x="0" y="12"/>
                  </a:lnTo>
                  <a:close/>
                </a:path>
              </a:pathLst>
            </a:custGeom>
            <a:solidFill>
              <a:srgbClr val="ECECEC">
                <a:alpha val="100000"/>
              </a:srgbClr>
            </a:solidFill>
            <a:ln w="9525">
              <a:noFill/>
            </a:ln>
          </p:spPr>
          <p:txBody>
            <a:bodyPr/>
            <a:lstStyle/>
            <a:p>
              <a:endParaRPr lang="zh-CN" altLang="en-US"/>
            </a:p>
          </p:txBody>
        </p:sp>
        <p:sp>
          <p:nvSpPr>
            <p:cNvPr id="10722" name="未知"/>
            <p:cNvSpPr/>
            <p:nvPr/>
          </p:nvSpPr>
          <p:spPr>
            <a:xfrm>
              <a:off x="3032" y="153"/>
              <a:ext cx="14" cy="4"/>
            </a:xfrm>
            <a:custGeom>
              <a:avLst/>
              <a:gdLst/>
              <a:ahLst/>
              <a:cxnLst/>
              <a:rect l="0" t="0" r="0" b="0"/>
              <a:pathLst>
                <a:path w="42" h="12">
                  <a:moveTo>
                    <a:pt x="38" y="12"/>
                  </a:moveTo>
                  <a:lnTo>
                    <a:pt x="41" y="7"/>
                  </a:lnTo>
                  <a:lnTo>
                    <a:pt x="42" y="0"/>
                  </a:lnTo>
                  <a:lnTo>
                    <a:pt x="0" y="0"/>
                  </a:lnTo>
                  <a:lnTo>
                    <a:pt x="2" y="7"/>
                  </a:lnTo>
                  <a:lnTo>
                    <a:pt x="7" y="12"/>
                  </a:lnTo>
                  <a:lnTo>
                    <a:pt x="38" y="12"/>
                  </a:lnTo>
                  <a:close/>
                </a:path>
              </a:pathLst>
            </a:custGeom>
            <a:solidFill>
              <a:srgbClr val="DADADA">
                <a:alpha val="100000"/>
              </a:srgbClr>
            </a:solidFill>
            <a:ln w="9525">
              <a:noFill/>
            </a:ln>
          </p:spPr>
          <p:txBody>
            <a:bodyPr/>
            <a:lstStyle/>
            <a:p>
              <a:endParaRPr lang="zh-CN" altLang="en-US"/>
            </a:p>
          </p:txBody>
        </p:sp>
        <p:sp>
          <p:nvSpPr>
            <p:cNvPr id="10723" name="未知"/>
            <p:cNvSpPr/>
            <p:nvPr/>
          </p:nvSpPr>
          <p:spPr>
            <a:xfrm>
              <a:off x="3031" y="149"/>
              <a:ext cx="16" cy="4"/>
            </a:xfrm>
            <a:custGeom>
              <a:avLst/>
              <a:gdLst/>
              <a:ahLst/>
              <a:cxnLst/>
              <a:rect l="0" t="0" r="0" b="0"/>
              <a:pathLst>
                <a:path w="46" h="11">
                  <a:moveTo>
                    <a:pt x="45" y="11"/>
                  </a:moveTo>
                  <a:lnTo>
                    <a:pt x="46" y="0"/>
                  </a:lnTo>
                  <a:lnTo>
                    <a:pt x="0" y="0"/>
                  </a:lnTo>
                  <a:lnTo>
                    <a:pt x="0" y="5"/>
                  </a:lnTo>
                  <a:lnTo>
                    <a:pt x="3" y="11"/>
                  </a:lnTo>
                  <a:lnTo>
                    <a:pt x="45" y="11"/>
                  </a:lnTo>
                  <a:close/>
                </a:path>
              </a:pathLst>
            </a:custGeom>
            <a:solidFill>
              <a:srgbClr val="DDDDDD">
                <a:alpha val="100000"/>
              </a:srgbClr>
            </a:solidFill>
            <a:ln w="9525">
              <a:noFill/>
            </a:ln>
          </p:spPr>
          <p:txBody>
            <a:bodyPr/>
            <a:lstStyle/>
            <a:p>
              <a:endParaRPr lang="zh-CN" altLang="en-US"/>
            </a:p>
          </p:txBody>
        </p:sp>
        <p:sp>
          <p:nvSpPr>
            <p:cNvPr id="10724" name="未知"/>
            <p:cNvSpPr/>
            <p:nvPr/>
          </p:nvSpPr>
          <p:spPr>
            <a:xfrm>
              <a:off x="3031" y="146"/>
              <a:ext cx="16" cy="3"/>
            </a:xfrm>
            <a:custGeom>
              <a:avLst/>
              <a:gdLst/>
              <a:ahLst/>
              <a:cxnLst/>
              <a:rect l="0" t="0" r="0" b="0"/>
              <a:pathLst>
                <a:path w="48" h="11">
                  <a:moveTo>
                    <a:pt x="47" y="11"/>
                  </a:moveTo>
                  <a:lnTo>
                    <a:pt x="48" y="0"/>
                  </a:lnTo>
                  <a:lnTo>
                    <a:pt x="0" y="0"/>
                  </a:lnTo>
                  <a:lnTo>
                    <a:pt x="1" y="11"/>
                  </a:lnTo>
                  <a:lnTo>
                    <a:pt x="47" y="11"/>
                  </a:lnTo>
                  <a:close/>
                </a:path>
              </a:pathLst>
            </a:custGeom>
            <a:solidFill>
              <a:srgbClr val="E0E0E0">
                <a:alpha val="100000"/>
              </a:srgbClr>
            </a:solidFill>
            <a:ln w="9525">
              <a:noFill/>
            </a:ln>
          </p:spPr>
          <p:txBody>
            <a:bodyPr/>
            <a:lstStyle/>
            <a:p>
              <a:endParaRPr lang="zh-CN" altLang="en-US"/>
            </a:p>
          </p:txBody>
        </p:sp>
        <p:sp>
          <p:nvSpPr>
            <p:cNvPr id="10725" name="未知"/>
            <p:cNvSpPr/>
            <p:nvPr/>
          </p:nvSpPr>
          <p:spPr>
            <a:xfrm>
              <a:off x="3035" y="157"/>
              <a:ext cx="10" cy="3"/>
            </a:xfrm>
            <a:custGeom>
              <a:avLst/>
              <a:gdLst/>
              <a:ahLst/>
              <a:cxnLst/>
              <a:rect l="0" t="0" r="0" b="0"/>
              <a:pathLst>
                <a:path w="31" h="10">
                  <a:moveTo>
                    <a:pt x="31" y="0"/>
                  </a:moveTo>
                  <a:lnTo>
                    <a:pt x="0" y="0"/>
                  </a:lnTo>
                  <a:lnTo>
                    <a:pt x="6" y="7"/>
                  </a:lnTo>
                  <a:lnTo>
                    <a:pt x="14" y="10"/>
                  </a:lnTo>
                  <a:lnTo>
                    <a:pt x="14" y="9"/>
                  </a:lnTo>
                  <a:lnTo>
                    <a:pt x="16" y="9"/>
                  </a:lnTo>
                  <a:lnTo>
                    <a:pt x="18" y="9"/>
                  </a:lnTo>
                  <a:lnTo>
                    <a:pt x="23" y="7"/>
                  </a:lnTo>
                  <a:lnTo>
                    <a:pt x="24" y="5"/>
                  </a:lnTo>
                  <a:lnTo>
                    <a:pt x="26" y="4"/>
                  </a:lnTo>
                  <a:lnTo>
                    <a:pt x="31" y="0"/>
                  </a:lnTo>
                  <a:close/>
                </a:path>
              </a:pathLst>
            </a:custGeom>
            <a:solidFill>
              <a:srgbClr val="DADADA">
                <a:alpha val="100000"/>
              </a:srgbClr>
            </a:solidFill>
            <a:ln w="9525">
              <a:noFill/>
            </a:ln>
          </p:spPr>
          <p:txBody>
            <a:bodyPr/>
            <a:lstStyle/>
            <a:p>
              <a:endParaRPr lang="zh-CN" altLang="en-US"/>
            </a:p>
          </p:txBody>
        </p:sp>
        <p:sp>
          <p:nvSpPr>
            <p:cNvPr id="10726" name="未知"/>
            <p:cNvSpPr/>
            <p:nvPr/>
          </p:nvSpPr>
          <p:spPr>
            <a:xfrm>
              <a:off x="2992" y="119"/>
              <a:ext cx="26" cy="44"/>
            </a:xfrm>
            <a:custGeom>
              <a:avLst/>
              <a:gdLst/>
              <a:ahLst/>
              <a:cxnLst/>
              <a:rect l="0" t="0" r="0" b="0"/>
              <a:pathLst>
                <a:path w="77" h="130">
                  <a:moveTo>
                    <a:pt x="9" y="0"/>
                  </a:moveTo>
                  <a:lnTo>
                    <a:pt x="6" y="68"/>
                  </a:lnTo>
                  <a:lnTo>
                    <a:pt x="12" y="68"/>
                  </a:lnTo>
                  <a:lnTo>
                    <a:pt x="25" y="56"/>
                  </a:lnTo>
                  <a:lnTo>
                    <a:pt x="41" y="53"/>
                  </a:lnTo>
                  <a:lnTo>
                    <a:pt x="49" y="54"/>
                  </a:lnTo>
                  <a:lnTo>
                    <a:pt x="53" y="56"/>
                  </a:lnTo>
                  <a:lnTo>
                    <a:pt x="58" y="61"/>
                  </a:lnTo>
                  <a:lnTo>
                    <a:pt x="64" y="88"/>
                  </a:lnTo>
                  <a:lnTo>
                    <a:pt x="57" y="114"/>
                  </a:lnTo>
                  <a:lnTo>
                    <a:pt x="52" y="118"/>
                  </a:lnTo>
                  <a:lnTo>
                    <a:pt x="49" y="119"/>
                  </a:lnTo>
                  <a:lnTo>
                    <a:pt x="48" y="122"/>
                  </a:lnTo>
                  <a:lnTo>
                    <a:pt x="43" y="123"/>
                  </a:lnTo>
                  <a:lnTo>
                    <a:pt x="38" y="124"/>
                  </a:lnTo>
                  <a:lnTo>
                    <a:pt x="21" y="120"/>
                  </a:lnTo>
                  <a:lnTo>
                    <a:pt x="13" y="112"/>
                  </a:lnTo>
                  <a:lnTo>
                    <a:pt x="17" y="107"/>
                  </a:lnTo>
                  <a:lnTo>
                    <a:pt x="19" y="99"/>
                  </a:lnTo>
                  <a:lnTo>
                    <a:pt x="18" y="94"/>
                  </a:lnTo>
                  <a:lnTo>
                    <a:pt x="11" y="91"/>
                  </a:lnTo>
                  <a:lnTo>
                    <a:pt x="6" y="91"/>
                  </a:lnTo>
                  <a:lnTo>
                    <a:pt x="3" y="95"/>
                  </a:lnTo>
                  <a:lnTo>
                    <a:pt x="0" y="102"/>
                  </a:lnTo>
                  <a:lnTo>
                    <a:pt x="0" y="107"/>
                  </a:lnTo>
                  <a:lnTo>
                    <a:pt x="2" y="113"/>
                  </a:lnTo>
                  <a:lnTo>
                    <a:pt x="5" y="117"/>
                  </a:lnTo>
                  <a:lnTo>
                    <a:pt x="11" y="122"/>
                  </a:lnTo>
                  <a:lnTo>
                    <a:pt x="36" y="130"/>
                  </a:lnTo>
                  <a:lnTo>
                    <a:pt x="36" y="129"/>
                  </a:lnTo>
                  <a:lnTo>
                    <a:pt x="37" y="129"/>
                  </a:lnTo>
                  <a:lnTo>
                    <a:pt x="40" y="129"/>
                  </a:lnTo>
                  <a:lnTo>
                    <a:pt x="44" y="129"/>
                  </a:lnTo>
                  <a:lnTo>
                    <a:pt x="53" y="126"/>
                  </a:lnTo>
                  <a:lnTo>
                    <a:pt x="60" y="122"/>
                  </a:lnTo>
                  <a:lnTo>
                    <a:pt x="67" y="117"/>
                  </a:lnTo>
                  <a:lnTo>
                    <a:pt x="71" y="109"/>
                  </a:lnTo>
                  <a:lnTo>
                    <a:pt x="75" y="102"/>
                  </a:lnTo>
                  <a:lnTo>
                    <a:pt x="75" y="97"/>
                  </a:lnTo>
                  <a:lnTo>
                    <a:pt x="75" y="95"/>
                  </a:lnTo>
                  <a:lnTo>
                    <a:pt x="75" y="94"/>
                  </a:lnTo>
                  <a:lnTo>
                    <a:pt x="76" y="94"/>
                  </a:lnTo>
                  <a:lnTo>
                    <a:pt x="76" y="89"/>
                  </a:lnTo>
                  <a:lnTo>
                    <a:pt x="76" y="86"/>
                  </a:lnTo>
                  <a:lnTo>
                    <a:pt x="76" y="85"/>
                  </a:lnTo>
                  <a:lnTo>
                    <a:pt x="77" y="85"/>
                  </a:lnTo>
                  <a:lnTo>
                    <a:pt x="76" y="76"/>
                  </a:lnTo>
                  <a:lnTo>
                    <a:pt x="75" y="68"/>
                  </a:lnTo>
                  <a:lnTo>
                    <a:pt x="71" y="61"/>
                  </a:lnTo>
                  <a:lnTo>
                    <a:pt x="69" y="56"/>
                  </a:lnTo>
                  <a:lnTo>
                    <a:pt x="57" y="48"/>
                  </a:lnTo>
                  <a:lnTo>
                    <a:pt x="49" y="45"/>
                  </a:lnTo>
                  <a:lnTo>
                    <a:pt x="43" y="45"/>
                  </a:lnTo>
                  <a:lnTo>
                    <a:pt x="28" y="48"/>
                  </a:lnTo>
                  <a:lnTo>
                    <a:pt x="12" y="60"/>
                  </a:lnTo>
                  <a:lnTo>
                    <a:pt x="15" y="10"/>
                  </a:lnTo>
                  <a:lnTo>
                    <a:pt x="72" y="10"/>
                  </a:lnTo>
                  <a:lnTo>
                    <a:pt x="75" y="0"/>
                  </a:lnTo>
                  <a:lnTo>
                    <a:pt x="9" y="0"/>
                  </a:lnTo>
                  <a:close/>
                </a:path>
              </a:pathLst>
            </a:custGeom>
            <a:solidFill>
              <a:srgbClr val="000000">
                <a:alpha val="100000"/>
              </a:srgbClr>
            </a:solidFill>
            <a:ln w="9525">
              <a:noFill/>
            </a:ln>
          </p:spPr>
          <p:txBody>
            <a:bodyPr/>
            <a:lstStyle/>
            <a:p>
              <a:endParaRPr lang="zh-CN" altLang="en-US"/>
            </a:p>
          </p:txBody>
        </p:sp>
        <p:sp>
          <p:nvSpPr>
            <p:cNvPr id="10727" name="未知"/>
            <p:cNvSpPr>
              <a:spLocks noEditPoints="1"/>
            </p:cNvSpPr>
            <p:nvPr/>
          </p:nvSpPr>
          <p:spPr>
            <a:xfrm>
              <a:off x="2725" y="119"/>
              <a:ext cx="27" cy="44"/>
            </a:xfrm>
            <a:custGeom>
              <a:avLst/>
              <a:gdLst/>
              <a:ahLst/>
              <a:cxnLst/>
              <a:rect l="0" t="0" r="0" b="0"/>
              <a:pathLst>
                <a:path w="82" h="131">
                  <a:moveTo>
                    <a:pt x="82" y="64"/>
                  </a:moveTo>
                  <a:lnTo>
                    <a:pt x="81" y="49"/>
                  </a:lnTo>
                  <a:lnTo>
                    <a:pt x="79" y="37"/>
                  </a:lnTo>
                  <a:lnTo>
                    <a:pt x="75" y="24"/>
                  </a:lnTo>
                  <a:lnTo>
                    <a:pt x="71" y="16"/>
                  </a:lnTo>
                  <a:lnTo>
                    <a:pt x="64" y="8"/>
                  </a:lnTo>
                  <a:lnTo>
                    <a:pt x="57" y="4"/>
                  </a:lnTo>
                  <a:lnTo>
                    <a:pt x="48" y="0"/>
                  </a:lnTo>
                  <a:lnTo>
                    <a:pt x="41" y="0"/>
                  </a:lnTo>
                  <a:lnTo>
                    <a:pt x="31" y="0"/>
                  </a:lnTo>
                  <a:lnTo>
                    <a:pt x="24" y="4"/>
                  </a:lnTo>
                  <a:lnTo>
                    <a:pt x="17" y="9"/>
                  </a:lnTo>
                  <a:lnTo>
                    <a:pt x="12" y="17"/>
                  </a:lnTo>
                  <a:lnTo>
                    <a:pt x="6" y="26"/>
                  </a:lnTo>
                  <a:lnTo>
                    <a:pt x="2" y="38"/>
                  </a:lnTo>
                  <a:lnTo>
                    <a:pt x="0" y="50"/>
                  </a:lnTo>
                  <a:lnTo>
                    <a:pt x="0" y="64"/>
                  </a:lnTo>
                  <a:lnTo>
                    <a:pt x="0" y="79"/>
                  </a:lnTo>
                  <a:lnTo>
                    <a:pt x="2" y="92"/>
                  </a:lnTo>
                  <a:lnTo>
                    <a:pt x="6" y="103"/>
                  </a:lnTo>
                  <a:lnTo>
                    <a:pt x="12" y="113"/>
                  </a:lnTo>
                  <a:lnTo>
                    <a:pt x="17" y="120"/>
                  </a:lnTo>
                  <a:lnTo>
                    <a:pt x="24" y="126"/>
                  </a:lnTo>
                  <a:lnTo>
                    <a:pt x="31" y="130"/>
                  </a:lnTo>
                  <a:lnTo>
                    <a:pt x="41" y="131"/>
                  </a:lnTo>
                  <a:lnTo>
                    <a:pt x="48" y="130"/>
                  </a:lnTo>
                  <a:lnTo>
                    <a:pt x="52" y="127"/>
                  </a:lnTo>
                  <a:lnTo>
                    <a:pt x="57" y="126"/>
                  </a:lnTo>
                  <a:lnTo>
                    <a:pt x="64" y="120"/>
                  </a:lnTo>
                  <a:lnTo>
                    <a:pt x="71" y="113"/>
                  </a:lnTo>
                  <a:lnTo>
                    <a:pt x="71" y="109"/>
                  </a:lnTo>
                  <a:lnTo>
                    <a:pt x="73" y="107"/>
                  </a:lnTo>
                  <a:lnTo>
                    <a:pt x="75" y="102"/>
                  </a:lnTo>
                  <a:lnTo>
                    <a:pt x="75" y="98"/>
                  </a:lnTo>
                  <a:lnTo>
                    <a:pt x="76" y="96"/>
                  </a:lnTo>
                  <a:lnTo>
                    <a:pt x="79" y="91"/>
                  </a:lnTo>
                  <a:lnTo>
                    <a:pt x="81" y="78"/>
                  </a:lnTo>
                  <a:lnTo>
                    <a:pt x="81" y="70"/>
                  </a:lnTo>
                  <a:lnTo>
                    <a:pt x="81" y="67"/>
                  </a:lnTo>
                  <a:lnTo>
                    <a:pt x="82" y="64"/>
                  </a:lnTo>
                  <a:close/>
                  <a:moveTo>
                    <a:pt x="22" y="22"/>
                  </a:moveTo>
                  <a:lnTo>
                    <a:pt x="30" y="9"/>
                  </a:lnTo>
                  <a:lnTo>
                    <a:pt x="41" y="5"/>
                  </a:lnTo>
                  <a:lnTo>
                    <a:pt x="46" y="5"/>
                  </a:lnTo>
                  <a:lnTo>
                    <a:pt x="52" y="9"/>
                  </a:lnTo>
                  <a:lnTo>
                    <a:pt x="56" y="14"/>
                  </a:lnTo>
                  <a:lnTo>
                    <a:pt x="61" y="22"/>
                  </a:lnTo>
                  <a:lnTo>
                    <a:pt x="67" y="64"/>
                  </a:lnTo>
                  <a:lnTo>
                    <a:pt x="61" y="109"/>
                  </a:lnTo>
                  <a:lnTo>
                    <a:pt x="56" y="115"/>
                  </a:lnTo>
                  <a:lnTo>
                    <a:pt x="52" y="120"/>
                  </a:lnTo>
                  <a:lnTo>
                    <a:pt x="46" y="123"/>
                  </a:lnTo>
                  <a:lnTo>
                    <a:pt x="41" y="124"/>
                  </a:lnTo>
                  <a:lnTo>
                    <a:pt x="35" y="123"/>
                  </a:lnTo>
                  <a:lnTo>
                    <a:pt x="30" y="120"/>
                  </a:lnTo>
                  <a:lnTo>
                    <a:pt x="25" y="115"/>
                  </a:lnTo>
                  <a:lnTo>
                    <a:pt x="22" y="109"/>
                  </a:lnTo>
                  <a:lnTo>
                    <a:pt x="16" y="90"/>
                  </a:lnTo>
                  <a:lnTo>
                    <a:pt x="15" y="78"/>
                  </a:lnTo>
                  <a:lnTo>
                    <a:pt x="15" y="64"/>
                  </a:lnTo>
                  <a:lnTo>
                    <a:pt x="16" y="39"/>
                  </a:lnTo>
                  <a:lnTo>
                    <a:pt x="22" y="22"/>
                  </a:lnTo>
                  <a:close/>
                </a:path>
              </a:pathLst>
            </a:custGeom>
            <a:solidFill>
              <a:srgbClr val="000000">
                <a:alpha val="100000"/>
              </a:srgbClr>
            </a:solidFill>
            <a:ln w="9525">
              <a:noFill/>
            </a:ln>
          </p:spPr>
          <p:txBody>
            <a:bodyPr/>
            <a:lstStyle/>
            <a:p>
              <a:endParaRPr lang="zh-CN" altLang="en-US"/>
            </a:p>
          </p:txBody>
        </p:sp>
        <p:sp>
          <p:nvSpPr>
            <p:cNvPr id="10728" name="未知"/>
            <p:cNvSpPr/>
            <p:nvPr/>
          </p:nvSpPr>
          <p:spPr>
            <a:xfrm>
              <a:off x="2730" y="127"/>
              <a:ext cx="16" cy="4"/>
            </a:xfrm>
            <a:custGeom>
              <a:avLst/>
              <a:gdLst/>
              <a:ahLst/>
              <a:cxnLst/>
              <a:rect l="0" t="0" r="0" b="0"/>
              <a:pathLst>
                <a:path w="46" h="11">
                  <a:moveTo>
                    <a:pt x="46" y="11"/>
                  </a:moveTo>
                  <a:lnTo>
                    <a:pt x="45" y="0"/>
                  </a:lnTo>
                  <a:lnTo>
                    <a:pt x="4" y="0"/>
                  </a:lnTo>
                  <a:lnTo>
                    <a:pt x="0" y="11"/>
                  </a:lnTo>
                  <a:lnTo>
                    <a:pt x="46" y="11"/>
                  </a:lnTo>
                  <a:close/>
                </a:path>
              </a:pathLst>
            </a:custGeom>
            <a:solidFill>
              <a:srgbClr val="EDEDED">
                <a:alpha val="100000"/>
              </a:srgbClr>
            </a:solidFill>
            <a:ln w="9525">
              <a:noFill/>
            </a:ln>
          </p:spPr>
          <p:txBody>
            <a:bodyPr/>
            <a:lstStyle/>
            <a:p>
              <a:endParaRPr lang="zh-CN" altLang="en-US"/>
            </a:p>
          </p:txBody>
        </p:sp>
        <p:sp>
          <p:nvSpPr>
            <p:cNvPr id="10729" name="未知"/>
            <p:cNvSpPr/>
            <p:nvPr/>
          </p:nvSpPr>
          <p:spPr>
            <a:xfrm>
              <a:off x="2732" y="124"/>
              <a:ext cx="13" cy="3"/>
            </a:xfrm>
            <a:custGeom>
              <a:avLst/>
              <a:gdLst/>
              <a:ahLst/>
              <a:cxnLst/>
              <a:rect l="0" t="0" r="0" b="0"/>
              <a:pathLst>
                <a:path w="41" h="10">
                  <a:moveTo>
                    <a:pt x="41" y="10"/>
                  </a:moveTo>
                  <a:lnTo>
                    <a:pt x="40" y="8"/>
                  </a:lnTo>
                  <a:lnTo>
                    <a:pt x="36" y="0"/>
                  </a:lnTo>
                  <a:lnTo>
                    <a:pt x="7" y="0"/>
                  </a:lnTo>
                  <a:lnTo>
                    <a:pt x="1" y="8"/>
                  </a:lnTo>
                  <a:lnTo>
                    <a:pt x="0" y="10"/>
                  </a:lnTo>
                  <a:lnTo>
                    <a:pt x="41" y="10"/>
                  </a:lnTo>
                  <a:close/>
                </a:path>
              </a:pathLst>
            </a:custGeom>
            <a:solidFill>
              <a:srgbClr val="EFEFEF">
                <a:alpha val="100000"/>
              </a:srgbClr>
            </a:solidFill>
            <a:ln w="9525">
              <a:noFill/>
            </a:ln>
          </p:spPr>
          <p:txBody>
            <a:bodyPr/>
            <a:lstStyle/>
            <a:p>
              <a:endParaRPr lang="zh-CN" altLang="en-US"/>
            </a:p>
          </p:txBody>
        </p:sp>
        <p:sp>
          <p:nvSpPr>
            <p:cNvPr id="10730" name="未知"/>
            <p:cNvSpPr/>
            <p:nvPr/>
          </p:nvSpPr>
          <p:spPr>
            <a:xfrm>
              <a:off x="2734" y="121"/>
              <a:ext cx="10" cy="3"/>
            </a:xfrm>
            <a:custGeom>
              <a:avLst/>
              <a:gdLst/>
              <a:ahLst/>
              <a:cxnLst/>
              <a:rect l="0" t="0" r="0" b="0"/>
              <a:pathLst>
                <a:path w="29" h="9">
                  <a:moveTo>
                    <a:pt x="29" y="9"/>
                  </a:moveTo>
                  <a:lnTo>
                    <a:pt x="22" y="1"/>
                  </a:lnTo>
                  <a:lnTo>
                    <a:pt x="13" y="0"/>
                  </a:lnTo>
                  <a:lnTo>
                    <a:pt x="5" y="1"/>
                  </a:lnTo>
                  <a:lnTo>
                    <a:pt x="0" y="9"/>
                  </a:lnTo>
                  <a:lnTo>
                    <a:pt x="29" y="9"/>
                  </a:lnTo>
                  <a:close/>
                </a:path>
              </a:pathLst>
            </a:custGeom>
            <a:solidFill>
              <a:srgbClr val="F2F2F2">
                <a:alpha val="100000"/>
              </a:srgbClr>
            </a:solidFill>
            <a:ln w="9525">
              <a:noFill/>
            </a:ln>
          </p:spPr>
          <p:txBody>
            <a:bodyPr/>
            <a:lstStyle/>
            <a:p>
              <a:endParaRPr lang="zh-CN" altLang="en-US"/>
            </a:p>
          </p:txBody>
        </p:sp>
        <p:sp>
          <p:nvSpPr>
            <p:cNvPr id="10731" name="未知"/>
            <p:cNvSpPr/>
            <p:nvPr/>
          </p:nvSpPr>
          <p:spPr>
            <a:xfrm>
              <a:off x="2730" y="138"/>
              <a:ext cx="17" cy="4"/>
            </a:xfrm>
            <a:custGeom>
              <a:avLst/>
              <a:gdLst/>
              <a:ahLst/>
              <a:cxnLst/>
              <a:rect l="0" t="0" r="0" b="0"/>
              <a:pathLst>
                <a:path w="52" h="12">
                  <a:moveTo>
                    <a:pt x="0" y="7"/>
                  </a:moveTo>
                  <a:lnTo>
                    <a:pt x="0" y="12"/>
                  </a:lnTo>
                  <a:lnTo>
                    <a:pt x="52" y="12"/>
                  </a:lnTo>
                  <a:lnTo>
                    <a:pt x="52" y="7"/>
                  </a:lnTo>
                  <a:lnTo>
                    <a:pt x="50" y="0"/>
                  </a:lnTo>
                  <a:lnTo>
                    <a:pt x="0" y="0"/>
                  </a:lnTo>
                  <a:lnTo>
                    <a:pt x="0" y="7"/>
                  </a:lnTo>
                  <a:close/>
                </a:path>
              </a:pathLst>
            </a:custGeom>
            <a:solidFill>
              <a:srgbClr val="E5E5E5">
                <a:alpha val="100000"/>
              </a:srgbClr>
            </a:solidFill>
            <a:ln w="9525">
              <a:noFill/>
            </a:ln>
          </p:spPr>
          <p:txBody>
            <a:bodyPr/>
            <a:lstStyle/>
            <a:p>
              <a:endParaRPr lang="zh-CN" altLang="en-US"/>
            </a:p>
          </p:txBody>
        </p:sp>
        <p:sp>
          <p:nvSpPr>
            <p:cNvPr id="10732" name="未知"/>
            <p:cNvSpPr/>
            <p:nvPr/>
          </p:nvSpPr>
          <p:spPr>
            <a:xfrm>
              <a:off x="2730" y="135"/>
              <a:ext cx="16" cy="3"/>
            </a:xfrm>
            <a:custGeom>
              <a:avLst/>
              <a:gdLst/>
              <a:ahLst/>
              <a:cxnLst/>
              <a:rect l="0" t="0" r="0" b="0"/>
              <a:pathLst>
                <a:path w="50" h="10">
                  <a:moveTo>
                    <a:pt x="1" y="0"/>
                  </a:moveTo>
                  <a:lnTo>
                    <a:pt x="0" y="10"/>
                  </a:lnTo>
                  <a:lnTo>
                    <a:pt x="50" y="10"/>
                  </a:lnTo>
                  <a:lnTo>
                    <a:pt x="49" y="0"/>
                  </a:lnTo>
                  <a:lnTo>
                    <a:pt x="1" y="0"/>
                  </a:lnTo>
                  <a:close/>
                </a:path>
              </a:pathLst>
            </a:custGeom>
            <a:solidFill>
              <a:srgbClr val="E8E8E8">
                <a:alpha val="100000"/>
              </a:srgbClr>
            </a:solidFill>
            <a:ln w="9525">
              <a:noFill/>
            </a:ln>
          </p:spPr>
          <p:txBody>
            <a:bodyPr/>
            <a:lstStyle/>
            <a:p>
              <a:endParaRPr lang="zh-CN" altLang="en-US"/>
            </a:p>
          </p:txBody>
        </p:sp>
        <p:sp>
          <p:nvSpPr>
            <p:cNvPr id="10733" name="未知"/>
            <p:cNvSpPr/>
            <p:nvPr/>
          </p:nvSpPr>
          <p:spPr>
            <a:xfrm>
              <a:off x="2730" y="142"/>
              <a:ext cx="17" cy="4"/>
            </a:xfrm>
            <a:custGeom>
              <a:avLst/>
              <a:gdLst/>
              <a:ahLst/>
              <a:cxnLst/>
              <a:rect l="0" t="0" r="0" b="0"/>
              <a:pathLst>
                <a:path w="52" h="11">
                  <a:moveTo>
                    <a:pt x="52" y="0"/>
                  </a:moveTo>
                  <a:lnTo>
                    <a:pt x="0" y="0"/>
                  </a:lnTo>
                  <a:lnTo>
                    <a:pt x="1" y="11"/>
                  </a:lnTo>
                  <a:lnTo>
                    <a:pt x="49" y="11"/>
                  </a:lnTo>
                  <a:lnTo>
                    <a:pt x="52" y="0"/>
                  </a:lnTo>
                  <a:close/>
                </a:path>
              </a:pathLst>
            </a:custGeom>
            <a:solidFill>
              <a:srgbClr val="E4E4E4">
                <a:alpha val="100000"/>
              </a:srgbClr>
            </a:solidFill>
            <a:ln w="9525">
              <a:noFill/>
            </a:ln>
          </p:spPr>
          <p:txBody>
            <a:bodyPr/>
            <a:lstStyle/>
            <a:p>
              <a:endParaRPr lang="zh-CN" altLang="en-US"/>
            </a:p>
          </p:txBody>
        </p:sp>
        <p:sp>
          <p:nvSpPr>
            <p:cNvPr id="10734" name="未知"/>
            <p:cNvSpPr/>
            <p:nvPr/>
          </p:nvSpPr>
          <p:spPr>
            <a:xfrm>
              <a:off x="2730" y="131"/>
              <a:ext cx="16" cy="4"/>
            </a:xfrm>
            <a:custGeom>
              <a:avLst/>
              <a:gdLst/>
              <a:ahLst/>
              <a:cxnLst/>
              <a:rect l="0" t="0" r="0" b="0"/>
              <a:pathLst>
                <a:path w="48" h="12">
                  <a:moveTo>
                    <a:pt x="0" y="12"/>
                  </a:moveTo>
                  <a:lnTo>
                    <a:pt x="48" y="12"/>
                  </a:lnTo>
                  <a:lnTo>
                    <a:pt x="47" y="0"/>
                  </a:lnTo>
                  <a:lnTo>
                    <a:pt x="1" y="0"/>
                  </a:lnTo>
                  <a:lnTo>
                    <a:pt x="0" y="12"/>
                  </a:lnTo>
                  <a:close/>
                </a:path>
              </a:pathLst>
            </a:custGeom>
            <a:solidFill>
              <a:srgbClr val="ECECEC">
                <a:alpha val="100000"/>
              </a:srgbClr>
            </a:solidFill>
            <a:ln w="9525">
              <a:noFill/>
            </a:ln>
          </p:spPr>
          <p:txBody>
            <a:bodyPr/>
            <a:lstStyle/>
            <a:p>
              <a:endParaRPr lang="zh-CN" altLang="en-US"/>
            </a:p>
          </p:txBody>
        </p:sp>
        <p:sp>
          <p:nvSpPr>
            <p:cNvPr id="10735" name="未知"/>
            <p:cNvSpPr/>
            <p:nvPr/>
          </p:nvSpPr>
          <p:spPr>
            <a:xfrm>
              <a:off x="2731" y="153"/>
              <a:ext cx="14" cy="4"/>
            </a:xfrm>
            <a:custGeom>
              <a:avLst/>
              <a:gdLst/>
              <a:ahLst/>
              <a:cxnLst/>
              <a:rect l="0" t="0" r="0" b="0"/>
              <a:pathLst>
                <a:path w="43" h="12">
                  <a:moveTo>
                    <a:pt x="39" y="12"/>
                  </a:moveTo>
                  <a:lnTo>
                    <a:pt x="42" y="7"/>
                  </a:lnTo>
                  <a:lnTo>
                    <a:pt x="43" y="0"/>
                  </a:lnTo>
                  <a:lnTo>
                    <a:pt x="0" y="0"/>
                  </a:lnTo>
                  <a:lnTo>
                    <a:pt x="3" y="7"/>
                  </a:lnTo>
                  <a:lnTo>
                    <a:pt x="6" y="12"/>
                  </a:lnTo>
                  <a:lnTo>
                    <a:pt x="39" y="12"/>
                  </a:lnTo>
                  <a:close/>
                </a:path>
              </a:pathLst>
            </a:custGeom>
            <a:solidFill>
              <a:srgbClr val="DADADA">
                <a:alpha val="100000"/>
              </a:srgbClr>
            </a:solidFill>
            <a:ln w="9525">
              <a:noFill/>
            </a:ln>
          </p:spPr>
          <p:txBody>
            <a:bodyPr/>
            <a:lstStyle/>
            <a:p>
              <a:endParaRPr lang="zh-CN" altLang="en-US"/>
            </a:p>
          </p:txBody>
        </p:sp>
        <p:sp>
          <p:nvSpPr>
            <p:cNvPr id="10736" name="未知"/>
            <p:cNvSpPr/>
            <p:nvPr/>
          </p:nvSpPr>
          <p:spPr>
            <a:xfrm>
              <a:off x="2730" y="149"/>
              <a:ext cx="16" cy="4"/>
            </a:xfrm>
            <a:custGeom>
              <a:avLst/>
              <a:gdLst/>
              <a:ahLst/>
              <a:cxnLst/>
              <a:rect l="0" t="0" r="0" b="0"/>
              <a:pathLst>
                <a:path w="46" h="11">
                  <a:moveTo>
                    <a:pt x="45" y="11"/>
                  </a:moveTo>
                  <a:lnTo>
                    <a:pt x="46" y="0"/>
                  </a:lnTo>
                  <a:lnTo>
                    <a:pt x="0" y="0"/>
                  </a:lnTo>
                  <a:lnTo>
                    <a:pt x="0" y="5"/>
                  </a:lnTo>
                  <a:lnTo>
                    <a:pt x="2" y="11"/>
                  </a:lnTo>
                  <a:lnTo>
                    <a:pt x="45" y="11"/>
                  </a:lnTo>
                  <a:close/>
                </a:path>
              </a:pathLst>
            </a:custGeom>
            <a:solidFill>
              <a:srgbClr val="DDDDDD">
                <a:alpha val="100000"/>
              </a:srgbClr>
            </a:solidFill>
            <a:ln w="9525">
              <a:noFill/>
            </a:ln>
          </p:spPr>
          <p:txBody>
            <a:bodyPr/>
            <a:lstStyle/>
            <a:p>
              <a:endParaRPr lang="zh-CN" altLang="en-US"/>
            </a:p>
          </p:txBody>
        </p:sp>
        <p:sp>
          <p:nvSpPr>
            <p:cNvPr id="10737" name="未知"/>
            <p:cNvSpPr/>
            <p:nvPr/>
          </p:nvSpPr>
          <p:spPr>
            <a:xfrm>
              <a:off x="2730" y="146"/>
              <a:ext cx="16" cy="3"/>
            </a:xfrm>
            <a:custGeom>
              <a:avLst/>
              <a:gdLst/>
              <a:ahLst/>
              <a:cxnLst/>
              <a:rect l="0" t="0" r="0" b="0"/>
              <a:pathLst>
                <a:path w="48" h="11">
                  <a:moveTo>
                    <a:pt x="47" y="11"/>
                  </a:moveTo>
                  <a:lnTo>
                    <a:pt x="48" y="0"/>
                  </a:lnTo>
                  <a:lnTo>
                    <a:pt x="0" y="0"/>
                  </a:lnTo>
                  <a:lnTo>
                    <a:pt x="1" y="11"/>
                  </a:lnTo>
                  <a:lnTo>
                    <a:pt x="47" y="11"/>
                  </a:lnTo>
                  <a:close/>
                </a:path>
              </a:pathLst>
            </a:custGeom>
            <a:solidFill>
              <a:srgbClr val="E0E0E0">
                <a:alpha val="100000"/>
              </a:srgbClr>
            </a:solidFill>
            <a:ln w="9525">
              <a:noFill/>
            </a:ln>
          </p:spPr>
          <p:txBody>
            <a:bodyPr/>
            <a:lstStyle/>
            <a:p>
              <a:endParaRPr lang="zh-CN" altLang="en-US"/>
            </a:p>
          </p:txBody>
        </p:sp>
        <p:sp>
          <p:nvSpPr>
            <p:cNvPr id="10738" name="未知"/>
            <p:cNvSpPr/>
            <p:nvPr/>
          </p:nvSpPr>
          <p:spPr>
            <a:xfrm>
              <a:off x="2733" y="157"/>
              <a:ext cx="11" cy="3"/>
            </a:xfrm>
            <a:custGeom>
              <a:avLst/>
              <a:gdLst/>
              <a:ahLst/>
              <a:cxnLst/>
              <a:rect l="0" t="0" r="0" b="0"/>
              <a:pathLst>
                <a:path w="33" h="10">
                  <a:moveTo>
                    <a:pt x="33" y="0"/>
                  </a:moveTo>
                  <a:lnTo>
                    <a:pt x="0" y="0"/>
                  </a:lnTo>
                  <a:lnTo>
                    <a:pt x="8" y="7"/>
                  </a:lnTo>
                  <a:lnTo>
                    <a:pt x="16" y="10"/>
                  </a:lnTo>
                  <a:lnTo>
                    <a:pt x="16" y="9"/>
                  </a:lnTo>
                  <a:lnTo>
                    <a:pt x="17" y="9"/>
                  </a:lnTo>
                  <a:lnTo>
                    <a:pt x="20" y="9"/>
                  </a:lnTo>
                  <a:lnTo>
                    <a:pt x="25" y="7"/>
                  </a:lnTo>
                  <a:lnTo>
                    <a:pt x="26" y="5"/>
                  </a:lnTo>
                  <a:lnTo>
                    <a:pt x="28" y="4"/>
                  </a:lnTo>
                  <a:lnTo>
                    <a:pt x="33" y="0"/>
                  </a:lnTo>
                  <a:close/>
                </a:path>
              </a:pathLst>
            </a:custGeom>
            <a:solidFill>
              <a:srgbClr val="DADADA">
                <a:alpha val="100000"/>
              </a:srgbClr>
            </a:solidFill>
            <a:ln w="9525">
              <a:noFill/>
            </a:ln>
          </p:spPr>
          <p:txBody>
            <a:bodyPr/>
            <a:lstStyle/>
            <a:p>
              <a:endParaRPr lang="zh-CN" altLang="en-US"/>
            </a:p>
          </p:txBody>
        </p:sp>
        <p:sp>
          <p:nvSpPr>
            <p:cNvPr id="10739" name="未知"/>
            <p:cNvSpPr>
              <a:spLocks noEditPoints="1"/>
            </p:cNvSpPr>
            <p:nvPr/>
          </p:nvSpPr>
          <p:spPr>
            <a:xfrm>
              <a:off x="2690" y="119"/>
              <a:ext cx="29" cy="43"/>
            </a:xfrm>
            <a:custGeom>
              <a:avLst/>
              <a:gdLst/>
              <a:ahLst/>
              <a:cxnLst/>
              <a:rect l="0" t="0" r="0" b="0"/>
              <a:pathLst>
                <a:path w="87" h="130">
                  <a:moveTo>
                    <a:pt x="66" y="0"/>
                  </a:moveTo>
                  <a:lnTo>
                    <a:pt x="57" y="0"/>
                  </a:lnTo>
                  <a:lnTo>
                    <a:pt x="0" y="86"/>
                  </a:lnTo>
                  <a:lnTo>
                    <a:pt x="0" y="90"/>
                  </a:lnTo>
                  <a:lnTo>
                    <a:pt x="53" y="90"/>
                  </a:lnTo>
                  <a:lnTo>
                    <a:pt x="53" y="115"/>
                  </a:lnTo>
                  <a:lnTo>
                    <a:pt x="50" y="121"/>
                  </a:lnTo>
                  <a:lnTo>
                    <a:pt x="40" y="124"/>
                  </a:lnTo>
                  <a:lnTo>
                    <a:pt x="31" y="124"/>
                  </a:lnTo>
                  <a:lnTo>
                    <a:pt x="31" y="130"/>
                  </a:lnTo>
                  <a:lnTo>
                    <a:pt x="85" y="130"/>
                  </a:lnTo>
                  <a:lnTo>
                    <a:pt x="85" y="124"/>
                  </a:lnTo>
                  <a:lnTo>
                    <a:pt x="77" y="124"/>
                  </a:lnTo>
                  <a:lnTo>
                    <a:pt x="69" y="121"/>
                  </a:lnTo>
                  <a:lnTo>
                    <a:pt x="66" y="115"/>
                  </a:lnTo>
                  <a:lnTo>
                    <a:pt x="66" y="90"/>
                  </a:lnTo>
                  <a:lnTo>
                    <a:pt x="87" y="90"/>
                  </a:lnTo>
                  <a:lnTo>
                    <a:pt x="87" y="86"/>
                  </a:lnTo>
                  <a:lnTo>
                    <a:pt x="66" y="86"/>
                  </a:lnTo>
                  <a:lnTo>
                    <a:pt x="66" y="0"/>
                  </a:lnTo>
                  <a:close/>
                  <a:moveTo>
                    <a:pt x="52" y="17"/>
                  </a:moveTo>
                  <a:lnTo>
                    <a:pt x="53" y="17"/>
                  </a:lnTo>
                  <a:lnTo>
                    <a:pt x="53" y="86"/>
                  </a:lnTo>
                  <a:lnTo>
                    <a:pt x="6" y="86"/>
                  </a:lnTo>
                  <a:lnTo>
                    <a:pt x="52" y="17"/>
                  </a:lnTo>
                  <a:close/>
                </a:path>
              </a:pathLst>
            </a:custGeom>
            <a:solidFill>
              <a:srgbClr val="000000">
                <a:alpha val="100000"/>
              </a:srgbClr>
            </a:solidFill>
            <a:ln w="9525">
              <a:noFill/>
            </a:ln>
          </p:spPr>
          <p:txBody>
            <a:bodyPr/>
            <a:lstStyle/>
            <a:p>
              <a:endParaRPr lang="zh-CN" altLang="en-US"/>
            </a:p>
          </p:txBody>
        </p:sp>
        <p:sp>
          <p:nvSpPr>
            <p:cNvPr id="10740" name="未知"/>
            <p:cNvSpPr/>
            <p:nvPr/>
          </p:nvSpPr>
          <p:spPr>
            <a:xfrm>
              <a:off x="2696" y="138"/>
              <a:ext cx="12" cy="4"/>
            </a:xfrm>
            <a:custGeom>
              <a:avLst/>
              <a:gdLst/>
              <a:ahLst/>
              <a:cxnLst/>
              <a:rect l="0" t="0" r="0" b="0"/>
              <a:pathLst>
                <a:path w="36" h="12">
                  <a:moveTo>
                    <a:pt x="8" y="0"/>
                  </a:moveTo>
                  <a:lnTo>
                    <a:pt x="0" y="12"/>
                  </a:lnTo>
                  <a:lnTo>
                    <a:pt x="36" y="12"/>
                  </a:lnTo>
                  <a:lnTo>
                    <a:pt x="36" y="0"/>
                  </a:lnTo>
                  <a:lnTo>
                    <a:pt x="8" y="0"/>
                  </a:lnTo>
                  <a:close/>
                </a:path>
              </a:pathLst>
            </a:custGeom>
            <a:solidFill>
              <a:srgbClr val="E5E5E5">
                <a:alpha val="100000"/>
              </a:srgbClr>
            </a:solidFill>
            <a:ln w="9525">
              <a:noFill/>
            </a:ln>
          </p:spPr>
          <p:txBody>
            <a:bodyPr/>
            <a:lstStyle/>
            <a:p>
              <a:endParaRPr lang="zh-CN" altLang="en-US"/>
            </a:p>
          </p:txBody>
        </p:sp>
        <p:sp>
          <p:nvSpPr>
            <p:cNvPr id="10741" name="未知"/>
            <p:cNvSpPr/>
            <p:nvPr/>
          </p:nvSpPr>
          <p:spPr>
            <a:xfrm>
              <a:off x="2698" y="135"/>
              <a:ext cx="10" cy="3"/>
            </a:xfrm>
            <a:custGeom>
              <a:avLst/>
              <a:gdLst/>
              <a:ahLst/>
              <a:cxnLst/>
              <a:rect l="0" t="0" r="0" b="0"/>
              <a:pathLst>
                <a:path w="28" h="10">
                  <a:moveTo>
                    <a:pt x="8" y="0"/>
                  </a:moveTo>
                  <a:lnTo>
                    <a:pt x="0" y="10"/>
                  </a:lnTo>
                  <a:lnTo>
                    <a:pt x="28" y="10"/>
                  </a:lnTo>
                  <a:lnTo>
                    <a:pt x="28" y="0"/>
                  </a:lnTo>
                  <a:lnTo>
                    <a:pt x="8" y="0"/>
                  </a:lnTo>
                  <a:close/>
                </a:path>
              </a:pathLst>
            </a:custGeom>
            <a:solidFill>
              <a:srgbClr val="E8E8E8">
                <a:alpha val="100000"/>
              </a:srgbClr>
            </a:solidFill>
            <a:ln w="9525">
              <a:noFill/>
            </a:ln>
          </p:spPr>
          <p:txBody>
            <a:bodyPr/>
            <a:lstStyle/>
            <a:p>
              <a:endParaRPr lang="zh-CN" altLang="en-US"/>
            </a:p>
          </p:txBody>
        </p:sp>
        <p:sp>
          <p:nvSpPr>
            <p:cNvPr id="10742" name="未知"/>
            <p:cNvSpPr/>
            <p:nvPr/>
          </p:nvSpPr>
          <p:spPr>
            <a:xfrm>
              <a:off x="2701" y="131"/>
              <a:ext cx="7" cy="4"/>
            </a:xfrm>
            <a:custGeom>
              <a:avLst/>
              <a:gdLst/>
              <a:ahLst/>
              <a:cxnLst/>
              <a:rect l="0" t="0" r="0" b="0"/>
              <a:pathLst>
                <a:path w="20" h="12">
                  <a:moveTo>
                    <a:pt x="7" y="0"/>
                  </a:moveTo>
                  <a:lnTo>
                    <a:pt x="0" y="12"/>
                  </a:lnTo>
                  <a:lnTo>
                    <a:pt x="20" y="12"/>
                  </a:lnTo>
                  <a:lnTo>
                    <a:pt x="20" y="0"/>
                  </a:lnTo>
                  <a:lnTo>
                    <a:pt x="7" y="0"/>
                  </a:lnTo>
                  <a:close/>
                </a:path>
              </a:pathLst>
            </a:custGeom>
            <a:solidFill>
              <a:srgbClr val="EAEAEA">
                <a:alpha val="100000"/>
              </a:srgbClr>
            </a:solidFill>
            <a:ln w="9525">
              <a:noFill/>
            </a:ln>
          </p:spPr>
          <p:txBody>
            <a:bodyPr/>
            <a:lstStyle/>
            <a:p>
              <a:endParaRPr lang="zh-CN" altLang="en-US"/>
            </a:p>
          </p:txBody>
        </p:sp>
        <p:sp>
          <p:nvSpPr>
            <p:cNvPr id="10743" name="未知"/>
            <p:cNvSpPr/>
            <p:nvPr/>
          </p:nvSpPr>
          <p:spPr>
            <a:xfrm>
              <a:off x="2706" y="125"/>
              <a:ext cx="2" cy="2"/>
            </a:xfrm>
            <a:custGeom>
              <a:avLst/>
              <a:gdLst/>
              <a:ahLst/>
              <a:cxnLst/>
              <a:rect l="0" t="0" r="0" b="0"/>
              <a:pathLst>
                <a:path w="5" h="7">
                  <a:moveTo>
                    <a:pt x="5" y="7"/>
                  </a:moveTo>
                  <a:lnTo>
                    <a:pt x="5" y="0"/>
                  </a:lnTo>
                  <a:lnTo>
                    <a:pt x="4" y="0"/>
                  </a:lnTo>
                  <a:lnTo>
                    <a:pt x="0" y="7"/>
                  </a:lnTo>
                  <a:lnTo>
                    <a:pt x="5" y="7"/>
                  </a:lnTo>
                  <a:close/>
                </a:path>
              </a:pathLst>
            </a:custGeom>
            <a:solidFill>
              <a:srgbClr val="EFEFEF">
                <a:alpha val="100000"/>
              </a:srgbClr>
            </a:solidFill>
            <a:ln w="9525">
              <a:noFill/>
            </a:ln>
          </p:spPr>
          <p:txBody>
            <a:bodyPr/>
            <a:lstStyle/>
            <a:p>
              <a:endParaRPr lang="zh-CN" altLang="en-US"/>
            </a:p>
          </p:txBody>
        </p:sp>
        <p:sp>
          <p:nvSpPr>
            <p:cNvPr id="10744" name="未知"/>
            <p:cNvSpPr/>
            <p:nvPr/>
          </p:nvSpPr>
          <p:spPr>
            <a:xfrm>
              <a:off x="2703" y="127"/>
              <a:ext cx="5" cy="4"/>
            </a:xfrm>
            <a:custGeom>
              <a:avLst/>
              <a:gdLst/>
              <a:ahLst/>
              <a:cxnLst/>
              <a:rect l="0" t="0" r="0" b="0"/>
              <a:pathLst>
                <a:path w="13" h="11">
                  <a:moveTo>
                    <a:pt x="13" y="0"/>
                  </a:moveTo>
                  <a:lnTo>
                    <a:pt x="8" y="0"/>
                  </a:lnTo>
                  <a:lnTo>
                    <a:pt x="0" y="11"/>
                  </a:lnTo>
                  <a:lnTo>
                    <a:pt x="13" y="11"/>
                  </a:lnTo>
                  <a:lnTo>
                    <a:pt x="13" y="0"/>
                  </a:lnTo>
                  <a:close/>
                </a:path>
              </a:pathLst>
            </a:custGeom>
            <a:solidFill>
              <a:srgbClr val="EEEEEE">
                <a:alpha val="100000"/>
              </a:srgbClr>
            </a:solidFill>
            <a:ln w="9525">
              <a:noFill/>
            </a:ln>
          </p:spPr>
          <p:txBody>
            <a:bodyPr/>
            <a:lstStyle/>
            <a:p>
              <a:endParaRPr lang="zh-CN" altLang="en-US"/>
            </a:p>
          </p:txBody>
        </p:sp>
        <p:sp>
          <p:nvSpPr>
            <p:cNvPr id="10745" name="未知"/>
            <p:cNvSpPr/>
            <p:nvPr/>
          </p:nvSpPr>
          <p:spPr>
            <a:xfrm>
              <a:off x="2693" y="142"/>
              <a:ext cx="15" cy="4"/>
            </a:xfrm>
            <a:custGeom>
              <a:avLst/>
              <a:gdLst/>
              <a:ahLst/>
              <a:cxnLst/>
              <a:rect l="0" t="0" r="0" b="0"/>
              <a:pathLst>
                <a:path w="43" h="11">
                  <a:moveTo>
                    <a:pt x="43" y="0"/>
                  </a:moveTo>
                  <a:lnTo>
                    <a:pt x="7" y="0"/>
                  </a:lnTo>
                  <a:lnTo>
                    <a:pt x="0" y="11"/>
                  </a:lnTo>
                  <a:lnTo>
                    <a:pt x="43" y="11"/>
                  </a:lnTo>
                  <a:lnTo>
                    <a:pt x="43" y="0"/>
                  </a:lnTo>
                  <a:close/>
                </a:path>
              </a:pathLst>
            </a:custGeom>
            <a:solidFill>
              <a:srgbClr val="E4E4E4">
                <a:alpha val="100000"/>
              </a:srgbClr>
            </a:solidFill>
            <a:ln w="9525">
              <a:noFill/>
            </a:ln>
          </p:spPr>
          <p:txBody>
            <a:bodyPr/>
            <a:lstStyle/>
            <a:p>
              <a:endParaRPr lang="zh-CN" altLang="en-US"/>
            </a:p>
          </p:txBody>
        </p:sp>
        <p:sp>
          <p:nvSpPr>
            <p:cNvPr id="10746" name="未知"/>
            <p:cNvSpPr/>
            <p:nvPr/>
          </p:nvSpPr>
          <p:spPr>
            <a:xfrm>
              <a:off x="2692" y="146"/>
              <a:ext cx="16" cy="2"/>
            </a:xfrm>
            <a:custGeom>
              <a:avLst/>
              <a:gdLst/>
              <a:ahLst/>
              <a:cxnLst/>
              <a:rect l="0" t="0" r="0" b="0"/>
              <a:pathLst>
                <a:path w="47" h="6">
                  <a:moveTo>
                    <a:pt x="47" y="0"/>
                  </a:moveTo>
                  <a:lnTo>
                    <a:pt x="4" y="0"/>
                  </a:lnTo>
                  <a:lnTo>
                    <a:pt x="0" y="6"/>
                  </a:lnTo>
                  <a:lnTo>
                    <a:pt x="47" y="6"/>
                  </a:lnTo>
                  <a:lnTo>
                    <a:pt x="47" y="0"/>
                  </a:lnTo>
                  <a:close/>
                </a:path>
              </a:pathLst>
            </a:custGeom>
            <a:solidFill>
              <a:srgbClr val="E1E1E1">
                <a:alpha val="100000"/>
              </a:srgbClr>
            </a:solidFill>
            <a:ln w="9525">
              <a:noFill/>
            </a:ln>
          </p:spPr>
          <p:txBody>
            <a:bodyPr/>
            <a:lstStyle/>
            <a:p>
              <a:endParaRPr lang="zh-CN" altLang="en-US"/>
            </a:p>
          </p:txBody>
        </p:sp>
        <p:sp>
          <p:nvSpPr>
            <p:cNvPr id="10747" name="未知"/>
            <p:cNvSpPr/>
            <p:nvPr/>
          </p:nvSpPr>
          <p:spPr>
            <a:xfrm>
              <a:off x="1487" y="2"/>
              <a:ext cx="2" cy="22"/>
            </a:xfrm>
            <a:custGeom>
              <a:avLst/>
              <a:gdLst/>
              <a:ahLst/>
              <a:cxnLst/>
              <a:rect l="0" t="0" r="0" b="0"/>
              <a:pathLst>
                <a:path w="5" h="68">
                  <a:moveTo>
                    <a:pt x="5" y="68"/>
                  </a:moveTo>
                  <a:lnTo>
                    <a:pt x="5" y="2"/>
                  </a:lnTo>
                  <a:lnTo>
                    <a:pt x="0" y="0"/>
                  </a:lnTo>
                  <a:lnTo>
                    <a:pt x="5" y="68"/>
                  </a:lnTo>
                  <a:close/>
                </a:path>
              </a:pathLst>
            </a:custGeom>
            <a:solidFill>
              <a:srgbClr val="FFFFFF">
                <a:alpha val="100000"/>
              </a:srgbClr>
            </a:solidFill>
            <a:ln w="9525">
              <a:noFill/>
            </a:ln>
          </p:spPr>
          <p:txBody>
            <a:bodyPr/>
            <a:lstStyle/>
            <a:p>
              <a:endParaRPr lang="zh-CN" altLang="en-US"/>
            </a:p>
          </p:txBody>
        </p:sp>
        <p:sp>
          <p:nvSpPr>
            <p:cNvPr id="10748" name="未知"/>
            <p:cNvSpPr/>
            <p:nvPr/>
          </p:nvSpPr>
          <p:spPr>
            <a:xfrm>
              <a:off x="1794" y="2"/>
              <a:ext cx="1" cy="17"/>
            </a:xfrm>
            <a:custGeom>
              <a:avLst/>
              <a:gdLst/>
              <a:ahLst/>
              <a:cxnLst/>
              <a:rect l="0" t="0" r="0" b="0"/>
              <a:pathLst>
                <a:path w="2" h="51">
                  <a:moveTo>
                    <a:pt x="1" y="51"/>
                  </a:moveTo>
                  <a:lnTo>
                    <a:pt x="2" y="0"/>
                  </a:lnTo>
                  <a:lnTo>
                    <a:pt x="0" y="2"/>
                  </a:lnTo>
                  <a:lnTo>
                    <a:pt x="1" y="51"/>
                  </a:lnTo>
                  <a:close/>
                </a:path>
              </a:pathLst>
            </a:custGeom>
            <a:solidFill>
              <a:srgbClr val="FFFFFF">
                <a:alpha val="100000"/>
              </a:srgbClr>
            </a:solidFill>
            <a:ln w="9525">
              <a:noFill/>
            </a:ln>
          </p:spPr>
          <p:txBody>
            <a:bodyPr/>
            <a:lstStyle/>
            <a:p>
              <a:endParaRPr lang="zh-CN" altLang="en-US"/>
            </a:p>
          </p:txBody>
        </p:sp>
        <p:sp>
          <p:nvSpPr>
            <p:cNvPr id="10749" name="未知"/>
            <p:cNvSpPr/>
            <p:nvPr/>
          </p:nvSpPr>
          <p:spPr>
            <a:xfrm>
              <a:off x="2102" y="0"/>
              <a:ext cx="2" cy="23"/>
            </a:xfrm>
            <a:custGeom>
              <a:avLst/>
              <a:gdLst/>
              <a:ahLst/>
              <a:cxnLst/>
              <a:rect l="0" t="0" r="0" b="0"/>
              <a:pathLst>
                <a:path w="5" h="69">
                  <a:moveTo>
                    <a:pt x="5" y="4"/>
                  </a:moveTo>
                  <a:lnTo>
                    <a:pt x="0" y="0"/>
                  </a:lnTo>
                  <a:lnTo>
                    <a:pt x="1" y="69"/>
                  </a:lnTo>
                  <a:lnTo>
                    <a:pt x="5" y="4"/>
                  </a:lnTo>
                  <a:close/>
                </a:path>
              </a:pathLst>
            </a:custGeom>
            <a:solidFill>
              <a:srgbClr val="FFFFFF">
                <a:alpha val="100000"/>
              </a:srgbClr>
            </a:solidFill>
            <a:ln w="9525">
              <a:noFill/>
            </a:ln>
          </p:spPr>
          <p:txBody>
            <a:bodyPr/>
            <a:lstStyle/>
            <a:p>
              <a:endParaRPr lang="zh-CN" altLang="en-US"/>
            </a:p>
          </p:txBody>
        </p:sp>
        <p:sp>
          <p:nvSpPr>
            <p:cNvPr id="10750" name="未知"/>
            <p:cNvSpPr/>
            <p:nvPr/>
          </p:nvSpPr>
          <p:spPr>
            <a:xfrm>
              <a:off x="2409" y="0"/>
              <a:ext cx="1" cy="18"/>
            </a:xfrm>
            <a:custGeom>
              <a:avLst/>
              <a:gdLst/>
              <a:ahLst/>
              <a:cxnLst/>
              <a:rect l="0" t="0" r="0" b="0"/>
              <a:pathLst>
                <a:path w="2" h="54">
                  <a:moveTo>
                    <a:pt x="2" y="0"/>
                  </a:moveTo>
                  <a:lnTo>
                    <a:pt x="0" y="4"/>
                  </a:lnTo>
                  <a:lnTo>
                    <a:pt x="2" y="54"/>
                  </a:lnTo>
                  <a:lnTo>
                    <a:pt x="2" y="0"/>
                  </a:lnTo>
                  <a:close/>
                </a:path>
              </a:pathLst>
            </a:custGeom>
            <a:solidFill>
              <a:srgbClr val="FFFFFF">
                <a:alpha val="100000"/>
              </a:srgbClr>
            </a:solidFill>
            <a:ln w="9525">
              <a:noFill/>
            </a:ln>
          </p:spPr>
          <p:txBody>
            <a:bodyPr/>
            <a:lstStyle/>
            <a:p>
              <a:endParaRPr lang="zh-CN" altLang="en-US"/>
            </a:p>
          </p:txBody>
        </p:sp>
        <p:sp>
          <p:nvSpPr>
            <p:cNvPr id="10751" name="未知"/>
            <p:cNvSpPr>
              <a:spLocks noEditPoints="1"/>
            </p:cNvSpPr>
            <p:nvPr/>
          </p:nvSpPr>
          <p:spPr>
            <a:xfrm>
              <a:off x="2411" y="121"/>
              <a:ext cx="27" cy="44"/>
            </a:xfrm>
            <a:custGeom>
              <a:avLst/>
              <a:gdLst/>
              <a:ahLst/>
              <a:cxnLst/>
              <a:rect l="0" t="0" r="0" b="0"/>
              <a:pathLst>
                <a:path w="82" h="131">
                  <a:moveTo>
                    <a:pt x="41" y="131"/>
                  </a:moveTo>
                  <a:lnTo>
                    <a:pt x="49" y="130"/>
                  </a:lnTo>
                  <a:lnTo>
                    <a:pt x="52" y="127"/>
                  </a:lnTo>
                  <a:lnTo>
                    <a:pt x="57" y="126"/>
                  </a:lnTo>
                  <a:lnTo>
                    <a:pt x="64" y="120"/>
                  </a:lnTo>
                  <a:lnTo>
                    <a:pt x="72" y="113"/>
                  </a:lnTo>
                  <a:lnTo>
                    <a:pt x="72" y="109"/>
                  </a:lnTo>
                  <a:lnTo>
                    <a:pt x="73" y="107"/>
                  </a:lnTo>
                  <a:lnTo>
                    <a:pt x="75" y="102"/>
                  </a:lnTo>
                  <a:lnTo>
                    <a:pt x="75" y="98"/>
                  </a:lnTo>
                  <a:lnTo>
                    <a:pt x="76" y="96"/>
                  </a:lnTo>
                  <a:lnTo>
                    <a:pt x="79" y="91"/>
                  </a:lnTo>
                  <a:lnTo>
                    <a:pt x="81" y="78"/>
                  </a:lnTo>
                  <a:lnTo>
                    <a:pt x="81" y="71"/>
                  </a:lnTo>
                  <a:lnTo>
                    <a:pt x="81" y="67"/>
                  </a:lnTo>
                  <a:lnTo>
                    <a:pt x="82" y="64"/>
                  </a:lnTo>
                  <a:lnTo>
                    <a:pt x="81" y="49"/>
                  </a:lnTo>
                  <a:lnTo>
                    <a:pt x="79" y="37"/>
                  </a:lnTo>
                  <a:lnTo>
                    <a:pt x="75" y="26"/>
                  </a:lnTo>
                  <a:lnTo>
                    <a:pt x="72" y="17"/>
                  </a:lnTo>
                  <a:lnTo>
                    <a:pt x="64" y="9"/>
                  </a:lnTo>
                  <a:lnTo>
                    <a:pt x="57" y="4"/>
                  </a:lnTo>
                  <a:lnTo>
                    <a:pt x="49" y="0"/>
                  </a:lnTo>
                  <a:lnTo>
                    <a:pt x="41" y="0"/>
                  </a:lnTo>
                  <a:lnTo>
                    <a:pt x="26" y="4"/>
                  </a:lnTo>
                  <a:lnTo>
                    <a:pt x="18" y="10"/>
                  </a:lnTo>
                  <a:lnTo>
                    <a:pt x="12" y="18"/>
                  </a:lnTo>
                  <a:lnTo>
                    <a:pt x="6" y="27"/>
                  </a:lnTo>
                  <a:lnTo>
                    <a:pt x="2" y="38"/>
                  </a:lnTo>
                  <a:lnTo>
                    <a:pt x="0" y="50"/>
                  </a:lnTo>
                  <a:lnTo>
                    <a:pt x="0" y="64"/>
                  </a:lnTo>
                  <a:lnTo>
                    <a:pt x="0" y="79"/>
                  </a:lnTo>
                  <a:lnTo>
                    <a:pt x="2" y="92"/>
                  </a:lnTo>
                  <a:lnTo>
                    <a:pt x="6" y="103"/>
                  </a:lnTo>
                  <a:lnTo>
                    <a:pt x="12" y="113"/>
                  </a:lnTo>
                  <a:lnTo>
                    <a:pt x="41" y="131"/>
                  </a:lnTo>
                  <a:close/>
                  <a:moveTo>
                    <a:pt x="41" y="5"/>
                  </a:moveTo>
                  <a:lnTo>
                    <a:pt x="46" y="5"/>
                  </a:lnTo>
                  <a:lnTo>
                    <a:pt x="52" y="9"/>
                  </a:lnTo>
                  <a:lnTo>
                    <a:pt x="56" y="14"/>
                  </a:lnTo>
                  <a:lnTo>
                    <a:pt x="61" y="22"/>
                  </a:lnTo>
                  <a:lnTo>
                    <a:pt x="63" y="29"/>
                  </a:lnTo>
                  <a:lnTo>
                    <a:pt x="65" y="40"/>
                  </a:lnTo>
                  <a:lnTo>
                    <a:pt x="67" y="51"/>
                  </a:lnTo>
                  <a:lnTo>
                    <a:pt x="68" y="64"/>
                  </a:lnTo>
                  <a:lnTo>
                    <a:pt x="67" y="67"/>
                  </a:lnTo>
                  <a:lnTo>
                    <a:pt x="67" y="71"/>
                  </a:lnTo>
                  <a:lnTo>
                    <a:pt x="67" y="78"/>
                  </a:lnTo>
                  <a:lnTo>
                    <a:pt x="65" y="90"/>
                  </a:lnTo>
                  <a:lnTo>
                    <a:pt x="63" y="100"/>
                  </a:lnTo>
                  <a:lnTo>
                    <a:pt x="61" y="109"/>
                  </a:lnTo>
                  <a:lnTo>
                    <a:pt x="56" y="115"/>
                  </a:lnTo>
                  <a:lnTo>
                    <a:pt x="52" y="120"/>
                  </a:lnTo>
                  <a:lnTo>
                    <a:pt x="50" y="120"/>
                  </a:lnTo>
                  <a:lnTo>
                    <a:pt x="49" y="120"/>
                  </a:lnTo>
                  <a:lnTo>
                    <a:pt x="49" y="121"/>
                  </a:lnTo>
                  <a:lnTo>
                    <a:pt x="46" y="124"/>
                  </a:lnTo>
                  <a:lnTo>
                    <a:pt x="41" y="125"/>
                  </a:lnTo>
                  <a:lnTo>
                    <a:pt x="35" y="124"/>
                  </a:lnTo>
                  <a:lnTo>
                    <a:pt x="30" y="120"/>
                  </a:lnTo>
                  <a:lnTo>
                    <a:pt x="26" y="115"/>
                  </a:lnTo>
                  <a:lnTo>
                    <a:pt x="22" y="109"/>
                  </a:lnTo>
                  <a:lnTo>
                    <a:pt x="15" y="64"/>
                  </a:lnTo>
                  <a:lnTo>
                    <a:pt x="22" y="22"/>
                  </a:lnTo>
                  <a:lnTo>
                    <a:pt x="30" y="9"/>
                  </a:lnTo>
                  <a:lnTo>
                    <a:pt x="41" y="5"/>
                  </a:lnTo>
                  <a:close/>
                </a:path>
              </a:pathLst>
            </a:custGeom>
            <a:solidFill>
              <a:srgbClr val="000000">
                <a:alpha val="100000"/>
              </a:srgbClr>
            </a:solidFill>
            <a:ln w="9525">
              <a:noFill/>
            </a:ln>
          </p:spPr>
          <p:txBody>
            <a:bodyPr/>
            <a:lstStyle/>
            <a:p>
              <a:endParaRPr lang="zh-CN" altLang="en-US"/>
            </a:p>
          </p:txBody>
        </p:sp>
        <p:sp>
          <p:nvSpPr>
            <p:cNvPr id="10752" name="未知"/>
            <p:cNvSpPr/>
            <p:nvPr/>
          </p:nvSpPr>
          <p:spPr>
            <a:xfrm>
              <a:off x="2422" y="123"/>
              <a:ext cx="6" cy="1"/>
            </a:xfrm>
            <a:custGeom>
              <a:avLst/>
              <a:gdLst/>
              <a:ahLst/>
              <a:cxnLst/>
              <a:rect l="0" t="0" r="0" b="0"/>
              <a:pathLst>
                <a:path w="17" h="3">
                  <a:moveTo>
                    <a:pt x="17" y="3"/>
                  </a:moveTo>
                  <a:lnTo>
                    <a:pt x="12" y="0"/>
                  </a:lnTo>
                  <a:lnTo>
                    <a:pt x="7" y="0"/>
                  </a:lnTo>
                  <a:lnTo>
                    <a:pt x="2" y="0"/>
                  </a:lnTo>
                  <a:lnTo>
                    <a:pt x="0" y="3"/>
                  </a:lnTo>
                  <a:lnTo>
                    <a:pt x="17" y="3"/>
                  </a:lnTo>
                  <a:close/>
                </a:path>
              </a:pathLst>
            </a:custGeom>
            <a:solidFill>
              <a:srgbClr val="F1F1F1">
                <a:alpha val="100000"/>
              </a:srgbClr>
            </a:solidFill>
            <a:ln w="9525">
              <a:noFill/>
            </a:ln>
          </p:spPr>
          <p:txBody>
            <a:bodyPr/>
            <a:lstStyle/>
            <a:p>
              <a:endParaRPr lang="zh-CN" altLang="en-US"/>
            </a:p>
          </p:txBody>
        </p:sp>
        <p:sp>
          <p:nvSpPr>
            <p:cNvPr id="10753" name="未知"/>
            <p:cNvSpPr/>
            <p:nvPr/>
          </p:nvSpPr>
          <p:spPr>
            <a:xfrm>
              <a:off x="2418" y="127"/>
              <a:ext cx="14" cy="4"/>
            </a:xfrm>
            <a:custGeom>
              <a:avLst/>
              <a:gdLst/>
              <a:ahLst/>
              <a:cxnLst/>
              <a:rect l="0" t="0" r="0" b="0"/>
              <a:pathLst>
                <a:path w="42" h="11">
                  <a:moveTo>
                    <a:pt x="40" y="4"/>
                  </a:moveTo>
                  <a:lnTo>
                    <a:pt x="38" y="0"/>
                  </a:lnTo>
                  <a:lnTo>
                    <a:pt x="5" y="0"/>
                  </a:lnTo>
                  <a:lnTo>
                    <a:pt x="1" y="4"/>
                  </a:lnTo>
                  <a:lnTo>
                    <a:pt x="0" y="11"/>
                  </a:lnTo>
                  <a:lnTo>
                    <a:pt x="42" y="11"/>
                  </a:lnTo>
                  <a:lnTo>
                    <a:pt x="40" y="4"/>
                  </a:lnTo>
                  <a:close/>
                </a:path>
              </a:pathLst>
            </a:custGeom>
            <a:solidFill>
              <a:srgbClr val="EEEEEE">
                <a:alpha val="100000"/>
              </a:srgbClr>
            </a:solidFill>
            <a:ln w="9525">
              <a:noFill/>
            </a:ln>
          </p:spPr>
          <p:txBody>
            <a:bodyPr/>
            <a:lstStyle/>
            <a:p>
              <a:endParaRPr lang="zh-CN" altLang="en-US"/>
            </a:p>
          </p:txBody>
        </p:sp>
        <p:sp>
          <p:nvSpPr>
            <p:cNvPr id="10754" name="未知"/>
            <p:cNvSpPr/>
            <p:nvPr/>
          </p:nvSpPr>
          <p:spPr>
            <a:xfrm>
              <a:off x="2419" y="124"/>
              <a:ext cx="11" cy="3"/>
            </a:xfrm>
            <a:custGeom>
              <a:avLst/>
              <a:gdLst/>
              <a:ahLst/>
              <a:cxnLst/>
              <a:rect l="0" t="0" r="0" b="0"/>
              <a:pathLst>
                <a:path w="33" h="10">
                  <a:moveTo>
                    <a:pt x="33" y="10"/>
                  </a:moveTo>
                  <a:lnTo>
                    <a:pt x="29" y="3"/>
                  </a:lnTo>
                  <a:lnTo>
                    <a:pt x="25" y="0"/>
                  </a:lnTo>
                  <a:lnTo>
                    <a:pt x="8" y="0"/>
                  </a:lnTo>
                  <a:lnTo>
                    <a:pt x="3" y="3"/>
                  </a:lnTo>
                  <a:lnTo>
                    <a:pt x="0" y="10"/>
                  </a:lnTo>
                  <a:lnTo>
                    <a:pt x="33" y="10"/>
                  </a:lnTo>
                  <a:close/>
                </a:path>
              </a:pathLst>
            </a:custGeom>
            <a:solidFill>
              <a:srgbClr val="F0F0F0">
                <a:alpha val="100000"/>
              </a:srgbClr>
            </a:solidFill>
            <a:ln w="9525">
              <a:noFill/>
            </a:ln>
          </p:spPr>
          <p:txBody>
            <a:bodyPr/>
            <a:lstStyle/>
            <a:p>
              <a:endParaRPr lang="zh-CN" altLang="en-US"/>
            </a:p>
          </p:txBody>
        </p:sp>
        <p:sp>
          <p:nvSpPr>
            <p:cNvPr id="10755" name="未知"/>
            <p:cNvSpPr/>
            <p:nvPr/>
          </p:nvSpPr>
          <p:spPr>
            <a:xfrm>
              <a:off x="2416" y="138"/>
              <a:ext cx="17" cy="4"/>
            </a:xfrm>
            <a:custGeom>
              <a:avLst/>
              <a:gdLst/>
              <a:ahLst/>
              <a:cxnLst/>
              <a:rect l="0" t="0" r="0" b="0"/>
              <a:pathLst>
                <a:path w="53" h="12">
                  <a:moveTo>
                    <a:pt x="53" y="12"/>
                  </a:moveTo>
                  <a:lnTo>
                    <a:pt x="53" y="0"/>
                  </a:lnTo>
                  <a:lnTo>
                    <a:pt x="2" y="0"/>
                  </a:lnTo>
                  <a:lnTo>
                    <a:pt x="0" y="12"/>
                  </a:lnTo>
                  <a:lnTo>
                    <a:pt x="53" y="12"/>
                  </a:lnTo>
                  <a:close/>
                </a:path>
              </a:pathLst>
            </a:custGeom>
            <a:solidFill>
              <a:srgbClr val="E5E5E5">
                <a:alpha val="100000"/>
              </a:srgbClr>
            </a:solidFill>
            <a:ln w="9525">
              <a:noFill/>
            </a:ln>
          </p:spPr>
          <p:txBody>
            <a:bodyPr/>
            <a:lstStyle/>
            <a:p>
              <a:endParaRPr lang="zh-CN" altLang="en-US"/>
            </a:p>
          </p:txBody>
        </p:sp>
        <p:sp>
          <p:nvSpPr>
            <p:cNvPr id="10756" name="未知"/>
            <p:cNvSpPr/>
            <p:nvPr/>
          </p:nvSpPr>
          <p:spPr>
            <a:xfrm>
              <a:off x="2416" y="142"/>
              <a:ext cx="17" cy="4"/>
            </a:xfrm>
            <a:custGeom>
              <a:avLst/>
              <a:gdLst/>
              <a:ahLst/>
              <a:cxnLst/>
              <a:rect l="0" t="0" r="0" b="0"/>
              <a:pathLst>
                <a:path w="53" h="11">
                  <a:moveTo>
                    <a:pt x="53" y="1"/>
                  </a:moveTo>
                  <a:lnTo>
                    <a:pt x="53" y="0"/>
                  </a:lnTo>
                  <a:lnTo>
                    <a:pt x="0" y="0"/>
                  </a:lnTo>
                  <a:lnTo>
                    <a:pt x="0" y="1"/>
                  </a:lnTo>
                  <a:lnTo>
                    <a:pt x="2" y="11"/>
                  </a:lnTo>
                  <a:lnTo>
                    <a:pt x="53" y="11"/>
                  </a:lnTo>
                  <a:lnTo>
                    <a:pt x="53" y="1"/>
                  </a:lnTo>
                  <a:close/>
                </a:path>
              </a:pathLst>
            </a:custGeom>
            <a:solidFill>
              <a:srgbClr val="E4E4E4">
                <a:alpha val="100000"/>
              </a:srgbClr>
            </a:solidFill>
            <a:ln w="9525">
              <a:noFill/>
            </a:ln>
          </p:spPr>
          <p:txBody>
            <a:bodyPr/>
            <a:lstStyle/>
            <a:p>
              <a:endParaRPr lang="zh-CN" altLang="en-US"/>
            </a:p>
          </p:txBody>
        </p:sp>
        <p:sp>
          <p:nvSpPr>
            <p:cNvPr id="10757" name="未知"/>
            <p:cNvSpPr/>
            <p:nvPr/>
          </p:nvSpPr>
          <p:spPr>
            <a:xfrm>
              <a:off x="2416" y="135"/>
              <a:ext cx="17" cy="3"/>
            </a:xfrm>
            <a:custGeom>
              <a:avLst/>
              <a:gdLst/>
              <a:ahLst/>
              <a:cxnLst/>
              <a:rect l="0" t="0" r="0" b="0"/>
              <a:pathLst>
                <a:path w="51" h="10">
                  <a:moveTo>
                    <a:pt x="51" y="10"/>
                  </a:moveTo>
                  <a:lnTo>
                    <a:pt x="48" y="0"/>
                  </a:lnTo>
                  <a:lnTo>
                    <a:pt x="2" y="0"/>
                  </a:lnTo>
                  <a:lnTo>
                    <a:pt x="0" y="10"/>
                  </a:lnTo>
                  <a:lnTo>
                    <a:pt x="51" y="10"/>
                  </a:lnTo>
                  <a:close/>
                </a:path>
              </a:pathLst>
            </a:custGeom>
            <a:solidFill>
              <a:srgbClr val="E8E8E8">
                <a:alpha val="100000"/>
              </a:srgbClr>
            </a:solidFill>
            <a:ln w="9525">
              <a:noFill/>
            </a:ln>
          </p:spPr>
          <p:txBody>
            <a:bodyPr/>
            <a:lstStyle/>
            <a:p>
              <a:endParaRPr lang="zh-CN" altLang="en-US"/>
            </a:p>
          </p:txBody>
        </p:sp>
        <p:sp>
          <p:nvSpPr>
            <p:cNvPr id="10758" name="未知"/>
            <p:cNvSpPr/>
            <p:nvPr/>
          </p:nvSpPr>
          <p:spPr>
            <a:xfrm>
              <a:off x="2417" y="131"/>
              <a:ext cx="15" cy="4"/>
            </a:xfrm>
            <a:custGeom>
              <a:avLst/>
              <a:gdLst/>
              <a:ahLst/>
              <a:cxnLst/>
              <a:rect l="0" t="0" r="0" b="0"/>
              <a:pathLst>
                <a:path w="46" h="12">
                  <a:moveTo>
                    <a:pt x="46" y="12"/>
                  </a:moveTo>
                  <a:lnTo>
                    <a:pt x="44" y="0"/>
                  </a:lnTo>
                  <a:lnTo>
                    <a:pt x="2" y="0"/>
                  </a:lnTo>
                  <a:lnTo>
                    <a:pt x="0" y="12"/>
                  </a:lnTo>
                  <a:lnTo>
                    <a:pt x="46" y="12"/>
                  </a:lnTo>
                  <a:close/>
                </a:path>
              </a:pathLst>
            </a:custGeom>
            <a:solidFill>
              <a:srgbClr val="EAEAEA">
                <a:alpha val="100000"/>
              </a:srgbClr>
            </a:solidFill>
            <a:ln w="9525">
              <a:noFill/>
            </a:ln>
          </p:spPr>
          <p:txBody>
            <a:bodyPr/>
            <a:lstStyle/>
            <a:p>
              <a:endParaRPr lang="zh-CN" altLang="en-US"/>
            </a:p>
          </p:txBody>
        </p:sp>
        <p:sp>
          <p:nvSpPr>
            <p:cNvPr id="10759" name="未知"/>
            <p:cNvSpPr/>
            <p:nvPr/>
          </p:nvSpPr>
          <p:spPr>
            <a:xfrm>
              <a:off x="2418" y="153"/>
              <a:ext cx="14" cy="4"/>
            </a:xfrm>
            <a:custGeom>
              <a:avLst/>
              <a:gdLst/>
              <a:ahLst/>
              <a:cxnLst/>
              <a:rect l="0" t="0" r="0" b="0"/>
              <a:pathLst>
                <a:path w="43" h="12">
                  <a:moveTo>
                    <a:pt x="41" y="12"/>
                  </a:moveTo>
                  <a:lnTo>
                    <a:pt x="43" y="0"/>
                  </a:lnTo>
                  <a:lnTo>
                    <a:pt x="0" y="0"/>
                  </a:lnTo>
                  <a:lnTo>
                    <a:pt x="1" y="12"/>
                  </a:lnTo>
                  <a:lnTo>
                    <a:pt x="41" y="12"/>
                  </a:lnTo>
                  <a:close/>
                </a:path>
              </a:pathLst>
            </a:custGeom>
            <a:solidFill>
              <a:srgbClr val="DBDBDB">
                <a:alpha val="100000"/>
              </a:srgbClr>
            </a:solidFill>
            <a:ln w="9525">
              <a:noFill/>
            </a:ln>
          </p:spPr>
          <p:txBody>
            <a:bodyPr/>
            <a:lstStyle/>
            <a:p>
              <a:endParaRPr lang="zh-CN" altLang="en-US"/>
            </a:p>
          </p:txBody>
        </p:sp>
        <p:sp>
          <p:nvSpPr>
            <p:cNvPr id="10760" name="未知"/>
            <p:cNvSpPr/>
            <p:nvPr/>
          </p:nvSpPr>
          <p:spPr>
            <a:xfrm>
              <a:off x="2418" y="157"/>
              <a:ext cx="13" cy="4"/>
            </a:xfrm>
            <a:custGeom>
              <a:avLst/>
              <a:gdLst/>
              <a:ahLst/>
              <a:cxnLst/>
              <a:rect l="0" t="0" r="0" b="0"/>
              <a:pathLst>
                <a:path w="40" h="11">
                  <a:moveTo>
                    <a:pt x="39" y="1"/>
                  </a:moveTo>
                  <a:lnTo>
                    <a:pt x="40" y="0"/>
                  </a:lnTo>
                  <a:lnTo>
                    <a:pt x="0" y="0"/>
                  </a:lnTo>
                  <a:lnTo>
                    <a:pt x="0" y="1"/>
                  </a:lnTo>
                  <a:lnTo>
                    <a:pt x="4" y="6"/>
                  </a:lnTo>
                  <a:lnTo>
                    <a:pt x="8" y="11"/>
                  </a:lnTo>
                  <a:lnTo>
                    <a:pt x="33" y="11"/>
                  </a:lnTo>
                  <a:lnTo>
                    <a:pt x="39" y="1"/>
                  </a:lnTo>
                  <a:close/>
                </a:path>
              </a:pathLst>
            </a:custGeom>
            <a:solidFill>
              <a:srgbClr val="D9D9D9">
                <a:alpha val="100000"/>
              </a:srgbClr>
            </a:solidFill>
            <a:ln w="9525">
              <a:noFill/>
            </a:ln>
          </p:spPr>
          <p:txBody>
            <a:bodyPr/>
            <a:lstStyle/>
            <a:p>
              <a:endParaRPr lang="zh-CN" altLang="en-US"/>
            </a:p>
          </p:txBody>
        </p:sp>
        <p:sp>
          <p:nvSpPr>
            <p:cNvPr id="10761" name="未知"/>
            <p:cNvSpPr/>
            <p:nvPr/>
          </p:nvSpPr>
          <p:spPr>
            <a:xfrm>
              <a:off x="2417" y="149"/>
              <a:ext cx="16" cy="4"/>
            </a:xfrm>
            <a:custGeom>
              <a:avLst/>
              <a:gdLst/>
              <a:ahLst/>
              <a:cxnLst/>
              <a:rect l="0" t="0" r="0" b="0"/>
              <a:pathLst>
                <a:path w="50" h="11">
                  <a:moveTo>
                    <a:pt x="46" y="11"/>
                  </a:moveTo>
                  <a:lnTo>
                    <a:pt x="50" y="0"/>
                  </a:lnTo>
                  <a:lnTo>
                    <a:pt x="0" y="0"/>
                  </a:lnTo>
                  <a:lnTo>
                    <a:pt x="3" y="11"/>
                  </a:lnTo>
                  <a:lnTo>
                    <a:pt x="46" y="11"/>
                  </a:lnTo>
                  <a:close/>
                </a:path>
              </a:pathLst>
            </a:custGeom>
            <a:solidFill>
              <a:srgbClr val="DDDDDD">
                <a:alpha val="100000"/>
              </a:srgbClr>
            </a:solidFill>
            <a:ln w="9525">
              <a:noFill/>
            </a:ln>
          </p:spPr>
          <p:txBody>
            <a:bodyPr/>
            <a:lstStyle/>
            <a:p>
              <a:endParaRPr lang="zh-CN" altLang="en-US"/>
            </a:p>
          </p:txBody>
        </p:sp>
        <p:sp>
          <p:nvSpPr>
            <p:cNvPr id="10762" name="未知"/>
            <p:cNvSpPr/>
            <p:nvPr/>
          </p:nvSpPr>
          <p:spPr>
            <a:xfrm>
              <a:off x="2416" y="146"/>
              <a:ext cx="17" cy="3"/>
            </a:xfrm>
            <a:custGeom>
              <a:avLst/>
              <a:gdLst/>
              <a:ahLst/>
              <a:cxnLst/>
              <a:rect l="0" t="0" r="0" b="0"/>
              <a:pathLst>
                <a:path w="51" h="11">
                  <a:moveTo>
                    <a:pt x="51" y="11"/>
                  </a:moveTo>
                  <a:lnTo>
                    <a:pt x="51" y="0"/>
                  </a:lnTo>
                  <a:lnTo>
                    <a:pt x="0" y="0"/>
                  </a:lnTo>
                  <a:lnTo>
                    <a:pt x="1" y="11"/>
                  </a:lnTo>
                  <a:lnTo>
                    <a:pt x="51" y="11"/>
                  </a:lnTo>
                  <a:close/>
                </a:path>
              </a:pathLst>
            </a:custGeom>
            <a:solidFill>
              <a:srgbClr val="E0E0E0">
                <a:alpha val="100000"/>
              </a:srgbClr>
            </a:solidFill>
            <a:ln w="9525">
              <a:noFill/>
            </a:ln>
          </p:spPr>
          <p:txBody>
            <a:bodyPr/>
            <a:lstStyle/>
            <a:p>
              <a:endParaRPr lang="zh-CN" altLang="en-US"/>
            </a:p>
          </p:txBody>
        </p:sp>
        <p:sp>
          <p:nvSpPr>
            <p:cNvPr id="10763" name="未知"/>
            <p:cNvSpPr/>
            <p:nvPr/>
          </p:nvSpPr>
          <p:spPr>
            <a:xfrm>
              <a:off x="2421" y="161"/>
              <a:ext cx="8" cy="2"/>
            </a:xfrm>
            <a:custGeom>
              <a:avLst/>
              <a:gdLst/>
              <a:ahLst/>
              <a:cxnLst/>
              <a:rect l="0" t="0" r="0" b="0"/>
              <a:pathLst>
                <a:path w="25" h="6">
                  <a:moveTo>
                    <a:pt x="11" y="6"/>
                  </a:moveTo>
                  <a:lnTo>
                    <a:pt x="14" y="5"/>
                  </a:lnTo>
                  <a:lnTo>
                    <a:pt x="14" y="4"/>
                  </a:lnTo>
                  <a:lnTo>
                    <a:pt x="15" y="4"/>
                  </a:lnTo>
                  <a:lnTo>
                    <a:pt x="17" y="4"/>
                  </a:lnTo>
                  <a:lnTo>
                    <a:pt x="25" y="0"/>
                  </a:lnTo>
                  <a:lnTo>
                    <a:pt x="0" y="0"/>
                  </a:lnTo>
                  <a:lnTo>
                    <a:pt x="5" y="4"/>
                  </a:lnTo>
                  <a:lnTo>
                    <a:pt x="11" y="6"/>
                  </a:lnTo>
                  <a:close/>
                </a:path>
              </a:pathLst>
            </a:custGeom>
            <a:solidFill>
              <a:srgbClr val="D6D6D6">
                <a:alpha val="100000"/>
              </a:srgbClr>
            </a:solidFill>
            <a:ln w="9525">
              <a:noFill/>
            </a:ln>
          </p:spPr>
          <p:txBody>
            <a:bodyPr/>
            <a:lstStyle/>
            <a:p>
              <a:endParaRPr lang="zh-CN" altLang="en-US"/>
            </a:p>
          </p:txBody>
        </p:sp>
        <p:sp>
          <p:nvSpPr>
            <p:cNvPr id="10764" name="未知"/>
            <p:cNvSpPr/>
            <p:nvPr/>
          </p:nvSpPr>
          <p:spPr>
            <a:xfrm>
              <a:off x="2377" y="121"/>
              <a:ext cx="26" cy="44"/>
            </a:xfrm>
            <a:custGeom>
              <a:avLst/>
              <a:gdLst/>
              <a:ahLst/>
              <a:cxnLst/>
              <a:rect l="0" t="0" r="0" b="0"/>
              <a:pathLst>
                <a:path w="77" h="131">
                  <a:moveTo>
                    <a:pt x="72" y="28"/>
                  </a:moveTo>
                  <a:lnTo>
                    <a:pt x="70" y="18"/>
                  </a:lnTo>
                  <a:lnTo>
                    <a:pt x="63" y="9"/>
                  </a:lnTo>
                  <a:lnTo>
                    <a:pt x="56" y="4"/>
                  </a:lnTo>
                  <a:lnTo>
                    <a:pt x="50" y="2"/>
                  </a:lnTo>
                  <a:lnTo>
                    <a:pt x="37" y="0"/>
                  </a:lnTo>
                  <a:lnTo>
                    <a:pt x="12" y="6"/>
                  </a:lnTo>
                  <a:lnTo>
                    <a:pt x="4" y="15"/>
                  </a:lnTo>
                  <a:lnTo>
                    <a:pt x="2" y="25"/>
                  </a:lnTo>
                  <a:lnTo>
                    <a:pt x="4" y="33"/>
                  </a:lnTo>
                  <a:lnTo>
                    <a:pt x="10" y="37"/>
                  </a:lnTo>
                  <a:lnTo>
                    <a:pt x="18" y="33"/>
                  </a:lnTo>
                  <a:lnTo>
                    <a:pt x="19" y="27"/>
                  </a:lnTo>
                  <a:lnTo>
                    <a:pt x="15" y="16"/>
                  </a:lnTo>
                  <a:lnTo>
                    <a:pt x="21" y="8"/>
                  </a:lnTo>
                  <a:lnTo>
                    <a:pt x="33" y="5"/>
                  </a:lnTo>
                  <a:lnTo>
                    <a:pt x="44" y="6"/>
                  </a:lnTo>
                  <a:lnTo>
                    <a:pt x="52" y="12"/>
                  </a:lnTo>
                  <a:lnTo>
                    <a:pt x="56" y="21"/>
                  </a:lnTo>
                  <a:lnTo>
                    <a:pt x="59" y="31"/>
                  </a:lnTo>
                  <a:lnTo>
                    <a:pt x="58" y="35"/>
                  </a:lnTo>
                  <a:lnTo>
                    <a:pt x="56" y="38"/>
                  </a:lnTo>
                  <a:lnTo>
                    <a:pt x="56" y="41"/>
                  </a:lnTo>
                  <a:lnTo>
                    <a:pt x="53" y="46"/>
                  </a:lnTo>
                  <a:lnTo>
                    <a:pt x="50" y="51"/>
                  </a:lnTo>
                  <a:lnTo>
                    <a:pt x="27" y="58"/>
                  </a:lnTo>
                  <a:lnTo>
                    <a:pt x="27" y="63"/>
                  </a:lnTo>
                  <a:lnTo>
                    <a:pt x="44" y="64"/>
                  </a:lnTo>
                  <a:lnTo>
                    <a:pt x="50" y="67"/>
                  </a:lnTo>
                  <a:lnTo>
                    <a:pt x="55" y="72"/>
                  </a:lnTo>
                  <a:lnTo>
                    <a:pt x="61" y="80"/>
                  </a:lnTo>
                  <a:lnTo>
                    <a:pt x="64" y="94"/>
                  </a:lnTo>
                  <a:lnTo>
                    <a:pt x="63" y="96"/>
                  </a:lnTo>
                  <a:lnTo>
                    <a:pt x="63" y="100"/>
                  </a:lnTo>
                  <a:lnTo>
                    <a:pt x="61" y="107"/>
                  </a:lnTo>
                  <a:lnTo>
                    <a:pt x="58" y="112"/>
                  </a:lnTo>
                  <a:lnTo>
                    <a:pt x="55" y="118"/>
                  </a:lnTo>
                  <a:lnTo>
                    <a:pt x="33" y="126"/>
                  </a:lnTo>
                  <a:lnTo>
                    <a:pt x="21" y="121"/>
                  </a:lnTo>
                  <a:lnTo>
                    <a:pt x="15" y="115"/>
                  </a:lnTo>
                  <a:lnTo>
                    <a:pt x="18" y="110"/>
                  </a:lnTo>
                  <a:lnTo>
                    <a:pt x="19" y="104"/>
                  </a:lnTo>
                  <a:lnTo>
                    <a:pt x="17" y="97"/>
                  </a:lnTo>
                  <a:lnTo>
                    <a:pt x="9" y="95"/>
                  </a:lnTo>
                  <a:lnTo>
                    <a:pt x="3" y="97"/>
                  </a:lnTo>
                  <a:lnTo>
                    <a:pt x="0" y="107"/>
                  </a:lnTo>
                  <a:lnTo>
                    <a:pt x="10" y="124"/>
                  </a:lnTo>
                  <a:lnTo>
                    <a:pt x="36" y="131"/>
                  </a:lnTo>
                  <a:lnTo>
                    <a:pt x="36" y="130"/>
                  </a:lnTo>
                  <a:lnTo>
                    <a:pt x="37" y="130"/>
                  </a:lnTo>
                  <a:lnTo>
                    <a:pt x="40" y="130"/>
                  </a:lnTo>
                  <a:lnTo>
                    <a:pt x="44" y="130"/>
                  </a:lnTo>
                  <a:lnTo>
                    <a:pt x="53" y="127"/>
                  </a:lnTo>
                  <a:lnTo>
                    <a:pt x="55" y="125"/>
                  </a:lnTo>
                  <a:lnTo>
                    <a:pt x="55" y="124"/>
                  </a:lnTo>
                  <a:lnTo>
                    <a:pt x="56" y="124"/>
                  </a:lnTo>
                  <a:lnTo>
                    <a:pt x="59" y="124"/>
                  </a:lnTo>
                  <a:lnTo>
                    <a:pt x="66" y="119"/>
                  </a:lnTo>
                  <a:lnTo>
                    <a:pt x="66" y="117"/>
                  </a:lnTo>
                  <a:lnTo>
                    <a:pt x="66" y="115"/>
                  </a:lnTo>
                  <a:lnTo>
                    <a:pt x="67" y="115"/>
                  </a:lnTo>
                  <a:lnTo>
                    <a:pt x="70" y="113"/>
                  </a:lnTo>
                  <a:lnTo>
                    <a:pt x="73" y="108"/>
                  </a:lnTo>
                  <a:lnTo>
                    <a:pt x="76" y="101"/>
                  </a:lnTo>
                  <a:lnTo>
                    <a:pt x="76" y="97"/>
                  </a:lnTo>
                  <a:lnTo>
                    <a:pt x="77" y="95"/>
                  </a:lnTo>
                  <a:lnTo>
                    <a:pt x="75" y="85"/>
                  </a:lnTo>
                  <a:lnTo>
                    <a:pt x="71" y="75"/>
                  </a:lnTo>
                  <a:lnTo>
                    <a:pt x="47" y="60"/>
                  </a:lnTo>
                  <a:lnTo>
                    <a:pt x="66" y="48"/>
                  </a:lnTo>
                  <a:lnTo>
                    <a:pt x="67" y="43"/>
                  </a:lnTo>
                  <a:lnTo>
                    <a:pt x="70" y="39"/>
                  </a:lnTo>
                  <a:lnTo>
                    <a:pt x="70" y="35"/>
                  </a:lnTo>
                  <a:lnTo>
                    <a:pt x="71" y="33"/>
                  </a:lnTo>
                  <a:lnTo>
                    <a:pt x="72" y="28"/>
                  </a:lnTo>
                  <a:close/>
                </a:path>
              </a:pathLst>
            </a:custGeom>
            <a:solidFill>
              <a:srgbClr val="000000">
                <a:alpha val="100000"/>
              </a:srgbClr>
            </a:solidFill>
            <a:ln w="9525">
              <a:noFill/>
            </a:ln>
          </p:spPr>
          <p:txBody>
            <a:bodyPr/>
            <a:lstStyle/>
            <a:p>
              <a:endParaRPr lang="zh-CN" altLang="en-US"/>
            </a:p>
          </p:txBody>
        </p:sp>
        <p:sp>
          <p:nvSpPr>
            <p:cNvPr id="10765" name="未知"/>
            <p:cNvSpPr>
              <a:spLocks noEditPoints="1"/>
            </p:cNvSpPr>
            <p:nvPr/>
          </p:nvSpPr>
          <p:spPr>
            <a:xfrm>
              <a:off x="2105" y="122"/>
              <a:ext cx="27" cy="44"/>
            </a:xfrm>
            <a:custGeom>
              <a:avLst/>
              <a:gdLst/>
              <a:ahLst/>
              <a:cxnLst/>
              <a:rect l="0" t="0" r="0" b="0"/>
              <a:pathLst>
                <a:path w="81" h="131">
                  <a:moveTo>
                    <a:pt x="81" y="64"/>
                  </a:moveTo>
                  <a:lnTo>
                    <a:pt x="80" y="48"/>
                  </a:lnTo>
                  <a:lnTo>
                    <a:pt x="78" y="36"/>
                  </a:lnTo>
                  <a:lnTo>
                    <a:pt x="74" y="25"/>
                  </a:lnTo>
                  <a:lnTo>
                    <a:pt x="71" y="17"/>
                  </a:lnTo>
                  <a:lnTo>
                    <a:pt x="63" y="8"/>
                  </a:lnTo>
                  <a:lnTo>
                    <a:pt x="57" y="4"/>
                  </a:lnTo>
                  <a:lnTo>
                    <a:pt x="49" y="0"/>
                  </a:lnTo>
                  <a:lnTo>
                    <a:pt x="42" y="0"/>
                  </a:lnTo>
                  <a:lnTo>
                    <a:pt x="32" y="0"/>
                  </a:lnTo>
                  <a:lnTo>
                    <a:pt x="25" y="4"/>
                  </a:lnTo>
                  <a:lnTo>
                    <a:pt x="17" y="10"/>
                  </a:lnTo>
                  <a:lnTo>
                    <a:pt x="11" y="18"/>
                  </a:lnTo>
                  <a:lnTo>
                    <a:pt x="5" y="27"/>
                  </a:lnTo>
                  <a:lnTo>
                    <a:pt x="3" y="37"/>
                  </a:lnTo>
                  <a:lnTo>
                    <a:pt x="0" y="50"/>
                  </a:lnTo>
                  <a:lnTo>
                    <a:pt x="0" y="64"/>
                  </a:lnTo>
                  <a:lnTo>
                    <a:pt x="0" y="79"/>
                  </a:lnTo>
                  <a:lnTo>
                    <a:pt x="3" y="92"/>
                  </a:lnTo>
                  <a:lnTo>
                    <a:pt x="5" y="103"/>
                  </a:lnTo>
                  <a:lnTo>
                    <a:pt x="11" y="113"/>
                  </a:lnTo>
                  <a:lnTo>
                    <a:pt x="17" y="120"/>
                  </a:lnTo>
                  <a:lnTo>
                    <a:pt x="25" y="126"/>
                  </a:lnTo>
                  <a:lnTo>
                    <a:pt x="32" y="129"/>
                  </a:lnTo>
                  <a:lnTo>
                    <a:pt x="42" y="131"/>
                  </a:lnTo>
                  <a:lnTo>
                    <a:pt x="49" y="129"/>
                  </a:lnTo>
                  <a:lnTo>
                    <a:pt x="52" y="127"/>
                  </a:lnTo>
                  <a:lnTo>
                    <a:pt x="57" y="126"/>
                  </a:lnTo>
                  <a:lnTo>
                    <a:pt x="60" y="122"/>
                  </a:lnTo>
                  <a:lnTo>
                    <a:pt x="63" y="120"/>
                  </a:lnTo>
                  <a:lnTo>
                    <a:pt x="71" y="113"/>
                  </a:lnTo>
                  <a:lnTo>
                    <a:pt x="71" y="109"/>
                  </a:lnTo>
                  <a:lnTo>
                    <a:pt x="72" y="106"/>
                  </a:lnTo>
                  <a:lnTo>
                    <a:pt x="74" y="102"/>
                  </a:lnTo>
                  <a:lnTo>
                    <a:pt x="74" y="98"/>
                  </a:lnTo>
                  <a:lnTo>
                    <a:pt x="75" y="96"/>
                  </a:lnTo>
                  <a:lnTo>
                    <a:pt x="78" y="91"/>
                  </a:lnTo>
                  <a:lnTo>
                    <a:pt x="80" y="77"/>
                  </a:lnTo>
                  <a:lnTo>
                    <a:pt x="80" y="70"/>
                  </a:lnTo>
                  <a:lnTo>
                    <a:pt x="80" y="67"/>
                  </a:lnTo>
                  <a:lnTo>
                    <a:pt x="81" y="64"/>
                  </a:lnTo>
                  <a:close/>
                  <a:moveTo>
                    <a:pt x="60" y="22"/>
                  </a:moveTo>
                  <a:lnTo>
                    <a:pt x="62" y="29"/>
                  </a:lnTo>
                  <a:lnTo>
                    <a:pt x="65" y="40"/>
                  </a:lnTo>
                  <a:lnTo>
                    <a:pt x="66" y="51"/>
                  </a:lnTo>
                  <a:lnTo>
                    <a:pt x="67" y="64"/>
                  </a:lnTo>
                  <a:lnTo>
                    <a:pt x="66" y="67"/>
                  </a:lnTo>
                  <a:lnTo>
                    <a:pt x="66" y="70"/>
                  </a:lnTo>
                  <a:lnTo>
                    <a:pt x="66" y="77"/>
                  </a:lnTo>
                  <a:lnTo>
                    <a:pt x="65" y="90"/>
                  </a:lnTo>
                  <a:lnTo>
                    <a:pt x="62" y="99"/>
                  </a:lnTo>
                  <a:lnTo>
                    <a:pt x="60" y="109"/>
                  </a:lnTo>
                  <a:lnTo>
                    <a:pt x="55" y="115"/>
                  </a:lnTo>
                  <a:lnTo>
                    <a:pt x="51" y="120"/>
                  </a:lnTo>
                  <a:lnTo>
                    <a:pt x="46" y="123"/>
                  </a:lnTo>
                  <a:lnTo>
                    <a:pt x="42" y="125"/>
                  </a:lnTo>
                  <a:lnTo>
                    <a:pt x="35" y="123"/>
                  </a:lnTo>
                  <a:lnTo>
                    <a:pt x="31" y="120"/>
                  </a:lnTo>
                  <a:lnTo>
                    <a:pt x="26" y="115"/>
                  </a:lnTo>
                  <a:lnTo>
                    <a:pt x="22" y="109"/>
                  </a:lnTo>
                  <a:lnTo>
                    <a:pt x="14" y="64"/>
                  </a:lnTo>
                  <a:lnTo>
                    <a:pt x="22" y="22"/>
                  </a:lnTo>
                  <a:lnTo>
                    <a:pt x="31" y="8"/>
                  </a:lnTo>
                  <a:lnTo>
                    <a:pt x="42" y="5"/>
                  </a:lnTo>
                  <a:lnTo>
                    <a:pt x="46" y="5"/>
                  </a:lnTo>
                  <a:lnTo>
                    <a:pt x="51" y="8"/>
                  </a:lnTo>
                  <a:lnTo>
                    <a:pt x="55" y="13"/>
                  </a:lnTo>
                  <a:lnTo>
                    <a:pt x="60" y="22"/>
                  </a:lnTo>
                  <a:close/>
                </a:path>
              </a:pathLst>
            </a:custGeom>
            <a:solidFill>
              <a:srgbClr val="000000">
                <a:alpha val="100000"/>
              </a:srgbClr>
            </a:solidFill>
            <a:ln w="9525">
              <a:noFill/>
            </a:ln>
          </p:spPr>
          <p:txBody>
            <a:bodyPr/>
            <a:lstStyle/>
            <a:p>
              <a:endParaRPr lang="zh-CN" altLang="en-US"/>
            </a:p>
          </p:txBody>
        </p:sp>
        <p:sp>
          <p:nvSpPr>
            <p:cNvPr id="10766" name="未知"/>
            <p:cNvSpPr/>
            <p:nvPr/>
          </p:nvSpPr>
          <p:spPr>
            <a:xfrm>
              <a:off x="2112" y="127"/>
              <a:ext cx="13" cy="4"/>
            </a:xfrm>
            <a:custGeom>
              <a:avLst/>
              <a:gdLst/>
              <a:ahLst/>
              <a:cxnLst/>
              <a:rect l="0" t="0" r="0" b="0"/>
              <a:pathLst>
                <a:path w="39" h="11">
                  <a:moveTo>
                    <a:pt x="39" y="11"/>
                  </a:moveTo>
                  <a:lnTo>
                    <a:pt x="38" y="8"/>
                  </a:lnTo>
                  <a:lnTo>
                    <a:pt x="34" y="0"/>
                  </a:lnTo>
                  <a:lnTo>
                    <a:pt x="5" y="0"/>
                  </a:lnTo>
                  <a:lnTo>
                    <a:pt x="0" y="8"/>
                  </a:lnTo>
                  <a:lnTo>
                    <a:pt x="0" y="11"/>
                  </a:lnTo>
                  <a:lnTo>
                    <a:pt x="39" y="11"/>
                  </a:lnTo>
                  <a:close/>
                </a:path>
              </a:pathLst>
            </a:custGeom>
            <a:solidFill>
              <a:srgbClr val="ECECEC">
                <a:alpha val="100000"/>
              </a:srgbClr>
            </a:solidFill>
            <a:ln w="9525">
              <a:noFill/>
            </a:ln>
          </p:spPr>
          <p:txBody>
            <a:bodyPr/>
            <a:lstStyle/>
            <a:p>
              <a:endParaRPr lang="zh-CN" altLang="en-US"/>
            </a:p>
          </p:txBody>
        </p:sp>
        <p:sp>
          <p:nvSpPr>
            <p:cNvPr id="10767" name="未知"/>
            <p:cNvSpPr/>
            <p:nvPr/>
          </p:nvSpPr>
          <p:spPr>
            <a:xfrm>
              <a:off x="2110" y="138"/>
              <a:ext cx="17" cy="4"/>
            </a:xfrm>
            <a:custGeom>
              <a:avLst/>
              <a:gdLst/>
              <a:ahLst/>
              <a:cxnLst/>
              <a:rect l="0" t="0" r="0" b="0"/>
              <a:pathLst>
                <a:path w="52" h="12">
                  <a:moveTo>
                    <a:pt x="52" y="12"/>
                  </a:moveTo>
                  <a:lnTo>
                    <a:pt x="52" y="0"/>
                  </a:lnTo>
                  <a:lnTo>
                    <a:pt x="4" y="0"/>
                  </a:lnTo>
                  <a:lnTo>
                    <a:pt x="0" y="12"/>
                  </a:lnTo>
                  <a:lnTo>
                    <a:pt x="52" y="12"/>
                  </a:lnTo>
                  <a:close/>
                </a:path>
              </a:pathLst>
            </a:custGeom>
            <a:solidFill>
              <a:srgbClr val="E5E5E5">
                <a:alpha val="100000"/>
              </a:srgbClr>
            </a:solidFill>
            <a:ln w="9525">
              <a:noFill/>
            </a:ln>
          </p:spPr>
          <p:txBody>
            <a:bodyPr/>
            <a:lstStyle/>
            <a:p>
              <a:endParaRPr lang="zh-CN" altLang="en-US"/>
            </a:p>
          </p:txBody>
        </p:sp>
        <p:sp>
          <p:nvSpPr>
            <p:cNvPr id="10768" name="未知"/>
            <p:cNvSpPr/>
            <p:nvPr/>
          </p:nvSpPr>
          <p:spPr>
            <a:xfrm>
              <a:off x="2109" y="142"/>
              <a:ext cx="18" cy="4"/>
            </a:xfrm>
            <a:custGeom>
              <a:avLst/>
              <a:gdLst/>
              <a:ahLst/>
              <a:cxnLst/>
              <a:rect l="0" t="0" r="0" b="0"/>
              <a:pathLst>
                <a:path w="53" h="11">
                  <a:moveTo>
                    <a:pt x="53" y="5"/>
                  </a:moveTo>
                  <a:lnTo>
                    <a:pt x="53" y="0"/>
                  </a:lnTo>
                  <a:lnTo>
                    <a:pt x="1" y="0"/>
                  </a:lnTo>
                  <a:lnTo>
                    <a:pt x="0" y="5"/>
                  </a:lnTo>
                  <a:lnTo>
                    <a:pt x="1" y="11"/>
                  </a:lnTo>
                  <a:lnTo>
                    <a:pt x="53" y="11"/>
                  </a:lnTo>
                  <a:lnTo>
                    <a:pt x="53" y="5"/>
                  </a:lnTo>
                  <a:close/>
                </a:path>
              </a:pathLst>
            </a:custGeom>
            <a:solidFill>
              <a:srgbClr val="E3E3E3">
                <a:alpha val="100000"/>
              </a:srgbClr>
            </a:solidFill>
            <a:ln w="9525">
              <a:noFill/>
            </a:ln>
          </p:spPr>
          <p:txBody>
            <a:bodyPr/>
            <a:lstStyle/>
            <a:p>
              <a:endParaRPr lang="zh-CN" altLang="en-US"/>
            </a:p>
          </p:txBody>
        </p:sp>
        <p:sp>
          <p:nvSpPr>
            <p:cNvPr id="10769" name="未知"/>
            <p:cNvSpPr/>
            <p:nvPr/>
          </p:nvSpPr>
          <p:spPr>
            <a:xfrm>
              <a:off x="2111" y="135"/>
              <a:ext cx="16" cy="3"/>
            </a:xfrm>
            <a:custGeom>
              <a:avLst/>
              <a:gdLst/>
              <a:ahLst/>
              <a:cxnLst/>
              <a:rect l="0" t="0" r="0" b="0"/>
              <a:pathLst>
                <a:path w="48" h="10">
                  <a:moveTo>
                    <a:pt x="48" y="10"/>
                  </a:moveTo>
                  <a:lnTo>
                    <a:pt x="47" y="0"/>
                  </a:lnTo>
                  <a:lnTo>
                    <a:pt x="1" y="0"/>
                  </a:lnTo>
                  <a:lnTo>
                    <a:pt x="0" y="10"/>
                  </a:lnTo>
                  <a:lnTo>
                    <a:pt x="48" y="10"/>
                  </a:lnTo>
                  <a:close/>
                </a:path>
              </a:pathLst>
            </a:custGeom>
            <a:solidFill>
              <a:srgbClr val="E8E8E8">
                <a:alpha val="100000"/>
              </a:srgbClr>
            </a:solidFill>
            <a:ln w="9525">
              <a:noFill/>
            </a:ln>
          </p:spPr>
          <p:txBody>
            <a:bodyPr/>
            <a:lstStyle/>
            <a:p>
              <a:endParaRPr lang="zh-CN" altLang="en-US"/>
            </a:p>
          </p:txBody>
        </p:sp>
        <p:sp>
          <p:nvSpPr>
            <p:cNvPr id="10770" name="未知"/>
            <p:cNvSpPr/>
            <p:nvPr/>
          </p:nvSpPr>
          <p:spPr>
            <a:xfrm>
              <a:off x="2111" y="131"/>
              <a:ext cx="16" cy="4"/>
            </a:xfrm>
            <a:custGeom>
              <a:avLst/>
              <a:gdLst/>
              <a:ahLst/>
              <a:cxnLst/>
              <a:rect l="0" t="0" r="0" b="0"/>
              <a:pathLst>
                <a:path w="46" h="12">
                  <a:moveTo>
                    <a:pt x="46" y="12"/>
                  </a:moveTo>
                  <a:lnTo>
                    <a:pt x="41" y="0"/>
                  </a:lnTo>
                  <a:lnTo>
                    <a:pt x="2" y="0"/>
                  </a:lnTo>
                  <a:lnTo>
                    <a:pt x="0" y="12"/>
                  </a:lnTo>
                  <a:lnTo>
                    <a:pt x="46" y="12"/>
                  </a:lnTo>
                  <a:close/>
                </a:path>
              </a:pathLst>
            </a:custGeom>
            <a:solidFill>
              <a:srgbClr val="EAEAEA">
                <a:alpha val="100000"/>
              </a:srgbClr>
            </a:solidFill>
            <a:ln w="9525">
              <a:noFill/>
            </a:ln>
          </p:spPr>
          <p:txBody>
            <a:bodyPr/>
            <a:lstStyle/>
            <a:p>
              <a:endParaRPr lang="zh-CN" altLang="en-US"/>
            </a:p>
          </p:txBody>
        </p:sp>
        <p:sp>
          <p:nvSpPr>
            <p:cNvPr id="10771" name="未知"/>
            <p:cNvSpPr/>
            <p:nvPr/>
          </p:nvSpPr>
          <p:spPr>
            <a:xfrm>
              <a:off x="2114" y="124"/>
              <a:ext cx="9" cy="3"/>
            </a:xfrm>
            <a:custGeom>
              <a:avLst/>
              <a:gdLst/>
              <a:ahLst/>
              <a:cxnLst/>
              <a:rect l="0" t="0" r="0" b="0"/>
              <a:pathLst>
                <a:path w="29" h="9">
                  <a:moveTo>
                    <a:pt x="15" y="0"/>
                  </a:moveTo>
                  <a:lnTo>
                    <a:pt x="6" y="2"/>
                  </a:lnTo>
                  <a:lnTo>
                    <a:pt x="0" y="9"/>
                  </a:lnTo>
                  <a:lnTo>
                    <a:pt x="29" y="9"/>
                  </a:lnTo>
                  <a:lnTo>
                    <a:pt x="22" y="2"/>
                  </a:lnTo>
                  <a:lnTo>
                    <a:pt x="15" y="0"/>
                  </a:lnTo>
                  <a:close/>
                </a:path>
              </a:pathLst>
            </a:custGeom>
            <a:solidFill>
              <a:srgbClr val="F0F0F0">
                <a:alpha val="100000"/>
              </a:srgbClr>
            </a:solidFill>
            <a:ln w="9525">
              <a:noFill/>
            </a:ln>
          </p:spPr>
          <p:txBody>
            <a:bodyPr/>
            <a:lstStyle/>
            <a:p>
              <a:endParaRPr lang="zh-CN" altLang="en-US"/>
            </a:p>
          </p:txBody>
        </p:sp>
        <p:sp>
          <p:nvSpPr>
            <p:cNvPr id="10772" name="未知"/>
            <p:cNvSpPr/>
            <p:nvPr/>
          </p:nvSpPr>
          <p:spPr>
            <a:xfrm>
              <a:off x="2111" y="153"/>
              <a:ext cx="16" cy="4"/>
            </a:xfrm>
            <a:custGeom>
              <a:avLst/>
              <a:gdLst/>
              <a:ahLst/>
              <a:cxnLst/>
              <a:rect l="0" t="0" r="0" b="0"/>
              <a:pathLst>
                <a:path w="46" h="12">
                  <a:moveTo>
                    <a:pt x="0" y="0"/>
                  </a:moveTo>
                  <a:lnTo>
                    <a:pt x="2" y="12"/>
                  </a:lnTo>
                  <a:lnTo>
                    <a:pt x="43" y="12"/>
                  </a:lnTo>
                  <a:lnTo>
                    <a:pt x="46" y="0"/>
                  </a:lnTo>
                  <a:lnTo>
                    <a:pt x="0" y="0"/>
                  </a:lnTo>
                  <a:close/>
                </a:path>
              </a:pathLst>
            </a:custGeom>
            <a:solidFill>
              <a:srgbClr val="DBDBDB">
                <a:alpha val="100000"/>
              </a:srgbClr>
            </a:solidFill>
            <a:ln w="9525">
              <a:noFill/>
            </a:ln>
          </p:spPr>
          <p:txBody>
            <a:bodyPr/>
            <a:lstStyle/>
            <a:p>
              <a:endParaRPr lang="zh-CN" altLang="en-US"/>
            </a:p>
          </p:txBody>
        </p:sp>
        <p:sp>
          <p:nvSpPr>
            <p:cNvPr id="10773" name="未知"/>
            <p:cNvSpPr/>
            <p:nvPr/>
          </p:nvSpPr>
          <p:spPr>
            <a:xfrm>
              <a:off x="2111" y="149"/>
              <a:ext cx="16" cy="4"/>
            </a:xfrm>
            <a:custGeom>
              <a:avLst/>
              <a:gdLst/>
              <a:ahLst/>
              <a:cxnLst/>
              <a:rect l="0" t="0" r="0" b="0"/>
              <a:pathLst>
                <a:path w="48" h="11">
                  <a:moveTo>
                    <a:pt x="0" y="0"/>
                  </a:moveTo>
                  <a:lnTo>
                    <a:pt x="1" y="11"/>
                  </a:lnTo>
                  <a:lnTo>
                    <a:pt x="47" y="11"/>
                  </a:lnTo>
                  <a:lnTo>
                    <a:pt x="48" y="0"/>
                  </a:lnTo>
                  <a:lnTo>
                    <a:pt x="0" y="0"/>
                  </a:lnTo>
                  <a:close/>
                </a:path>
              </a:pathLst>
            </a:custGeom>
            <a:solidFill>
              <a:srgbClr val="DDDDDD">
                <a:alpha val="100000"/>
              </a:srgbClr>
            </a:solidFill>
            <a:ln w="9525">
              <a:noFill/>
            </a:ln>
          </p:spPr>
          <p:txBody>
            <a:bodyPr/>
            <a:lstStyle/>
            <a:p>
              <a:endParaRPr lang="zh-CN" altLang="en-US"/>
            </a:p>
          </p:txBody>
        </p:sp>
        <p:sp>
          <p:nvSpPr>
            <p:cNvPr id="10774" name="未知"/>
            <p:cNvSpPr/>
            <p:nvPr/>
          </p:nvSpPr>
          <p:spPr>
            <a:xfrm>
              <a:off x="2113" y="161"/>
              <a:ext cx="10" cy="3"/>
            </a:xfrm>
            <a:custGeom>
              <a:avLst/>
              <a:gdLst/>
              <a:ahLst/>
              <a:cxnLst/>
              <a:rect l="0" t="0" r="0" b="0"/>
              <a:pathLst>
                <a:path w="30" h="10">
                  <a:moveTo>
                    <a:pt x="0" y="0"/>
                  </a:moveTo>
                  <a:lnTo>
                    <a:pt x="6" y="7"/>
                  </a:lnTo>
                  <a:lnTo>
                    <a:pt x="16" y="10"/>
                  </a:lnTo>
                  <a:lnTo>
                    <a:pt x="23" y="7"/>
                  </a:lnTo>
                  <a:lnTo>
                    <a:pt x="30" y="0"/>
                  </a:lnTo>
                  <a:lnTo>
                    <a:pt x="0" y="0"/>
                  </a:lnTo>
                  <a:close/>
                </a:path>
              </a:pathLst>
            </a:custGeom>
            <a:solidFill>
              <a:srgbClr val="D5D5D5">
                <a:alpha val="100000"/>
              </a:srgbClr>
            </a:solidFill>
            <a:ln w="9525">
              <a:noFill/>
            </a:ln>
          </p:spPr>
          <p:txBody>
            <a:bodyPr/>
            <a:lstStyle/>
            <a:p>
              <a:endParaRPr lang="zh-CN" altLang="en-US"/>
            </a:p>
          </p:txBody>
        </p:sp>
        <p:sp>
          <p:nvSpPr>
            <p:cNvPr id="10775" name="未知"/>
            <p:cNvSpPr/>
            <p:nvPr/>
          </p:nvSpPr>
          <p:spPr>
            <a:xfrm>
              <a:off x="2112" y="157"/>
              <a:ext cx="14" cy="4"/>
            </a:xfrm>
            <a:custGeom>
              <a:avLst/>
              <a:gdLst/>
              <a:ahLst/>
              <a:cxnLst/>
              <a:rect l="0" t="0" r="0" b="0"/>
              <a:pathLst>
                <a:path w="41" h="11">
                  <a:moveTo>
                    <a:pt x="0" y="5"/>
                  </a:moveTo>
                  <a:lnTo>
                    <a:pt x="4" y="11"/>
                  </a:lnTo>
                  <a:lnTo>
                    <a:pt x="34" y="11"/>
                  </a:lnTo>
                  <a:lnTo>
                    <a:pt x="34" y="9"/>
                  </a:lnTo>
                  <a:lnTo>
                    <a:pt x="34" y="7"/>
                  </a:lnTo>
                  <a:lnTo>
                    <a:pt x="35" y="7"/>
                  </a:lnTo>
                  <a:lnTo>
                    <a:pt x="38" y="5"/>
                  </a:lnTo>
                  <a:lnTo>
                    <a:pt x="41" y="0"/>
                  </a:lnTo>
                  <a:lnTo>
                    <a:pt x="0" y="0"/>
                  </a:lnTo>
                  <a:lnTo>
                    <a:pt x="0" y="5"/>
                  </a:lnTo>
                  <a:close/>
                </a:path>
              </a:pathLst>
            </a:custGeom>
            <a:solidFill>
              <a:srgbClr val="D8D8D8">
                <a:alpha val="100000"/>
              </a:srgbClr>
            </a:solidFill>
            <a:ln w="9525">
              <a:noFill/>
            </a:ln>
          </p:spPr>
          <p:txBody>
            <a:bodyPr/>
            <a:lstStyle/>
            <a:p>
              <a:endParaRPr lang="zh-CN" altLang="en-US"/>
            </a:p>
          </p:txBody>
        </p:sp>
        <p:sp>
          <p:nvSpPr>
            <p:cNvPr id="10776" name="未知"/>
            <p:cNvSpPr/>
            <p:nvPr/>
          </p:nvSpPr>
          <p:spPr>
            <a:xfrm>
              <a:off x="2110" y="146"/>
              <a:ext cx="17" cy="3"/>
            </a:xfrm>
            <a:custGeom>
              <a:avLst/>
              <a:gdLst/>
              <a:ahLst/>
              <a:cxnLst/>
              <a:rect l="0" t="0" r="0" b="0"/>
              <a:pathLst>
                <a:path w="52" h="11">
                  <a:moveTo>
                    <a:pt x="0" y="0"/>
                  </a:moveTo>
                  <a:lnTo>
                    <a:pt x="4" y="11"/>
                  </a:lnTo>
                  <a:lnTo>
                    <a:pt x="52" y="11"/>
                  </a:lnTo>
                  <a:lnTo>
                    <a:pt x="52" y="0"/>
                  </a:lnTo>
                  <a:lnTo>
                    <a:pt x="0" y="0"/>
                  </a:lnTo>
                  <a:close/>
                </a:path>
              </a:pathLst>
            </a:custGeom>
            <a:solidFill>
              <a:srgbClr val="E0E0E0">
                <a:alpha val="100000"/>
              </a:srgbClr>
            </a:solidFill>
            <a:ln w="9525">
              <a:noFill/>
            </a:ln>
          </p:spPr>
          <p:txBody>
            <a:bodyPr/>
            <a:lstStyle/>
            <a:p>
              <a:endParaRPr lang="zh-CN" altLang="en-US"/>
            </a:p>
          </p:txBody>
        </p:sp>
        <p:sp>
          <p:nvSpPr>
            <p:cNvPr id="10777" name="未知"/>
            <p:cNvSpPr/>
            <p:nvPr/>
          </p:nvSpPr>
          <p:spPr>
            <a:xfrm>
              <a:off x="2070" y="122"/>
              <a:ext cx="27" cy="43"/>
            </a:xfrm>
            <a:custGeom>
              <a:avLst/>
              <a:gdLst/>
              <a:ahLst/>
              <a:cxnLst/>
              <a:rect l="0" t="0" r="0" b="0"/>
              <a:pathLst>
                <a:path w="80" h="129">
                  <a:moveTo>
                    <a:pt x="79" y="30"/>
                  </a:moveTo>
                  <a:lnTo>
                    <a:pt x="77" y="18"/>
                  </a:lnTo>
                  <a:lnTo>
                    <a:pt x="69" y="8"/>
                  </a:lnTo>
                  <a:lnTo>
                    <a:pt x="63" y="4"/>
                  </a:lnTo>
                  <a:lnTo>
                    <a:pt x="57" y="1"/>
                  </a:lnTo>
                  <a:lnTo>
                    <a:pt x="40" y="0"/>
                  </a:lnTo>
                  <a:lnTo>
                    <a:pt x="27" y="1"/>
                  </a:lnTo>
                  <a:lnTo>
                    <a:pt x="15" y="7"/>
                  </a:lnTo>
                  <a:lnTo>
                    <a:pt x="9" y="11"/>
                  </a:lnTo>
                  <a:lnTo>
                    <a:pt x="5" y="17"/>
                  </a:lnTo>
                  <a:lnTo>
                    <a:pt x="3" y="33"/>
                  </a:lnTo>
                  <a:lnTo>
                    <a:pt x="5" y="40"/>
                  </a:lnTo>
                  <a:lnTo>
                    <a:pt x="14" y="42"/>
                  </a:lnTo>
                  <a:lnTo>
                    <a:pt x="20" y="41"/>
                  </a:lnTo>
                  <a:lnTo>
                    <a:pt x="21" y="36"/>
                  </a:lnTo>
                  <a:lnTo>
                    <a:pt x="16" y="22"/>
                  </a:lnTo>
                  <a:lnTo>
                    <a:pt x="22" y="8"/>
                  </a:lnTo>
                  <a:lnTo>
                    <a:pt x="39" y="5"/>
                  </a:lnTo>
                  <a:lnTo>
                    <a:pt x="50" y="6"/>
                  </a:lnTo>
                  <a:lnTo>
                    <a:pt x="59" y="12"/>
                  </a:lnTo>
                  <a:lnTo>
                    <a:pt x="62" y="21"/>
                  </a:lnTo>
                  <a:lnTo>
                    <a:pt x="63" y="25"/>
                  </a:lnTo>
                  <a:lnTo>
                    <a:pt x="65" y="33"/>
                  </a:lnTo>
                  <a:lnTo>
                    <a:pt x="59" y="54"/>
                  </a:lnTo>
                  <a:lnTo>
                    <a:pt x="14" y="103"/>
                  </a:lnTo>
                  <a:lnTo>
                    <a:pt x="0" y="120"/>
                  </a:lnTo>
                  <a:lnTo>
                    <a:pt x="0" y="129"/>
                  </a:lnTo>
                  <a:lnTo>
                    <a:pt x="74" y="129"/>
                  </a:lnTo>
                  <a:lnTo>
                    <a:pt x="80" y="98"/>
                  </a:lnTo>
                  <a:lnTo>
                    <a:pt x="74" y="98"/>
                  </a:lnTo>
                  <a:lnTo>
                    <a:pt x="68" y="113"/>
                  </a:lnTo>
                  <a:lnTo>
                    <a:pt x="63" y="116"/>
                  </a:lnTo>
                  <a:lnTo>
                    <a:pt x="60" y="116"/>
                  </a:lnTo>
                  <a:lnTo>
                    <a:pt x="57" y="117"/>
                  </a:lnTo>
                  <a:lnTo>
                    <a:pt x="9" y="117"/>
                  </a:lnTo>
                  <a:lnTo>
                    <a:pt x="25" y="100"/>
                  </a:lnTo>
                  <a:lnTo>
                    <a:pt x="60" y="67"/>
                  </a:lnTo>
                  <a:lnTo>
                    <a:pt x="73" y="48"/>
                  </a:lnTo>
                  <a:lnTo>
                    <a:pt x="79" y="30"/>
                  </a:lnTo>
                  <a:close/>
                </a:path>
              </a:pathLst>
            </a:custGeom>
            <a:solidFill>
              <a:srgbClr val="000000">
                <a:alpha val="100000"/>
              </a:srgbClr>
            </a:solidFill>
            <a:ln w="9525">
              <a:noFill/>
            </a:ln>
          </p:spPr>
          <p:txBody>
            <a:bodyPr/>
            <a:lstStyle/>
            <a:p>
              <a:endParaRPr lang="zh-CN" altLang="en-US"/>
            </a:p>
          </p:txBody>
        </p:sp>
        <p:sp>
          <p:nvSpPr>
            <p:cNvPr id="10778" name="未知"/>
            <p:cNvSpPr>
              <a:spLocks noEditPoints="1"/>
            </p:cNvSpPr>
            <p:nvPr/>
          </p:nvSpPr>
          <p:spPr>
            <a:xfrm>
              <a:off x="1801" y="118"/>
              <a:ext cx="28" cy="43"/>
            </a:xfrm>
            <a:custGeom>
              <a:avLst/>
              <a:gdLst/>
              <a:ahLst/>
              <a:cxnLst/>
              <a:rect l="0" t="0" r="0" b="0"/>
              <a:pathLst>
                <a:path w="82" h="130">
                  <a:moveTo>
                    <a:pt x="71" y="113"/>
                  </a:moveTo>
                  <a:lnTo>
                    <a:pt x="71" y="110"/>
                  </a:lnTo>
                  <a:lnTo>
                    <a:pt x="73" y="107"/>
                  </a:lnTo>
                  <a:lnTo>
                    <a:pt x="75" y="103"/>
                  </a:lnTo>
                  <a:lnTo>
                    <a:pt x="75" y="99"/>
                  </a:lnTo>
                  <a:lnTo>
                    <a:pt x="76" y="96"/>
                  </a:lnTo>
                  <a:lnTo>
                    <a:pt x="79" y="92"/>
                  </a:lnTo>
                  <a:lnTo>
                    <a:pt x="81" y="78"/>
                  </a:lnTo>
                  <a:lnTo>
                    <a:pt x="82" y="64"/>
                  </a:lnTo>
                  <a:lnTo>
                    <a:pt x="81" y="48"/>
                  </a:lnTo>
                  <a:lnTo>
                    <a:pt x="79" y="36"/>
                  </a:lnTo>
                  <a:lnTo>
                    <a:pt x="75" y="25"/>
                  </a:lnTo>
                  <a:lnTo>
                    <a:pt x="71" y="17"/>
                  </a:lnTo>
                  <a:lnTo>
                    <a:pt x="64" y="8"/>
                  </a:lnTo>
                  <a:lnTo>
                    <a:pt x="57" y="3"/>
                  </a:lnTo>
                  <a:lnTo>
                    <a:pt x="48" y="0"/>
                  </a:lnTo>
                  <a:lnTo>
                    <a:pt x="41" y="0"/>
                  </a:lnTo>
                  <a:lnTo>
                    <a:pt x="31" y="0"/>
                  </a:lnTo>
                  <a:lnTo>
                    <a:pt x="24" y="3"/>
                  </a:lnTo>
                  <a:lnTo>
                    <a:pt x="17" y="9"/>
                  </a:lnTo>
                  <a:lnTo>
                    <a:pt x="12" y="18"/>
                  </a:lnTo>
                  <a:lnTo>
                    <a:pt x="6" y="26"/>
                  </a:lnTo>
                  <a:lnTo>
                    <a:pt x="2" y="37"/>
                  </a:lnTo>
                  <a:lnTo>
                    <a:pt x="0" y="49"/>
                  </a:lnTo>
                  <a:lnTo>
                    <a:pt x="0" y="64"/>
                  </a:lnTo>
                  <a:lnTo>
                    <a:pt x="0" y="78"/>
                  </a:lnTo>
                  <a:lnTo>
                    <a:pt x="2" y="92"/>
                  </a:lnTo>
                  <a:lnTo>
                    <a:pt x="6" y="103"/>
                  </a:lnTo>
                  <a:lnTo>
                    <a:pt x="12" y="113"/>
                  </a:lnTo>
                  <a:lnTo>
                    <a:pt x="17" y="119"/>
                  </a:lnTo>
                  <a:lnTo>
                    <a:pt x="24" y="126"/>
                  </a:lnTo>
                  <a:lnTo>
                    <a:pt x="31" y="129"/>
                  </a:lnTo>
                  <a:lnTo>
                    <a:pt x="41" y="130"/>
                  </a:lnTo>
                  <a:lnTo>
                    <a:pt x="48" y="129"/>
                  </a:lnTo>
                  <a:lnTo>
                    <a:pt x="52" y="127"/>
                  </a:lnTo>
                  <a:lnTo>
                    <a:pt x="57" y="126"/>
                  </a:lnTo>
                  <a:lnTo>
                    <a:pt x="64" y="119"/>
                  </a:lnTo>
                  <a:lnTo>
                    <a:pt x="71" y="113"/>
                  </a:lnTo>
                  <a:close/>
                  <a:moveTo>
                    <a:pt x="60" y="21"/>
                  </a:moveTo>
                  <a:lnTo>
                    <a:pt x="62" y="29"/>
                  </a:lnTo>
                  <a:lnTo>
                    <a:pt x="64" y="40"/>
                  </a:lnTo>
                  <a:lnTo>
                    <a:pt x="65" y="50"/>
                  </a:lnTo>
                  <a:lnTo>
                    <a:pt x="67" y="64"/>
                  </a:lnTo>
                  <a:lnTo>
                    <a:pt x="65" y="66"/>
                  </a:lnTo>
                  <a:lnTo>
                    <a:pt x="65" y="70"/>
                  </a:lnTo>
                  <a:lnTo>
                    <a:pt x="65" y="77"/>
                  </a:lnTo>
                  <a:lnTo>
                    <a:pt x="64" y="89"/>
                  </a:lnTo>
                  <a:lnTo>
                    <a:pt x="62" y="100"/>
                  </a:lnTo>
                  <a:lnTo>
                    <a:pt x="60" y="100"/>
                  </a:lnTo>
                  <a:lnTo>
                    <a:pt x="60" y="101"/>
                  </a:lnTo>
                  <a:lnTo>
                    <a:pt x="60" y="104"/>
                  </a:lnTo>
                  <a:lnTo>
                    <a:pt x="60" y="109"/>
                  </a:lnTo>
                  <a:lnTo>
                    <a:pt x="56" y="115"/>
                  </a:lnTo>
                  <a:lnTo>
                    <a:pt x="52" y="119"/>
                  </a:lnTo>
                  <a:lnTo>
                    <a:pt x="50" y="119"/>
                  </a:lnTo>
                  <a:lnTo>
                    <a:pt x="48" y="119"/>
                  </a:lnTo>
                  <a:lnTo>
                    <a:pt x="48" y="121"/>
                  </a:lnTo>
                  <a:lnTo>
                    <a:pt x="46" y="123"/>
                  </a:lnTo>
                  <a:lnTo>
                    <a:pt x="41" y="124"/>
                  </a:lnTo>
                  <a:lnTo>
                    <a:pt x="22" y="109"/>
                  </a:lnTo>
                  <a:lnTo>
                    <a:pt x="14" y="64"/>
                  </a:lnTo>
                  <a:lnTo>
                    <a:pt x="22" y="21"/>
                  </a:lnTo>
                  <a:lnTo>
                    <a:pt x="25" y="13"/>
                  </a:lnTo>
                  <a:lnTo>
                    <a:pt x="30" y="9"/>
                  </a:lnTo>
                  <a:lnTo>
                    <a:pt x="41" y="6"/>
                  </a:lnTo>
                  <a:lnTo>
                    <a:pt x="46" y="6"/>
                  </a:lnTo>
                  <a:lnTo>
                    <a:pt x="52" y="9"/>
                  </a:lnTo>
                  <a:lnTo>
                    <a:pt x="56" y="13"/>
                  </a:lnTo>
                  <a:lnTo>
                    <a:pt x="60" y="21"/>
                  </a:lnTo>
                  <a:close/>
                </a:path>
              </a:pathLst>
            </a:custGeom>
            <a:solidFill>
              <a:srgbClr val="000000">
                <a:alpha val="100000"/>
              </a:srgbClr>
            </a:solidFill>
            <a:ln w="9525">
              <a:noFill/>
            </a:ln>
          </p:spPr>
          <p:txBody>
            <a:bodyPr/>
            <a:lstStyle/>
            <a:p>
              <a:endParaRPr lang="zh-CN" altLang="en-US"/>
            </a:p>
          </p:txBody>
        </p:sp>
        <p:sp>
          <p:nvSpPr>
            <p:cNvPr id="10779" name="未知"/>
            <p:cNvSpPr/>
            <p:nvPr/>
          </p:nvSpPr>
          <p:spPr>
            <a:xfrm>
              <a:off x="1809" y="124"/>
              <a:ext cx="13" cy="3"/>
            </a:xfrm>
            <a:custGeom>
              <a:avLst/>
              <a:gdLst/>
              <a:ahLst/>
              <a:cxnLst/>
              <a:rect l="0" t="0" r="0" b="0"/>
              <a:pathLst>
                <a:path w="41" h="10">
                  <a:moveTo>
                    <a:pt x="38" y="4"/>
                  </a:moveTo>
                  <a:lnTo>
                    <a:pt x="36" y="0"/>
                  </a:lnTo>
                  <a:lnTo>
                    <a:pt x="2" y="0"/>
                  </a:lnTo>
                  <a:lnTo>
                    <a:pt x="0" y="4"/>
                  </a:lnTo>
                  <a:lnTo>
                    <a:pt x="0" y="10"/>
                  </a:lnTo>
                  <a:lnTo>
                    <a:pt x="41" y="10"/>
                  </a:lnTo>
                  <a:lnTo>
                    <a:pt x="38" y="4"/>
                  </a:lnTo>
                  <a:close/>
                </a:path>
              </a:pathLst>
            </a:custGeom>
            <a:solidFill>
              <a:srgbClr val="F0F0F0">
                <a:alpha val="100000"/>
              </a:srgbClr>
            </a:solidFill>
            <a:ln w="9525">
              <a:noFill/>
            </a:ln>
          </p:spPr>
          <p:txBody>
            <a:bodyPr/>
            <a:lstStyle/>
            <a:p>
              <a:endParaRPr lang="zh-CN" altLang="en-US"/>
            </a:p>
          </p:txBody>
        </p:sp>
        <p:sp>
          <p:nvSpPr>
            <p:cNvPr id="10780" name="未知"/>
            <p:cNvSpPr/>
            <p:nvPr/>
          </p:nvSpPr>
          <p:spPr>
            <a:xfrm>
              <a:off x="1808" y="127"/>
              <a:ext cx="15" cy="4"/>
            </a:xfrm>
            <a:custGeom>
              <a:avLst/>
              <a:gdLst/>
              <a:ahLst/>
              <a:cxnLst/>
              <a:rect l="0" t="0" r="0" b="0"/>
              <a:pathLst>
                <a:path w="46" h="11">
                  <a:moveTo>
                    <a:pt x="46" y="11"/>
                  </a:moveTo>
                  <a:lnTo>
                    <a:pt x="44" y="0"/>
                  </a:lnTo>
                  <a:lnTo>
                    <a:pt x="3" y="0"/>
                  </a:lnTo>
                  <a:lnTo>
                    <a:pt x="0" y="11"/>
                  </a:lnTo>
                  <a:lnTo>
                    <a:pt x="46" y="11"/>
                  </a:lnTo>
                  <a:close/>
                </a:path>
              </a:pathLst>
            </a:custGeom>
            <a:solidFill>
              <a:srgbClr val="EDEDED">
                <a:alpha val="100000"/>
              </a:srgbClr>
            </a:solidFill>
            <a:ln w="9525">
              <a:noFill/>
            </a:ln>
          </p:spPr>
          <p:txBody>
            <a:bodyPr/>
            <a:lstStyle/>
            <a:p>
              <a:endParaRPr lang="zh-CN" altLang="en-US"/>
            </a:p>
          </p:txBody>
        </p:sp>
        <p:sp>
          <p:nvSpPr>
            <p:cNvPr id="10781" name="未知"/>
            <p:cNvSpPr/>
            <p:nvPr/>
          </p:nvSpPr>
          <p:spPr>
            <a:xfrm>
              <a:off x="1806" y="138"/>
              <a:ext cx="18" cy="4"/>
            </a:xfrm>
            <a:custGeom>
              <a:avLst/>
              <a:gdLst/>
              <a:ahLst/>
              <a:cxnLst/>
              <a:rect l="0" t="0" r="0" b="0"/>
              <a:pathLst>
                <a:path w="53" h="12">
                  <a:moveTo>
                    <a:pt x="53" y="12"/>
                  </a:moveTo>
                  <a:lnTo>
                    <a:pt x="53" y="4"/>
                  </a:lnTo>
                  <a:lnTo>
                    <a:pt x="53" y="0"/>
                  </a:lnTo>
                  <a:lnTo>
                    <a:pt x="2" y="0"/>
                  </a:lnTo>
                  <a:lnTo>
                    <a:pt x="0" y="4"/>
                  </a:lnTo>
                  <a:lnTo>
                    <a:pt x="2" y="12"/>
                  </a:lnTo>
                  <a:lnTo>
                    <a:pt x="53" y="12"/>
                  </a:lnTo>
                  <a:close/>
                </a:path>
              </a:pathLst>
            </a:custGeom>
            <a:solidFill>
              <a:srgbClr val="E5E5E5">
                <a:alpha val="100000"/>
              </a:srgbClr>
            </a:solidFill>
            <a:ln w="9525">
              <a:noFill/>
            </a:ln>
          </p:spPr>
          <p:txBody>
            <a:bodyPr/>
            <a:lstStyle/>
            <a:p>
              <a:endParaRPr lang="zh-CN" altLang="en-US"/>
            </a:p>
          </p:txBody>
        </p:sp>
        <p:sp>
          <p:nvSpPr>
            <p:cNvPr id="10782" name="未知"/>
            <p:cNvSpPr/>
            <p:nvPr/>
          </p:nvSpPr>
          <p:spPr>
            <a:xfrm>
              <a:off x="1807" y="135"/>
              <a:ext cx="17" cy="3"/>
            </a:xfrm>
            <a:custGeom>
              <a:avLst/>
              <a:gdLst/>
              <a:ahLst/>
              <a:cxnLst/>
              <a:rect l="0" t="0" r="0" b="0"/>
              <a:pathLst>
                <a:path w="51" h="10">
                  <a:moveTo>
                    <a:pt x="51" y="10"/>
                  </a:moveTo>
                  <a:lnTo>
                    <a:pt x="51" y="0"/>
                  </a:lnTo>
                  <a:lnTo>
                    <a:pt x="1" y="0"/>
                  </a:lnTo>
                  <a:lnTo>
                    <a:pt x="0" y="10"/>
                  </a:lnTo>
                  <a:lnTo>
                    <a:pt x="51" y="10"/>
                  </a:lnTo>
                  <a:close/>
                </a:path>
              </a:pathLst>
            </a:custGeom>
            <a:solidFill>
              <a:srgbClr val="E8E8E8">
                <a:alpha val="100000"/>
              </a:srgbClr>
            </a:solidFill>
            <a:ln w="9525">
              <a:noFill/>
            </a:ln>
          </p:spPr>
          <p:txBody>
            <a:bodyPr/>
            <a:lstStyle/>
            <a:p>
              <a:endParaRPr lang="zh-CN" altLang="en-US"/>
            </a:p>
          </p:txBody>
        </p:sp>
        <p:sp>
          <p:nvSpPr>
            <p:cNvPr id="10783" name="未知"/>
            <p:cNvSpPr/>
            <p:nvPr/>
          </p:nvSpPr>
          <p:spPr>
            <a:xfrm>
              <a:off x="1807" y="131"/>
              <a:ext cx="17" cy="4"/>
            </a:xfrm>
            <a:custGeom>
              <a:avLst/>
              <a:gdLst/>
              <a:ahLst/>
              <a:cxnLst/>
              <a:rect l="0" t="0" r="0" b="0"/>
              <a:pathLst>
                <a:path w="50" h="12">
                  <a:moveTo>
                    <a:pt x="50" y="12"/>
                  </a:moveTo>
                  <a:lnTo>
                    <a:pt x="48" y="0"/>
                  </a:lnTo>
                  <a:lnTo>
                    <a:pt x="2" y="0"/>
                  </a:lnTo>
                  <a:lnTo>
                    <a:pt x="0" y="12"/>
                  </a:lnTo>
                  <a:lnTo>
                    <a:pt x="50" y="12"/>
                  </a:lnTo>
                  <a:close/>
                </a:path>
              </a:pathLst>
            </a:custGeom>
            <a:solidFill>
              <a:srgbClr val="EAEAEA">
                <a:alpha val="100000"/>
              </a:srgbClr>
            </a:solidFill>
            <a:ln w="9525">
              <a:noFill/>
            </a:ln>
          </p:spPr>
          <p:txBody>
            <a:bodyPr/>
            <a:lstStyle/>
            <a:p>
              <a:endParaRPr lang="zh-CN" altLang="en-US"/>
            </a:p>
          </p:txBody>
        </p:sp>
        <p:sp>
          <p:nvSpPr>
            <p:cNvPr id="10784" name="未知"/>
            <p:cNvSpPr/>
            <p:nvPr/>
          </p:nvSpPr>
          <p:spPr>
            <a:xfrm>
              <a:off x="1809" y="153"/>
              <a:ext cx="13" cy="4"/>
            </a:xfrm>
            <a:custGeom>
              <a:avLst/>
              <a:gdLst/>
              <a:ahLst/>
              <a:cxnLst/>
              <a:rect l="0" t="0" r="0" b="0"/>
              <a:pathLst>
                <a:path w="40" h="12">
                  <a:moveTo>
                    <a:pt x="34" y="12"/>
                  </a:moveTo>
                  <a:lnTo>
                    <a:pt x="36" y="8"/>
                  </a:lnTo>
                  <a:lnTo>
                    <a:pt x="38" y="4"/>
                  </a:lnTo>
                  <a:lnTo>
                    <a:pt x="38" y="1"/>
                  </a:lnTo>
                  <a:lnTo>
                    <a:pt x="38" y="0"/>
                  </a:lnTo>
                  <a:lnTo>
                    <a:pt x="40" y="0"/>
                  </a:lnTo>
                  <a:lnTo>
                    <a:pt x="0" y="0"/>
                  </a:lnTo>
                  <a:lnTo>
                    <a:pt x="0" y="4"/>
                  </a:lnTo>
                  <a:lnTo>
                    <a:pt x="11" y="12"/>
                  </a:lnTo>
                  <a:lnTo>
                    <a:pt x="34" y="12"/>
                  </a:lnTo>
                  <a:close/>
                </a:path>
              </a:pathLst>
            </a:custGeom>
            <a:solidFill>
              <a:srgbClr val="DADADA">
                <a:alpha val="100000"/>
              </a:srgbClr>
            </a:solidFill>
            <a:ln w="9525">
              <a:noFill/>
            </a:ln>
          </p:spPr>
          <p:txBody>
            <a:bodyPr/>
            <a:lstStyle/>
            <a:p>
              <a:endParaRPr lang="zh-CN" altLang="en-US"/>
            </a:p>
          </p:txBody>
        </p:sp>
        <p:sp>
          <p:nvSpPr>
            <p:cNvPr id="10785" name="未知"/>
            <p:cNvSpPr/>
            <p:nvPr/>
          </p:nvSpPr>
          <p:spPr>
            <a:xfrm>
              <a:off x="1808" y="149"/>
              <a:ext cx="15" cy="4"/>
            </a:xfrm>
            <a:custGeom>
              <a:avLst/>
              <a:gdLst/>
              <a:ahLst/>
              <a:cxnLst/>
              <a:rect l="0" t="0" r="0" b="0"/>
              <a:pathLst>
                <a:path w="46" h="11">
                  <a:moveTo>
                    <a:pt x="43" y="11"/>
                  </a:moveTo>
                  <a:lnTo>
                    <a:pt x="46" y="0"/>
                  </a:lnTo>
                  <a:lnTo>
                    <a:pt x="0" y="0"/>
                  </a:lnTo>
                  <a:lnTo>
                    <a:pt x="3" y="11"/>
                  </a:lnTo>
                  <a:lnTo>
                    <a:pt x="43" y="11"/>
                  </a:lnTo>
                  <a:close/>
                </a:path>
              </a:pathLst>
            </a:custGeom>
            <a:solidFill>
              <a:srgbClr val="DDDDDD">
                <a:alpha val="100000"/>
              </a:srgbClr>
            </a:solidFill>
            <a:ln w="9525">
              <a:noFill/>
            </a:ln>
          </p:spPr>
          <p:txBody>
            <a:bodyPr/>
            <a:lstStyle/>
            <a:p>
              <a:endParaRPr lang="zh-CN" altLang="en-US"/>
            </a:p>
          </p:txBody>
        </p:sp>
        <p:sp>
          <p:nvSpPr>
            <p:cNvPr id="10786" name="未知"/>
            <p:cNvSpPr/>
            <p:nvPr/>
          </p:nvSpPr>
          <p:spPr>
            <a:xfrm>
              <a:off x="1807" y="146"/>
              <a:ext cx="17" cy="3"/>
            </a:xfrm>
            <a:custGeom>
              <a:avLst/>
              <a:gdLst/>
              <a:ahLst/>
              <a:cxnLst/>
              <a:rect l="0" t="0" r="0" b="0"/>
              <a:pathLst>
                <a:path w="49" h="11">
                  <a:moveTo>
                    <a:pt x="47" y="11"/>
                  </a:moveTo>
                  <a:lnTo>
                    <a:pt x="49" y="0"/>
                  </a:lnTo>
                  <a:lnTo>
                    <a:pt x="0" y="0"/>
                  </a:lnTo>
                  <a:lnTo>
                    <a:pt x="1" y="11"/>
                  </a:lnTo>
                  <a:lnTo>
                    <a:pt x="47" y="11"/>
                  </a:lnTo>
                  <a:close/>
                </a:path>
              </a:pathLst>
            </a:custGeom>
            <a:solidFill>
              <a:srgbClr val="E0E0E0">
                <a:alpha val="100000"/>
              </a:srgbClr>
            </a:solidFill>
            <a:ln w="9525">
              <a:noFill/>
            </a:ln>
          </p:spPr>
          <p:txBody>
            <a:bodyPr/>
            <a:lstStyle/>
            <a:p>
              <a:endParaRPr lang="zh-CN" altLang="en-US"/>
            </a:p>
          </p:txBody>
        </p:sp>
        <p:sp>
          <p:nvSpPr>
            <p:cNvPr id="10787" name="未知"/>
            <p:cNvSpPr/>
            <p:nvPr/>
          </p:nvSpPr>
          <p:spPr>
            <a:xfrm>
              <a:off x="1807" y="142"/>
              <a:ext cx="17" cy="4"/>
            </a:xfrm>
            <a:custGeom>
              <a:avLst/>
              <a:gdLst/>
              <a:ahLst/>
              <a:cxnLst/>
              <a:rect l="0" t="0" r="0" b="0"/>
              <a:pathLst>
                <a:path w="51" h="11">
                  <a:moveTo>
                    <a:pt x="51" y="11"/>
                  </a:moveTo>
                  <a:lnTo>
                    <a:pt x="51" y="0"/>
                  </a:lnTo>
                  <a:lnTo>
                    <a:pt x="0" y="0"/>
                  </a:lnTo>
                  <a:lnTo>
                    <a:pt x="2" y="11"/>
                  </a:lnTo>
                  <a:lnTo>
                    <a:pt x="51" y="11"/>
                  </a:lnTo>
                  <a:close/>
                </a:path>
              </a:pathLst>
            </a:custGeom>
            <a:solidFill>
              <a:srgbClr val="E2E2E2">
                <a:alpha val="100000"/>
              </a:srgbClr>
            </a:solidFill>
            <a:ln w="9525">
              <a:noFill/>
            </a:ln>
          </p:spPr>
          <p:txBody>
            <a:bodyPr/>
            <a:lstStyle/>
            <a:p>
              <a:endParaRPr lang="zh-CN" altLang="en-US"/>
            </a:p>
          </p:txBody>
        </p:sp>
        <p:sp>
          <p:nvSpPr>
            <p:cNvPr id="10788" name="未知"/>
            <p:cNvSpPr/>
            <p:nvPr/>
          </p:nvSpPr>
          <p:spPr>
            <a:xfrm>
              <a:off x="1809" y="120"/>
              <a:ext cx="12" cy="4"/>
            </a:xfrm>
            <a:custGeom>
              <a:avLst/>
              <a:gdLst/>
              <a:ahLst/>
              <a:cxnLst/>
              <a:rect l="0" t="0" r="0" b="0"/>
              <a:pathLst>
                <a:path w="34" h="11">
                  <a:moveTo>
                    <a:pt x="17" y="0"/>
                  </a:moveTo>
                  <a:lnTo>
                    <a:pt x="7" y="2"/>
                  </a:lnTo>
                  <a:lnTo>
                    <a:pt x="0" y="11"/>
                  </a:lnTo>
                  <a:lnTo>
                    <a:pt x="34" y="11"/>
                  </a:lnTo>
                  <a:lnTo>
                    <a:pt x="29" y="5"/>
                  </a:lnTo>
                  <a:lnTo>
                    <a:pt x="26" y="2"/>
                  </a:lnTo>
                  <a:lnTo>
                    <a:pt x="21" y="0"/>
                  </a:lnTo>
                  <a:lnTo>
                    <a:pt x="17" y="0"/>
                  </a:lnTo>
                  <a:close/>
                </a:path>
              </a:pathLst>
            </a:custGeom>
            <a:solidFill>
              <a:srgbClr val="F3F3F3">
                <a:alpha val="100000"/>
              </a:srgbClr>
            </a:solidFill>
            <a:ln w="9525">
              <a:noFill/>
            </a:ln>
          </p:spPr>
          <p:txBody>
            <a:bodyPr/>
            <a:lstStyle/>
            <a:p>
              <a:endParaRPr lang="zh-CN" altLang="en-US"/>
            </a:p>
          </p:txBody>
        </p:sp>
        <p:sp>
          <p:nvSpPr>
            <p:cNvPr id="10789" name="未知"/>
            <p:cNvSpPr/>
            <p:nvPr/>
          </p:nvSpPr>
          <p:spPr>
            <a:xfrm>
              <a:off x="1812" y="157"/>
              <a:ext cx="8" cy="2"/>
            </a:xfrm>
            <a:custGeom>
              <a:avLst/>
              <a:gdLst/>
              <a:ahLst/>
              <a:cxnLst/>
              <a:rect l="0" t="0" r="0" b="0"/>
              <a:pathLst>
                <a:path w="23" h="7">
                  <a:moveTo>
                    <a:pt x="0" y="0"/>
                  </a:moveTo>
                  <a:lnTo>
                    <a:pt x="8" y="7"/>
                  </a:lnTo>
                  <a:lnTo>
                    <a:pt x="15" y="5"/>
                  </a:lnTo>
                  <a:lnTo>
                    <a:pt x="23" y="0"/>
                  </a:lnTo>
                  <a:lnTo>
                    <a:pt x="0" y="0"/>
                  </a:lnTo>
                  <a:close/>
                </a:path>
              </a:pathLst>
            </a:custGeom>
            <a:solidFill>
              <a:srgbClr val="D9D9D9">
                <a:alpha val="100000"/>
              </a:srgbClr>
            </a:solidFill>
            <a:ln w="9525">
              <a:noFill/>
            </a:ln>
          </p:spPr>
          <p:txBody>
            <a:bodyPr/>
            <a:lstStyle/>
            <a:p>
              <a:endParaRPr lang="zh-CN" altLang="en-US"/>
            </a:p>
          </p:txBody>
        </p:sp>
        <p:sp>
          <p:nvSpPr>
            <p:cNvPr id="10790" name="未知"/>
            <p:cNvSpPr/>
            <p:nvPr/>
          </p:nvSpPr>
          <p:spPr>
            <a:xfrm>
              <a:off x="1771" y="117"/>
              <a:ext cx="20" cy="44"/>
            </a:xfrm>
            <a:custGeom>
              <a:avLst/>
              <a:gdLst/>
              <a:ahLst/>
              <a:cxnLst/>
              <a:rect l="0" t="0" r="0" b="0"/>
              <a:pathLst>
                <a:path w="60" h="131">
                  <a:moveTo>
                    <a:pt x="21" y="19"/>
                  </a:moveTo>
                  <a:lnTo>
                    <a:pt x="23" y="23"/>
                  </a:lnTo>
                  <a:lnTo>
                    <a:pt x="23" y="115"/>
                  </a:lnTo>
                  <a:lnTo>
                    <a:pt x="20" y="124"/>
                  </a:lnTo>
                  <a:lnTo>
                    <a:pt x="9" y="126"/>
                  </a:lnTo>
                  <a:lnTo>
                    <a:pt x="0" y="126"/>
                  </a:lnTo>
                  <a:lnTo>
                    <a:pt x="0" y="131"/>
                  </a:lnTo>
                  <a:lnTo>
                    <a:pt x="60" y="131"/>
                  </a:lnTo>
                  <a:lnTo>
                    <a:pt x="60" y="126"/>
                  </a:lnTo>
                  <a:lnTo>
                    <a:pt x="52" y="126"/>
                  </a:lnTo>
                  <a:lnTo>
                    <a:pt x="40" y="124"/>
                  </a:lnTo>
                  <a:lnTo>
                    <a:pt x="37" y="115"/>
                  </a:lnTo>
                  <a:lnTo>
                    <a:pt x="37" y="0"/>
                  </a:lnTo>
                  <a:lnTo>
                    <a:pt x="33" y="0"/>
                  </a:lnTo>
                  <a:lnTo>
                    <a:pt x="23" y="10"/>
                  </a:lnTo>
                  <a:lnTo>
                    <a:pt x="9" y="13"/>
                  </a:lnTo>
                  <a:lnTo>
                    <a:pt x="0" y="13"/>
                  </a:lnTo>
                  <a:lnTo>
                    <a:pt x="0" y="17"/>
                  </a:lnTo>
                  <a:lnTo>
                    <a:pt x="15" y="17"/>
                  </a:lnTo>
                  <a:lnTo>
                    <a:pt x="21" y="19"/>
                  </a:lnTo>
                  <a:close/>
                </a:path>
              </a:pathLst>
            </a:custGeom>
            <a:solidFill>
              <a:srgbClr val="000000">
                <a:alpha val="100000"/>
              </a:srgbClr>
            </a:solidFill>
            <a:ln w="9525">
              <a:noFill/>
            </a:ln>
          </p:spPr>
          <p:txBody>
            <a:bodyPr/>
            <a:lstStyle/>
            <a:p>
              <a:endParaRPr lang="zh-CN" altLang="en-US"/>
            </a:p>
          </p:txBody>
        </p:sp>
        <p:sp>
          <p:nvSpPr>
            <p:cNvPr id="10791" name="未知"/>
            <p:cNvSpPr>
              <a:spLocks noEditPoints="1"/>
            </p:cNvSpPr>
            <p:nvPr/>
          </p:nvSpPr>
          <p:spPr>
            <a:xfrm>
              <a:off x="1467" y="119"/>
              <a:ext cx="27" cy="44"/>
            </a:xfrm>
            <a:custGeom>
              <a:avLst/>
              <a:gdLst/>
              <a:ahLst/>
              <a:cxnLst/>
              <a:rect l="0" t="0" r="0" b="0"/>
              <a:pathLst>
                <a:path w="81" h="131">
                  <a:moveTo>
                    <a:pt x="81" y="64"/>
                  </a:moveTo>
                  <a:lnTo>
                    <a:pt x="79" y="49"/>
                  </a:lnTo>
                  <a:lnTo>
                    <a:pt x="77" y="37"/>
                  </a:lnTo>
                  <a:lnTo>
                    <a:pt x="73" y="24"/>
                  </a:lnTo>
                  <a:lnTo>
                    <a:pt x="70" y="16"/>
                  </a:lnTo>
                  <a:lnTo>
                    <a:pt x="62" y="8"/>
                  </a:lnTo>
                  <a:lnTo>
                    <a:pt x="56" y="4"/>
                  </a:lnTo>
                  <a:lnTo>
                    <a:pt x="48" y="0"/>
                  </a:lnTo>
                  <a:lnTo>
                    <a:pt x="41" y="0"/>
                  </a:lnTo>
                  <a:lnTo>
                    <a:pt x="31" y="0"/>
                  </a:lnTo>
                  <a:lnTo>
                    <a:pt x="24" y="4"/>
                  </a:lnTo>
                  <a:lnTo>
                    <a:pt x="10" y="17"/>
                  </a:lnTo>
                  <a:lnTo>
                    <a:pt x="4" y="26"/>
                  </a:lnTo>
                  <a:lnTo>
                    <a:pt x="2" y="38"/>
                  </a:lnTo>
                  <a:lnTo>
                    <a:pt x="0" y="50"/>
                  </a:lnTo>
                  <a:lnTo>
                    <a:pt x="0" y="64"/>
                  </a:lnTo>
                  <a:lnTo>
                    <a:pt x="0" y="79"/>
                  </a:lnTo>
                  <a:lnTo>
                    <a:pt x="2" y="92"/>
                  </a:lnTo>
                  <a:lnTo>
                    <a:pt x="4" y="103"/>
                  </a:lnTo>
                  <a:lnTo>
                    <a:pt x="10" y="113"/>
                  </a:lnTo>
                  <a:lnTo>
                    <a:pt x="16" y="120"/>
                  </a:lnTo>
                  <a:lnTo>
                    <a:pt x="24" y="126"/>
                  </a:lnTo>
                  <a:lnTo>
                    <a:pt x="31" y="130"/>
                  </a:lnTo>
                  <a:lnTo>
                    <a:pt x="41" y="131"/>
                  </a:lnTo>
                  <a:lnTo>
                    <a:pt x="48" y="130"/>
                  </a:lnTo>
                  <a:lnTo>
                    <a:pt x="52" y="127"/>
                  </a:lnTo>
                  <a:lnTo>
                    <a:pt x="56" y="126"/>
                  </a:lnTo>
                  <a:lnTo>
                    <a:pt x="59" y="123"/>
                  </a:lnTo>
                  <a:lnTo>
                    <a:pt x="62" y="120"/>
                  </a:lnTo>
                  <a:lnTo>
                    <a:pt x="70" y="113"/>
                  </a:lnTo>
                  <a:lnTo>
                    <a:pt x="70" y="109"/>
                  </a:lnTo>
                  <a:lnTo>
                    <a:pt x="71" y="107"/>
                  </a:lnTo>
                  <a:lnTo>
                    <a:pt x="73" y="102"/>
                  </a:lnTo>
                  <a:lnTo>
                    <a:pt x="73" y="98"/>
                  </a:lnTo>
                  <a:lnTo>
                    <a:pt x="75" y="96"/>
                  </a:lnTo>
                  <a:lnTo>
                    <a:pt x="77" y="91"/>
                  </a:lnTo>
                  <a:lnTo>
                    <a:pt x="79" y="78"/>
                  </a:lnTo>
                  <a:lnTo>
                    <a:pt x="79" y="70"/>
                  </a:lnTo>
                  <a:lnTo>
                    <a:pt x="79" y="67"/>
                  </a:lnTo>
                  <a:lnTo>
                    <a:pt x="81" y="64"/>
                  </a:lnTo>
                  <a:close/>
                  <a:moveTo>
                    <a:pt x="41" y="5"/>
                  </a:moveTo>
                  <a:lnTo>
                    <a:pt x="46" y="5"/>
                  </a:lnTo>
                  <a:lnTo>
                    <a:pt x="50" y="9"/>
                  </a:lnTo>
                  <a:lnTo>
                    <a:pt x="54" y="14"/>
                  </a:lnTo>
                  <a:lnTo>
                    <a:pt x="59" y="22"/>
                  </a:lnTo>
                  <a:lnTo>
                    <a:pt x="61" y="29"/>
                  </a:lnTo>
                  <a:lnTo>
                    <a:pt x="64" y="39"/>
                  </a:lnTo>
                  <a:lnTo>
                    <a:pt x="65" y="50"/>
                  </a:lnTo>
                  <a:lnTo>
                    <a:pt x="66" y="64"/>
                  </a:lnTo>
                  <a:lnTo>
                    <a:pt x="65" y="67"/>
                  </a:lnTo>
                  <a:lnTo>
                    <a:pt x="65" y="70"/>
                  </a:lnTo>
                  <a:lnTo>
                    <a:pt x="65" y="78"/>
                  </a:lnTo>
                  <a:lnTo>
                    <a:pt x="64" y="90"/>
                  </a:lnTo>
                  <a:lnTo>
                    <a:pt x="61" y="100"/>
                  </a:lnTo>
                  <a:lnTo>
                    <a:pt x="59" y="109"/>
                  </a:lnTo>
                  <a:lnTo>
                    <a:pt x="54" y="115"/>
                  </a:lnTo>
                  <a:lnTo>
                    <a:pt x="50" y="120"/>
                  </a:lnTo>
                  <a:lnTo>
                    <a:pt x="46" y="123"/>
                  </a:lnTo>
                  <a:lnTo>
                    <a:pt x="41" y="124"/>
                  </a:lnTo>
                  <a:lnTo>
                    <a:pt x="35" y="123"/>
                  </a:lnTo>
                  <a:lnTo>
                    <a:pt x="30" y="120"/>
                  </a:lnTo>
                  <a:lnTo>
                    <a:pt x="25" y="115"/>
                  </a:lnTo>
                  <a:lnTo>
                    <a:pt x="21" y="109"/>
                  </a:lnTo>
                  <a:lnTo>
                    <a:pt x="13" y="64"/>
                  </a:lnTo>
                  <a:lnTo>
                    <a:pt x="21" y="22"/>
                  </a:lnTo>
                  <a:lnTo>
                    <a:pt x="30" y="9"/>
                  </a:lnTo>
                  <a:lnTo>
                    <a:pt x="41" y="5"/>
                  </a:lnTo>
                  <a:close/>
                </a:path>
              </a:pathLst>
            </a:custGeom>
            <a:solidFill>
              <a:srgbClr val="000000">
                <a:alpha val="100000"/>
              </a:srgbClr>
            </a:solidFill>
            <a:ln w="9525">
              <a:noFill/>
            </a:ln>
          </p:spPr>
          <p:txBody>
            <a:bodyPr/>
            <a:lstStyle/>
            <a:p>
              <a:endParaRPr lang="zh-CN" altLang="en-US"/>
            </a:p>
          </p:txBody>
        </p:sp>
        <p:sp>
          <p:nvSpPr>
            <p:cNvPr id="10792" name="未知"/>
            <p:cNvSpPr/>
            <p:nvPr/>
          </p:nvSpPr>
          <p:spPr>
            <a:xfrm>
              <a:off x="1474" y="127"/>
              <a:ext cx="15" cy="4"/>
            </a:xfrm>
            <a:custGeom>
              <a:avLst/>
              <a:gdLst/>
              <a:ahLst/>
              <a:cxnLst/>
              <a:rect l="0" t="0" r="0" b="0"/>
              <a:pathLst>
                <a:path w="46" h="11">
                  <a:moveTo>
                    <a:pt x="46" y="11"/>
                  </a:moveTo>
                  <a:lnTo>
                    <a:pt x="41" y="0"/>
                  </a:lnTo>
                  <a:lnTo>
                    <a:pt x="2" y="0"/>
                  </a:lnTo>
                  <a:lnTo>
                    <a:pt x="0" y="11"/>
                  </a:lnTo>
                  <a:lnTo>
                    <a:pt x="46" y="11"/>
                  </a:lnTo>
                  <a:close/>
                </a:path>
              </a:pathLst>
            </a:custGeom>
            <a:solidFill>
              <a:srgbClr val="EDEDED">
                <a:alpha val="100000"/>
              </a:srgbClr>
            </a:solidFill>
            <a:ln w="9525">
              <a:noFill/>
            </a:ln>
          </p:spPr>
          <p:txBody>
            <a:bodyPr/>
            <a:lstStyle/>
            <a:p>
              <a:endParaRPr lang="zh-CN" altLang="en-US"/>
            </a:p>
          </p:txBody>
        </p:sp>
        <p:sp>
          <p:nvSpPr>
            <p:cNvPr id="10793" name="未知"/>
            <p:cNvSpPr/>
            <p:nvPr/>
          </p:nvSpPr>
          <p:spPr>
            <a:xfrm>
              <a:off x="1474" y="124"/>
              <a:ext cx="13" cy="3"/>
            </a:xfrm>
            <a:custGeom>
              <a:avLst/>
              <a:gdLst/>
              <a:ahLst/>
              <a:cxnLst/>
              <a:rect l="0" t="0" r="0" b="0"/>
              <a:pathLst>
                <a:path w="39" h="10">
                  <a:moveTo>
                    <a:pt x="39" y="10"/>
                  </a:moveTo>
                  <a:lnTo>
                    <a:pt x="38" y="8"/>
                  </a:lnTo>
                  <a:lnTo>
                    <a:pt x="34" y="0"/>
                  </a:lnTo>
                  <a:lnTo>
                    <a:pt x="5" y="0"/>
                  </a:lnTo>
                  <a:lnTo>
                    <a:pt x="0" y="8"/>
                  </a:lnTo>
                  <a:lnTo>
                    <a:pt x="0" y="10"/>
                  </a:lnTo>
                  <a:lnTo>
                    <a:pt x="39" y="10"/>
                  </a:lnTo>
                  <a:close/>
                </a:path>
              </a:pathLst>
            </a:custGeom>
            <a:solidFill>
              <a:srgbClr val="EFEFEF">
                <a:alpha val="100000"/>
              </a:srgbClr>
            </a:solidFill>
            <a:ln w="9525">
              <a:noFill/>
            </a:ln>
          </p:spPr>
          <p:txBody>
            <a:bodyPr/>
            <a:lstStyle/>
            <a:p>
              <a:endParaRPr lang="zh-CN" altLang="en-US"/>
            </a:p>
          </p:txBody>
        </p:sp>
        <p:sp>
          <p:nvSpPr>
            <p:cNvPr id="10794" name="未知"/>
            <p:cNvSpPr/>
            <p:nvPr/>
          </p:nvSpPr>
          <p:spPr>
            <a:xfrm>
              <a:off x="1476" y="121"/>
              <a:ext cx="10" cy="3"/>
            </a:xfrm>
            <a:custGeom>
              <a:avLst/>
              <a:gdLst/>
              <a:ahLst/>
              <a:cxnLst/>
              <a:rect l="0" t="0" r="0" b="0"/>
              <a:pathLst>
                <a:path w="29" h="9">
                  <a:moveTo>
                    <a:pt x="15" y="0"/>
                  </a:moveTo>
                  <a:lnTo>
                    <a:pt x="6" y="1"/>
                  </a:lnTo>
                  <a:lnTo>
                    <a:pt x="0" y="9"/>
                  </a:lnTo>
                  <a:lnTo>
                    <a:pt x="29" y="9"/>
                  </a:lnTo>
                  <a:lnTo>
                    <a:pt x="22" y="1"/>
                  </a:lnTo>
                  <a:lnTo>
                    <a:pt x="15" y="0"/>
                  </a:lnTo>
                  <a:close/>
                </a:path>
              </a:pathLst>
            </a:custGeom>
            <a:solidFill>
              <a:srgbClr val="F2F2F2">
                <a:alpha val="100000"/>
              </a:srgbClr>
            </a:solidFill>
            <a:ln w="9525">
              <a:noFill/>
            </a:ln>
          </p:spPr>
          <p:txBody>
            <a:bodyPr/>
            <a:lstStyle/>
            <a:p>
              <a:endParaRPr lang="zh-CN" altLang="en-US"/>
            </a:p>
          </p:txBody>
        </p:sp>
        <p:sp>
          <p:nvSpPr>
            <p:cNvPr id="10795" name="未知"/>
            <p:cNvSpPr/>
            <p:nvPr/>
          </p:nvSpPr>
          <p:spPr>
            <a:xfrm>
              <a:off x="1472" y="135"/>
              <a:ext cx="17" cy="3"/>
            </a:xfrm>
            <a:custGeom>
              <a:avLst/>
              <a:gdLst/>
              <a:ahLst/>
              <a:cxnLst/>
              <a:rect l="0" t="0" r="0" b="0"/>
              <a:pathLst>
                <a:path w="52" h="10">
                  <a:moveTo>
                    <a:pt x="2" y="0"/>
                  </a:moveTo>
                  <a:lnTo>
                    <a:pt x="0" y="10"/>
                  </a:lnTo>
                  <a:lnTo>
                    <a:pt x="52" y="10"/>
                  </a:lnTo>
                  <a:lnTo>
                    <a:pt x="52" y="0"/>
                  </a:lnTo>
                  <a:lnTo>
                    <a:pt x="2" y="0"/>
                  </a:lnTo>
                  <a:close/>
                </a:path>
              </a:pathLst>
            </a:custGeom>
            <a:solidFill>
              <a:srgbClr val="E8E8E8">
                <a:alpha val="100000"/>
              </a:srgbClr>
            </a:solidFill>
            <a:ln w="9525">
              <a:noFill/>
            </a:ln>
          </p:spPr>
          <p:txBody>
            <a:bodyPr/>
            <a:lstStyle/>
            <a:p>
              <a:endParaRPr lang="zh-CN" altLang="en-US"/>
            </a:p>
          </p:txBody>
        </p:sp>
        <p:sp>
          <p:nvSpPr>
            <p:cNvPr id="10796" name="未知"/>
            <p:cNvSpPr/>
            <p:nvPr/>
          </p:nvSpPr>
          <p:spPr>
            <a:xfrm>
              <a:off x="1472" y="138"/>
              <a:ext cx="17" cy="4"/>
            </a:xfrm>
            <a:custGeom>
              <a:avLst/>
              <a:gdLst/>
              <a:ahLst/>
              <a:cxnLst/>
              <a:rect l="0" t="0" r="0" b="0"/>
              <a:pathLst>
                <a:path w="53" h="12">
                  <a:moveTo>
                    <a:pt x="53" y="12"/>
                  </a:moveTo>
                  <a:lnTo>
                    <a:pt x="53" y="7"/>
                  </a:lnTo>
                  <a:lnTo>
                    <a:pt x="53" y="0"/>
                  </a:lnTo>
                  <a:lnTo>
                    <a:pt x="1" y="0"/>
                  </a:lnTo>
                  <a:lnTo>
                    <a:pt x="0" y="7"/>
                  </a:lnTo>
                  <a:lnTo>
                    <a:pt x="1" y="12"/>
                  </a:lnTo>
                  <a:lnTo>
                    <a:pt x="53" y="12"/>
                  </a:lnTo>
                  <a:close/>
                </a:path>
              </a:pathLst>
            </a:custGeom>
            <a:solidFill>
              <a:srgbClr val="E5E5E5">
                <a:alpha val="100000"/>
              </a:srgbClr>
            </a:solidFill>
            <a:ln w="9525">
              <a:noFill/>
            </a:ln>
          </p:spPr>
          <p:txBody>
            <a:bodyPr/>
            <a:lstStyle/>
            <a:p>
              <a:endParaRPr lang="zh-CN" altLang="en-US"/>
            </a:p>
          </p:txBody>
        </p:sp>
        <p:sp>
          <p:nvSpPr>
            <p:cNvPr id="10797" name="未知"/>
            <p:cNvSpPr/>
            <p:nvPr/>
          </p:nvSpPr>
          <p:spPr>
            <a:xfrm>
              <a:off x="1473" y="131"/>
              <a:ext cx="16" cy="4"/>
            </a:xfrm>
            <a:custGeom>
              <a:avLst/>
              <a:gdLst/>
              <a:ahLst/>
              <a:cxnLst/>
              <a:rect l="0" t="0" r="0" b="0"/>
              <a:pathLst>
                <a:path w="50" h="12">
                  <a:moveTo>
                    <a:pt x="0" y="12"/>
                  </a:moveTo>
                  <a:lnTo>
                    <a:pt x="50" y="12"/>
                  </a:lnTo>
                  <a:lnTo>
                    <a:pt x="49" y="0"/>
                  </a:lnTo>
                  <a:lnTo>
                    <a:pt x="3" y="0"/>
                  </a:lnTo>
                  <a:lnTo>
                    <a:pt x="0" y="12"/>
                  </a:lnTo>
                  <a:close/>
                </a:path>
              </a:pathLst>
            </a:custGeom>
            <a:solidFill>
              <a:srgbClr val="ECECEC">
                <a:alpha val="100000"/>
              </a:srgbClr>
            </a:solidFill>
            <a:ln w="9525">
              <a:noFill/>
            </a:ln>
          </p:spPr>
          <p:txBody>
            <a:bodyPr/>
            <a:lstStyle/>
            <a:p>
              <a:endParaRPr lang="zh-CN" altLang="en-US"/>
            </a:p>
          </p:txBody>
        </p:sp>
        <p:sp>
          <p:nvSpPr>
            <p:cNvPr id="10798" name="未知"/>
            <p:cNvSpPr/>
            <p:nvPr/>
          </p:nvSpPr>
          <p:spPr>
            <a:xfrm>
              <a:off x="1474" y="153"/>
              <a:ext cx="14" cy="4"/>
            </a:xfrm>
            <a:custGeom>
              <a:avLst/>
              <a:gdLst/>
              <a:ahLst/>
              <a:cxnLst/>
              <a:rect l="0" t="0" r="0" b="0"/>
              <a:pathLst>
                <a:path w="42" h="12">
                  <a:moveTo>
                    <a:pt x="36" y="12"/>
                  </a:moveTo>
                  <a:lnTo>
                    <a:pt x="39" y="7"/>
                  </a:lnTo>
                  <a:lnTo>
                    <a:pt x="42" y="0"/>
                  </a:lnTo>
                  <a:lnTo>
                    <a:pt x="0" y="0"/>
                  </a:lnTo>
                  <a:lnTo>
                    <a:pt x="1" y="7"/>
                  </a:lnTo>
                  <a:lnTo>
                    <a:pt x="5" y="12"/>
                  </a:lnTo>
                  <a:lnTo>
                    <a:pt x="36" y="12"/>
                  </a:lnTo>
                  <a:close/>
                </a:path>
              </a:pathLst>
            </a:custGeom>
            <a:solidFill>
              <a:srgbClr val="DADADA">
                <a:alpha val="100000"/>
              </a:srgbClr>
            </a:solidFill>
            <a:ln w="9525">
              <a:noFill/>
            </a:ln>
          </p:spPr>
          <p:txBody>
            <a:bodyPr/>
            <a:lstStyle/>
            <a:p>
              <a:endParaRPr lang="zh-CN" altLang="en-US"/>
            </a:p>
          </p:txBody>
        </p:sp>
        <p:sp>
          <p:nvSpPr>
            <p:cNvPr id="10799" name="未知"/>
            <p:cNvSpPr/>
            <p:nvPr/>
          </p:nvSpPr>
          <p:spPr>
            <a:xfrm>
              <a:off x="1474" y="149"/>
              <a:ext cx="15" cy="4"/>
            </a:xfrm>
            <a:custGeom>
              <a:avLst/>
              <a:gdLst/>
              <a:ahLst/>
              <a:cxnLst/>
              <a:rect l="0" t="0" r="0" b="0"/>
              <a:pathLst>
                <a:path w="46" h="11">
                  <a:moveTo>
                    <a:pt x="43" y="11"/>
                  </a:moveTo>
                  <a:lnTo>
                    <a:pt x="46" y="0"/>
                  </a:lnTo>
                  <a:lnTo>
                    <a:pt x="0" y="0"/>
                  </a:lnTo>
                  <a:lnTo>
                    <a:pt x="1" y="11"/>
                  </a:lnTo>
                  <a:lnTo>
                    <a:pt x="43" y="11"/>
                  </a:lnTo>
                  <a:close/>
                </a:path>
              </a:pathLst>
            </a:custGeom>
            <a:solidFill>
              <a:srgbClr val="DDDDDD">
                <a:alpha val="100000"/>
              </a:srgbClr>
            </a:solidFill>
            <a:ln w="9525">
              <a:noFill/>
            </a:ln>
          </p:spPr>
          <p:txBody>
            <a:bodyPr/>
            <a:lstStyle/>
            <a:p>
              <a:endParaRPr lang="zh-CN" altLang="en-US"/>
            </a:p>
          </p:txBody>
        </p:sp>
        <p:sp>
          <p:nvSpPr>
            <p:cNvPr id="10800" name="未知"/>
            <p:cNvSpPr/>
            <p:nvPr/>
          </p:nvSpPr>
          <p:spPr>
            <a:xfrm>
              <a:off x="1472" y="146"/>
              <a:ext cx="17" cy="3"/>
            </a:xfrm>
            <a:custGeom>
              <a:avLst/>
              <a:gdLst/>
              <a:ahLst/>
              <a:cxnLst/>
              <a:rect l="0" t="0" r="0" b="0"/>
              <a:pathLst>
                <a:path w="51" h="11">
                  <a:moveTo>
                    <a:pt x="50" y="11"/>
                  </a:moveTo>
                  <a:lnTo>
                    <a:pt x="51" y="0"/>
                  </a:lnTo>
                  <a:lnTo>
                    <a:pt x="0" y="0"/>
                  </a:lnTo>
                  <a:lnTo>
                    <a:pt x="4" y="11"/>
                  </a:lnTo>
                  <a:lnTo>
                    <a:pt x="50" y="11"/>
                  </a:lnTo>
                  <a:close/>
                </a:path>
              </a:pathLst>
            </a:custGeom>
            <a:solidFill>
              <a:srgbClr val="E0E0E0">
                <a:alpha val="100000"/>
              </a:srgbClr>
            </a:solidFill>
            <a:ln w="9525">
              <a:noFill/>
            </a:ln>
          </p:spPr>
          <p:txBody>
            <a:bodyPr/>
            <a:lstStyle/>
            <a:p>
              <a:endParaRPr lang="zh-CN" altLang="en-US"/>
            </a:p>
          </p:txBody>
        </p:sp>
        <p:sp>
          <p:nvSpPr>
            <p:cNvPr id="10801" name="未知"/>
            <p:cNvSpPr/>
            <p:nvPr/>
          </p:nvSpPr>
          <p:spPr>
            <a:xfrm>
              <a:off x="1476" y="157"/>
              <a:ext cx="10" cy="3"/>
            </a:xfrm>
            <a:custGeom>
              <a:avLst/>
              <a:gdLst/>
              <a:ahLst/>
              <a:cxnLst/>
              <a:rect l="0" t="0" r="0" b="0"/>
              <a:pathLst>
                <a:path w="31" h="10">
                  <a:moveTo>
                    <a:pt x="31" y="0"/>
                  </a:moveTo>
                  <a:lnTo>
                    <a:pt x="0" y="0"/>
                  </a:lnTo>
                  <a:lnTo>
                    <a:pt x="6" y="7"/>
                  </a:lnTo>
                  <a:lnTo>
                    <a:pt x="16" y="10"/>
                  </a:lnTo>
                  <a:lnTo>
                    <a:pt x="23" y="7"/>
                  </a:lnTo>
                  <a:lnTo>
                    <a:pt x="24" y="5"/>
                  </a:lnTo>
                  <a:lnTo>
                    <a:pt x="27" y="4"/>
                  </a:lnTo>
                  <a:lnTo>
                    <a:pt x="31" y="0"/>
                  </a:lnTo>
                  <a:close/>
                </a:path>
              </a:pathLst>
            </a:custGeom>
            <a:solidFill>
              <a:srgbClr val="DADADA">
                <a:alpha val="100000"/>
              </a:srgbClr>
            </a:solidFill>
            <a:ln w="9525">
              <a:noFill/>
            </a:ln>
          </p:spPr>
          <p:txBody>
            <a:bodyPr/>
            <a:lstStyle/>
            <a:p>
              <a:endParaRPr lang="zh-CN" altLang="en-US"/>
            </a:p>
          </p:txBody>
        </p:sp>
        <p:sp>
          <p:nvSpPr>
            <p:cNvPr id="10802" name="未知"/>
            <p:cNvSpPr/>
            <p:nvPr/>
          </p:nvSpPr>
          <p:spPr>
            <a:xfrm>
              <a:off x="1472" y="142"/>
              <a:ext cx="17" cy="4"/>
            </a:xfrm>
            <a:custGeom>
              <a:avLst/>
              <a:gdLst/>
              <a:ahLst/>
              <a:cxnLst/>
              <a:rect l="0" t="0" r="0" b="0"/>
              <a:pathLst>
                <a:path w="52" h="11">
                  <a:moveTo>
                    <a:pt x="1" y="11"/>
                  </a:moveTo>
                  <a:lnTo>
                    <a:pt x="52" y="11"/>
                  </a:lnTo>
                  <a:lnTo>
                    <a:pt x="52" y="0"/>
                  </a:lnTo>
                  <a:lnTo>
                    <a:pt x="0" y="0"/>
                  </a:lnTo>
                  <a:lnTo>
                    <a:pt x="1" y="11"/>
                  </a:lnTo>
                  <a:close/>
                </a:path>
              </a:pathLst>
            </a:custGeom>
            <a:solidFill>
              <a:srgbClr val="E4E4E4">
                <a:alpha val="100000"/>
              </a:srgbClr>
            </a:solidFill>
            <a:ln w="9525">
              <a:noFill/>
            </a:ln>
          </p:spPr>
          <p:txBody>
            <a:bodyPr/>
            <a:lstStyle/>
            <a:p>
              <a:endParaRPr lang="zh-CN" altLang="en-US"/>
            </a:p>
          </p:txBody>
        </p:sp>
        <p:sp>
          <p:nvSpPr>
            <p:cNvPr id="10803" name="未知"/>
            <p:cNvSpPr>
              <a:spLocks noEditPoints="1"/>
            </p:cNvSpPr>
            <p:nvPr/>
          </p:nvSpPr>
          <p:spPr>
            <a:xfrm>
              <a:off x="1179" y="119"/>
              <a:ext cx="27" cy="44"/>
            </a:xfrm>
            <a:custGeom>
              <a:avLst/>
              <a:gdLst/>
              <a:ahLst/>
              <a:cxnLst/>
              <a:rect l="0" t="0" r="0" b="0"/>
              <a:pathLst>
                <a:path w="82" h="131">
                  <a:moveTo>
                    <a:pt x="41" y="0"/>
                  </a:moveTo>
                  <a:lnTo>
                    <a:pt x="31" y="0"/>
                  </a:lnTo>
                  <a:lnTo>
                    <a:pt x="24" y="4"/>
                  </a:lnTo>
                  <a:lnTo>
                    <a:pt x="17" y="9"/>
                  </a:lnTo>
                  <a:lnTo>
                    <a:pt x="12" y="17"/>
                  </a:lnTo>
                  <a:lnTo>
                    <a:pt x="6" y="26"/>
                  </a:lnTo>
                  <a:lnTo>
                    <a:pt x="2" y="38"/>
                  </a:lnTo>
                  <a:lnTo>
                    <a:pt x="0" y="50"/>
                  </a:lnTo>
                  <a:lnTo>
                    <a:pt x="0" y="64"/>
                  </a:lnTo>
                  <a:lnTo>
                    <a:pt x="0" y="79"/>
                  </a:lnTo>
                  <a:lnTo>
                    <a:pt x="2" y="92"/>
                  </a:lnTo>
                  <a:lnTo>
                    <a:pt x="6" y="103"/>
                  </a:lnTo>
                  <a:lnTo>
                    <a:pt x="12" y="113"/>
                  </a:lnTo>
                  <a:lnTo>
                    <a:pt x="17" y="120"/>
                  </a:lnTo>
                  <a:lnTo>
                    <a:pt x="24" y="126"/>
                  </a:lnTo>
                  <a:lnTo>
                    <a:pt x="31" y="130"/>
                  </a:lnTo>
                  <a:lnTo>
                    <a:pt x="41" y="131"/>
                  </a:lnTo>
                  <a:lnTo>
                    <a:pt x="48" y="130"/>
                  </a:lnTo>
                  <a:lnTo>
                    <a:pt x="52" y="127"/>
                  </a:lnTo>
                  <a:lnTo>
                    <a:pt x="57" y="126"/>
                  </a:lnTo>
                  <a:lnTo>
                    <a:pt x="64" y="120"/>
                  </a:lnTo>
                  <a:lnTo>
                    <a:pt x="71" y="113"/>
                  </a:lnTo>
                  <a:lnTo>
                    <a:pt x="71" y="109"/>
                  </a:lnTo>
                  <a:lnTo>
                    <a:pt x="73" y="107"/>
                  </a:lnTo>
                  <a:lnTo>
                    <a:pt x="75" y="102"/>
                  </a:lnTo>
                  <a:lnTo>
                    <a:pt x="75" y="98"/>
                  </a:lnTo>
                  <a:lnTo>
                    <a:pt x="76" y="96"/>
                  </a:lnTo>
                  <a:lnTo>
                    <a:pt x="79" y="91"/>
                  </a:lnTo>
                  <a:lnTo>
                    <a:pt x="81" y="78"/>
                  </a:lnTo>
                  <a:lnTo>
                    <a:pt x="81" y="70"/>
                  </a:lnTo>
                  <a:lnTo>
                    <a:pt x="81" y="67"/>
                  </a:lnTo>
                  <a:lnTo>
                    <a:pt x="82" y="64"/>
                  </a:lnTo>
                  <a:lnTo>
                    <a:pt x="81" y="49"/>
                  </a:lnTo>
                  <a:lnTo>
                    <a:pt x="79" y="37"/>
                  </a:lnTo>
                  <a:lnTo>
                    <a:pt x="75" y="24"/>
                  </a:lnTo>
                  <a:lnTo>
                    <a:pt x="71" y="16"/>
                  </a:lnTo>
                  <a:lnTo>
                    <a:pt x="64" y="8"/>
                  </a:lnTo>
                  <a:lnTo>
                    <a:pt x="57" y="4"/>
                  </a:lnTo>
                  <a:lnTo>
                    <a:pt x="48" y="0"/>
                  </a:lnTo>
                  <a:lnTo>
                    <a:pt x="41" y="0"/>
                  </a:lnTo>
                  <a:close/>
                  <a:moveTo>
                    <a:pt x="41" y="5"/>
                  </a:moveTo>
                  <a:lnTo>
                    <a:pt x="46" y="5"/>
                  </a:lnTo>
                  <a:lnTo>
                    <a:pt x="52" y="9"/>
                  </a:lnTo>
                  <a:lnTo>
                    <a:pt x="56" y="14"/>
                  </a:lnTo>
                  <a:lnTo>
                    <a:pt x="60" y="22"/>
                  </a:lnTo>
                  <a:lnTo>
                    <a:pt x="62" y="29"/>
                  </a:lnTo>
                  <a:lnTo>
                    <a:pt x="64" y="39"/>
                  </a:lnTo>
                  <a:lnTo>
                    <a:pt x="65" y="50"/>
                  </a:lnTo>
                  <a:lnTo>
                    <a:pt x="66" y="64"/>
                  </a:lnTo>
                  <a:lnTo>
                    <a:pt x="65" y="67"/>
                  </a:lnTo>
                  <a:lnTo>
                    <a:pt x="65" y="70"/>
                  </a:lnTo>
                  <a:lnTo>
                    <a:pt x="65" y="78"/>
                  </a:lnTo>
                  <a:lnTo>
                    <a:pt x="64" y="90"/>
                  </a:lnTo>
                  <a:lnTo>
                    <a:pt x="62" y="100"/>
                  </a:lnTo>
                  <a:lnTo>
                    <a:pt x="60" y="109"/>
                  </a:lnTo>
                  <a:lnTo>
                    <a:pt x="56" y="115"/>
                  </a:lnTo>
                  <a:lnTo>
                    <a:pt x="52" y="120"/>
                  </a:lnTo>
                  <a:lnTo>
                    <a:pt x="46" y="123"/>
                  </a:lnTo>
                  <a:lnTo>
                    <a:pt x="41" y="124"/>
                  </a:lnTo>
                  <a:lnTo>
                    <a:pt x="35" y="123"/>
                  </a:lnTo>
                  <a:lnTo>
                    <a:pt x="30" y="120"/>
                  </a:lnTo>
                  <a:lnTo>
                    <a:pt x="25" y="115"/>
                  </a:lnTo>
                  <a:lnTo>
                    <a:pt x="22" y="109"/>
                  </a:lnTo>
                  <a:lnTo>
                    <a:pt x="14" y="64"/>
                  </a:lnTo>
                  <a:lnTo>
                    <a:pt x="22" y="22"/>
                  </a:lnTo>
                  <a:lnTo>
                    <a:pt x="30" y="9"/>
                  </a:lnTo>
                  <a:lnTo>
                    <a:pt x="41" y="5"/>
                  </a:lnTo>
                  <a:close/>
                </a:path>
              </a:pathLst>
            </a:custGeom>
            <a:solidFill>
              <a:srgbClr val="000000">
                <a:alpha val="100000"/>
              </a:srgbClr>
            </a:solidFill>
            <a:ln w="9525">
              <a:noFill/>
            </a:ln>
          </p:spPr>
          <p:txBody>
            <a:bodyPr/>
            <a:lstStyle/>
            <a:p>
              <a:endParaRPr lang="zh-CN" altLang="en-US"/>
            </a:p>
          </p:txBody>
        </p:sp>
        <p:sp>
          <p:nvSpPr>
            <p:cNvPr id="10804" name="未知"/>
            <p:cNvSpPr/>
            <p:nvPr/>
          </p:nvSpPr>
          <p:spPr>
            <a:xfrm>
              <a:off x="1186" y="124"/>
              <a:ext cx="13" cy="3"/>
            </a:xfrm>
            <a:custGeom>
              <a:avLst/>
              <a:gdLst/>
              <a:ahLst/>
              <a:cxnLst/>
              <a:rect l="0" t="0" r="0" b="0"/>
              <a:pathLst>
                <a:path w="40" h="10">
                  <a:moveTo>
                    <a:pt x="6" y="0"/>
                  </a:moveTo>
                  <a:lnTo>
                    <a:pt x="0" y="8"/>
                  </a:lnTo>
                  <a:lnTo>
                    <a:pt x="0" y="10"/>
                  </a:lnTo>
                  <a:lnTo>
                    <a:pt x="40" y="10"/>
                  </a:lnTo>
                  <a:lnTo>
                    <a:pt x="38" y="8"/>
                  </a:lnTo>
                  <a:lnTo>
                    <a:pt x="35" y="0"/>
                  </a:lnTo>
                  <a:lnTo>
                    <a:pt x="6" y="0"/>
                  </a:lnTo>
                  <a:close/>
                </a:path>
              </a:pathLst>
            </a:custGeom>
            <a:solidFill>
              <a:srgbClr val="F0F0F0">
                <a:alpha val="100000"/>
              </a:srgbClr>
            </a:solidFill>
            <a:ln w="9525">
              <a:noFill/>
            </a:ln>
          </p:spPr>
          <p:txBody>
            <a:bodyPr/>
            <a:lstStyle/>
            <a:p>
              <a:endParaRPr lang="zh-CN" altLang="en-US"/>
            </a:p>
          </p:txBody>
        </p:sp>
        <p:sp>
          <p:nvSpPr>
            <p:cNvPr id="10805" name="未知"/>
            <p:cNvSpPr/>
            <p:nvPr/>
          </p:nvSpPr>
          <p:spPr>
            <a:xfrm>
              <a:off x="1185" y="127"/>
              <a:ext cx="15" cy="4"/>
            </a:xfrm>
            <a:custGeom>
              <a:avLst/>
              <a:gdLst/>
              <a:ahLst/>
              <a:cxnLst/>
              <a:rect l="0" t="0" r="0" b="0"/>
              <a:pathLst>
                <a:path w="46" h="11">
                  <a:moveTo>
                    <a:pt x="3" y="0"/>
                  </a:moveTo>
                  <a:lnTo>
                    <a:pt x="0" y="11"/>
                  </a:lnTo>
                  <a:lnTo>
                    <a:pt x="46" y="11"/>
                  </a:lnTo>
                  <a:lnTo>
                    <a:pt x="43" y="0"/>
                  </a:lnTo>
                  <a:lnTo>
                    <a:pt x="3" y="0"/>
                  </a:lnTo>
                  <a:close/>
                </a:path>
              </a:pathLst>
            </a:custGeom>
            <a:solidFill>
              <a:srgbClr val="EDEDED">
                <a:alpha val="100000"/>
              </a:srgbClr>
            </a:solidFill>
            <a:ln w="9525">
              <a:noFill/>
            </a:ln>
          </p:spPr>
          <p:txBody>
            <a:bodyPr/>
            <a:lstStyle/>
            <a:p>
              <a:endParaRPr lang="zh-CN" altLang="en-US"/>
            </a:p>
          </p:txBody>
        </p:sp>
        <p:sp>
          <p:nvSpPr>
            <p:cNvPr id="10806" name="未知"/>
            <p:cNvSpPr/>
            <p:nvPr/>
          </p:nvSpPr>
          <p:spPr>
            <a:xfrm>
              <a:off x="1183" y="138"/>
              <a:ext cx="18" cy="4"/>
            </a:xfrm>
            <a:custGeom>
              <a:avLst/>
              <a:gdLst/>
              <a:ahLst/>
              <a:cxnLst/>
              <a:rect l="0" t="0" r="0" b="0"/>
              <a:pathLst>
                <a:path w="52" h="12">
                  <a:moveTo>
                    <a:pt x="0" y="7"/>
                  </a:moveTo>
                  <a:lnTo>
                    <a:pt x="2" y="12"/>
                  </a:lnTo>
                  <a:lnTo>
                    <a:pt x="52" y="12"/>
                  </a:lnTo>
                  <a:lnTo>
                    <a:pt x="52" y="7"/>
                  </a:lnTo>
                  <a:lnTo>
                    <a:pt x="52" y="0"/>
                  </a:lnTo>
                  <a:lnTo>
                    <a:pt x="2" y="0"/>
                  </a:lnTo>
                  <a:lnTo>
                    <a:pt x="0" y="7"/>
                  </a:lnTo>
                  <a:close/>
                </a:path>
              </a:pathLst>
            </a:custGeom>
            <a:solidFill>
              <a:srgbClr val="E5E5E5">
                <a:alpha val="100000"/>
              </a:srgbClr>
            </a:solidFill>
            <a:ln w="9525">
              <a:noFill/>
            </a:ln>
          </p:spPr>
          <p:txBody>
            <a:bodyPr/>
            <a:lstStyle/>
            <a:p>
              <a:endParaRPr lang="zh-CN" altLang="en-US"/>
            </a:p>
          </p:txBody>
        </p:sp>
        <p:sp>
          <p:nvSpPr>
            <p:cNvPr id="10807" name="未知"/>
            <p:cNvSpPr/>
            <p:nvPr/>
          </p:nvSpPr>
          <p:spPr>
            <a:xfrm>
              <a:off x="1184" y="135"/>
              <a:ext cx="17" cy="3"/>
            </a:xfrm>
            <a:custGeom>
              <a:avLst/>
              <a:gdLst/>
              <a:ahLst/>
              <a:cxnLst/>
              <a:rect l="0" t="0" r="0" b="0"/>
              <a:pathLst>
                <a:path w="50" h="10">
                  <a:moveTo>
                    <a:pt x="2" y="0"/>
                  </a:moveTo>
                  <a:lnTo>
                    <a:pt x="0" y="10"/>
                  </a:lnTo>
                  <a:lnTo>
                    <a:pt x="50" y="10"/>
                  </a:lnTo>
                  <a:lnTo>
                    <a:pt x="50" y="0"/>
                  </a:lnTo>
                  <a:lnTo>
                    <a:pt x="2" y="0"/>
                  </a:lnTo>
                  <a:close/>
                </a:path>
              </a:pathLst>
            </a:custGeom>
            <a:solidFill>
              <a:srgbClr val="E8E8E8">
                <a:alpha val="100000"/>
              </a:srgbClr>
            </a:solidFill>
            <a:ln w="9525">
              <a:noFill/>
            </a:ln>
          </p:spPr>
          <p:txBody>
            <a:bodyPr/>
            <a:lstStyle/>
            <a:p>
              <a:endParaRPr lang="zh-CN" altLang="en-US"/>
            </a:p>
          </p:txBody>
        </p:sp>
        <p:sp>
          <p:nvSpPr>
            <p:cNvPr id="10808" name="未知"/>
            <p:cNvSpPr/>
            <p:nvPr/>
          </p:nvSpPr>
          <p:spPr>
            <a:xfrm>
              <a:off x="1185" y="131"/>
              <a:ext cx="16" cy="4"/>
            </a:xfrm>
            <a:custGeom>
              <a:avLst/>
              <a:gdLst/>
              <a:ahLst/>
              <a:cxnLst/>
              <a:rect l="0" t="0" r="0" b="0"/>
              <a:pathLst>
                <a:path w="48" h="12">
                  <a:moveTo>
                    <a:pt x="1" y="0"/>
                  </a:moveTo>
                  <a:lnTo>
                    <a:pt x="0" y="12"/>
                  </a:lnTo>
                  <a:lnTo>
                    <a:pt x="48" y="12"/>
                  </a:lnTo>
                  <a:lnTo>
                    <a:pt x="47" y="0"/>
                  </a:lnTo>
                  <a:lnTo>
                    <a:pt x="1" y="0"/>
                  </a:lnTo>
                  <a:close/>
                </a:path>
              </a:pathLst>
            </a:custGeom>
            <a:solidFill>
              <a:srgbClr val="EAEAEA">
                <a:alpha val="100000"/>
              </a:srgbClr>
            </a:solidFill>
            <a:ln w="9525">
              <a:noFill/>
            </a:ln>
          </p:spPr>
          <p:txBody>
            <a:bodyPr/>
            <a:lstStyle/>
            <a:p>
              <a:endParaRPr lang="zh-CN" altLang="en-US"/>
            </a:p>
          </p:txBody>
        </p:sp>
        <p:sp>
          <p:nvSpPr>
            <p:cNvPr id="10809" name="未知"/>
            <p:cNvSpPr/>
            <p:nvPr/>
          </p:nvSpPr>
          <p:spPr>
            <a:xfrm>
              <a:off x="1188" y="121"/>
              <a:ext cx="10" cy="3"/>
            </a:xfrm>
            <a:custGeom>
              <a:avLst/>
              <a:gdLst/>
              <a:ahLst/>
              <a:cxnLst/>
              <a:rect l="0" t="0" r="0" b="0"/>
              <a:pathLst>
                <a:path w="29" h="9">
                  <a:moveTo>
                    <a:pt x="29" y="9"/>
                  </a:moveTo>
                  <a:lnTo>
                    <a:pt x="22" y="1"/>
                  </a:lnTo>
                  <a:lnTo>
                    <a:pt x="13" y="0"/>
                  </a:lnTo>
                  <a:lnTo>
                    <a:pt x="5" y="1"/>
                  </a:lnTo>
                  <a:lnTo>
                    <a:pt x="0" y="9"/>
                  </a:lnTo>
                  <a:lnTo>
                    <a:pt x="29" y="9"/>
                  </a:lnTo>
                  <a:close/>
                </a:path>
              </a:pathLst>
            </a:custGeom>
            <a:solidFill>
              <a:srgbClr val="F2F2F2">
                <a:alpha val="100000"/>
              </a:srgbClr>
            </a:solidFill>
            <a:ln w="9525">
              <a:noFill/>
            </a:ln>
          </p:spPr>
          <p:txBody>
            <a:bodyPr/>
            <a:lstStyle/>
            <a:p>
              <a:endParaRPr lang="zh-CN" altLang="en-US"/>
            </a:p>
          </p:txBody>
        </p:sp>
        <p:sp>
          <p:nvSpPr>
            <p:cNvPr id="10810" name="未知"/>
            <p:cNvSpPr/>
            <p:nvPr/>
          </p:nvSpPr>
          <p:spPr>
            <a:xfrm>
              <a:off x="1184" y="142"/>
              <a:ext cx="17" cy="4"/>
            </a:xfrm>
            <a:custGeom>
              <a:avLst/>
              <a:gdLst/>
              <a:ahLst/>
              <a:cxnLst/>
              <a:rect l="0" t="0" r="0" b="0"/>
              <a:pathLst>
                <a:path w="50" h="11">
                  <a:moveTo>
                    <a:pt x="50" y="0"/>
                  </a:moveTo>
                  <a:lnTo>
                    <a:pt x="0" y="0"/>
                  </a:lnTo>
                  <a:lnTo>
                    <a:pt x="1" y="11"/>
                  </a:lnTo>
                  <a:lnTo>
                    <a:pt x="50" y="11"/>
                  </a:lnTo>
                  <a:lnTo>
                    <a:pt x="50" y="0"/>
                  </a:lnTo>
                  <a:close/>
                </a:path>
              </a:pathLst>
            </a:custGeom>
            <a:solidFill>
              <a:srgbClr val="E4E4E4">
                <a:alpha val="100000"/>
              </a:srgbClr>
            </a:solidFill>
            <a:ln w="9525">
              <a:noFill/>
            </a:ln>
          </p:spPr>
          <p:txBody>
            <a:bodyPr/>
            <a:lstStyle/>
            <a:p>
              <a:endParaRPr lang="zh-CN" altLang="en-US"/>
            </a:p>
          </p:txBody>
        </p:sp>
        <p:sp>
          <p:nvSpPr>
            <p:cNvPr id="10811" name="未知"/>
            <p:cNvSpPr/>
            <p:nvPr/>
          </p:nvSpPr>
          <p:spPr>
            <a:xfrm>
              <a:off x="1184" y="146"/>
              <a:ext cx="17" cy="3"/>
            </a:xfrm>
            <a:custGeom>
              <a:avLst/>
              <a:gdLst/>
              <a:ahLst/>
              <a:cxnLst/>
              <a:rect l="0" t="0" r="0" b="0"/>
              <a:pathLst>
                <a:path w="49" h="11">
                  <a:moveTo>
                    <a:pt x="48" y="11"/>
                  </a:moveTo>
                  <a:lnTo>
                    <a:pt x="49" y="0"/>
                  </a:lnTo>
                  <a:lnTo>
                    <a:pt x="0" y="0"/>
                  </a:lnTo>
                  <a:lnTo>
                    <a:pt x="2" y="11"/>
                  </a:lnTo>
                  <a:lnTo>
                    <a:pt x="48" y="11"/>
                  </a:lnTo>
                  <a:close/>
                </a:path>
              </a:pathLst>
            </a:custGeom>
            <a:solidFill>
              <a:srgbClr val="E0E0E0">
                <a:alpha val="100000"/>
              </a:srgbClr>
            </a:solidFill>
            <a:ln w="9525">
              <a:noFill/>
            </a:ln>
          </p:spPr>
          <p:txBody>
            <a:bodyPr/>
            <a:lstStyle/>
            <a:p>
              <a:endParaRPr lang="zh-CN" altLang="en-US"/>
            </a:p>
          </p:txBody>
        </p:sp>
        <p:sp>
          <p:nvSpPr>
            <p:cNvPr id="10812" name="未知"/>
            <p:cNvSpPr/>
            <p:nvPr/>
          </p:nvSpPr>
          <p:spPr>
            <a:xfrm>
              <a:off x="1185" y="153"/>
              <a:ext cx="15" cy="4"/>
            </a:xfrm>
            <a:custGeom>
              <a:avLst/>
              <a:gdLst/>
              <a:ahLst/>
              <a:cxnLst/>
              <a:rect l="0" t="0" r="0" b="0"/>
              <a:pathLst>
                <a:path w="43" h="12">
                  <a:moveTo>
                    <a:pt x="40" y="7"/>
                  </a:moveTo>
                  <a:lnTo>
                    <a:pt x="43" y="0"/>
                  </a:lnTo>
                  <a:lnTo>
                    <a:pt x="0" y="0"/>
                  </a:lnTo>
                  <a:lnTo>
                    <a:pt x="2" y="7"/>
                  </a:lnTo>
                  <a:lnTo>
                    <a:pt x="5" y="12"/>
                  </a:lnTo>
                  <a:lnTo>
                    <a:pt x="38" y="12"/>
                  </a:lnTo>
                  <a:lnTo>
                    <a:pt x="40" y="7"/>
                  </a:lnTo>
                  <a:close/>
                </a:path>
              </a:pathLst>
            </a:custGeom>
            <a:solidFill>
              <a:srgbClr val="DBDBDB">
                <a:alpha val="100000"/>
              </a:srgbClr>
            </a:solidFill>
            <a:ln w="9525">
              <a:noFill/>
            </a:ln>
          </p:spPr>
          <p:txBody>
            <a:bodyPr/>
            <a:lstStyle/>
            <a:p>
              <a:endParaRPr lang="zh-CN" altLang="en-US"/>
            </a:p>
          </p:txBody>
        </p:sp>
        <p:sp>
          <p:nvSpPr>
            <p:cNvPr id="10813" name="未知"/>
            <p:cNvSpPr/>
            <p:nvPr/>
          </p:nvSpPr>
          <p:spPr>
            <a:xfrm>
              <a:off x="1185" y="149"/>
              <a:ext cx="15" cy="4"/>
            </a:xfrm>
            <a:custGeom>
              <a:avLst/>
              <a:gdLst/>
              <a:ahLst/>
              <a:cxnLst/>
              <a:rect l="0" t="0" r="0" b="0"/>
              <a:pathLst>
                <a:path w="46" h="11">
                  <a:moveTo>
                    <a:pt x="44" y="11"/>
                  </a:moveTo>
                  <a:lnTo>
                    <a:pt x="46" y="0"/>
                  </a:lnTo>
                  <a:lnTo>
                    <a:pt x="0" y="0"/>
                  </a:lnTo>
                  <a:lnTo>
                    <a:pt x="1" y="11"/>
                  </a:lnTo>
                  <a:lnTo>
                    <a:pt x="44" y="11"/>
                  </a:lnTo>
                  <a:close/>
                </a:path>
              </a:pathLst>
            </a:custGeom>
            <a:solidFill>
              <a:srgbClr val="DDDDDD">
                <a:alpha val="100000"/>
              </a:srgbClr>
            </a:solidFill>
            <a:ln w="9525">
              <a:noFill/>
            </a:ln>
          </p:spPr>
          <p:txBody>
            <a:bodyPr/>
            <a:lstStyle/>
            <a:p>
              <a:endParaRPr lang="zh-CN" altLang="en-US"/>
            </a:p>
          </p:txBody>
        </p:sp>
        <p:sp>
          <p:nvSpPr>
            <p:cNvPr id="10814" name="未知"/>
            <p:cNvSpPr/>
            <p:nvPr/>
          </p:nvSpPr>
          <p:spPr>
            <a:xfrm>
              <a:off x="1187" y="157"/>
              <a:ext cx="11" cy="3"/>
            </a:xfrm>
            <a:custGeom>
              <a:avLst/>
              <a:gdLst/>
              <a:ahLst/>
              <a:cxnLst/>
              <a:rect l="0" t="0" r="0" b="0"/>
              <a:pathLst>
                <a:path w="33" h="10">
                  <a:moveTo>
                    <a:pt x="16" y="10"/>
                  </a:moveTo>
                  <a:lnTo>
                    <a:pt x="16" y="9"/>
                  </a:lnTo>
                  <a:lnTo>
                    <a:pt x="17" y="9"/>
                  </a:lnTo>
                  <a:lnTo>
                    <a:pt x="20" y="9"/>
                  </a:lnTo>
                  <a:lnTo>
                    <a:pt x="25" y="7"/>
                  </a:lnTo>
                  <a:lnTo>
                    <a:pt x="26" y="5"/>
                  </a:lnTo>
                  <a:lnTo>
                    <a:pt x="28" y="4"/>
                  </a:lnTo>
                  <a:lnTo>
                    <a:pt x="33" y="0"/>
                  </a:lnTo>
                  <a:lnTo>
                    <a:pt x="0" y="0"/>
                  </a:lnTo>
                  <a:lnTo>
                    <a:pt x="8" y="7"/>
                  </a:lnTo>
                  <a:lnTo>
                    <a:pt x="16" y="10"/>
                  </a:lnTo>
                  <a:close/>
                </a:path>
              </a:pathLst>
            </a:custGeom>
            <a:solidFill>
              <a:srgbClr val="D8D8D8">
                <a:alpha val="100000"/>
              </a:srgbClr>
            </a:solidFill>
            <a:ln w="9525">
              <a:noFill/>
            </a:ln>
          </p:spPr>
          <p:txBody>
            <a:bodyPr/>
            <a:lstStyle/>
            <a:p>
              <a:endParaRPr lang="zh-CN" altLang="en-US"/>
            </a:p>
          </p:txBody>
        </p:sp>
        <p:sp>
          <p:nvSpPr>
            <p:cNvPr id="10815" name="未知"/>
            <p:cNvSpPr/>
            <p:nvPr/>
          </p:nvSpPr>
          <p:spPr>
            <a:xfrm>
              <a:off x="1149" y="119"/>
              <a:ext cx="20" cy="43"/>
            </a:xfrm>
            <a:custGeom>
              <a:avLst/>
              <a:gdLst/>
              <a:ahLst/>
              <a:cxnLst/>
              <a:rect l="0" t="0" r="0" b="0"/>
              <a:pathLst>
                <a:path w="60" h="131">
                  <a:moveTo>
                    <a:pt x="37" y="0"/>
                  </a:moveTo>
                  <a:lnTo>
                    <a:pt x="33" y="0"/>
                  </a:lnTo>
                  <a:lnTo>
                    <a:pt x="23" y="9"/>
                  </a:lnTo>
                  <a:lnTo>
                    <a:pt x="9" y="11"/>
                  </a:lnTo>
                  <a:lnTo>
                    <a:pt x="0" y="11"/>
                  </a:lnTo>
                  <a:lnTo>
                    <a:pt x="0" y="16"/>
                  </a:lnTo>
                  <a:lnTo>
                    <a:pt x="15" y="16"/>
                  </a:lnTo>
                  <a:lnTo>
                    <a:pt x="21" y="17"/>
                  </a:lnTo>
                  <a:lnTo>
                    <a:pt x="23" y="23"/>
                  </a:lnTo>
                  <a:lnTo>
                    <a:pt x="23" y="114"/>
                  </a:lnTo>
                  <a:lnTo>
                    <a:pt x="20" y="122"/>
                  </a:lnTo>
                  <a:lnTo>
                    <a:pt x="9" y="125"/>
                  </a:lnTo>
                  <a:lnTo>
                    <a:pt x="0" y="125"/>
                  </a:lnTo>
                  <a:lnTo>
                    <a:pt x="0" y="131"/>
                  </a:lnTo>
                  <a:lnTo>
                    <a:pt x="60" y="131"/>
                  </a:lnTo>
                  <a:lnTo>
                    <a:pt x="60" y="125"/>
                  </a:lnTo>
                  <a:lnTo>
                    <a:pt x="52" y="125"/>
                  </a:lnTo>
                  <a:lnTo>
                    <a:pt x="40" y="122"/>
                  </a:lnTo>
                  <a:lnTo>
                    <a:pt x="37" y="114"/>
                  </a:lnTo>
                  <a:lnTo>
                    <a:pt x="37" y="0"/>
                  </a:lnTo>
                  <a:close/>
                </a:path>
              </a:pathLst>
            </a:custGeom>
            <a:solidFill>
              <a:srgbClr val="000000">
                <a:alpha val="100000"/>
              </a:srgbClr>
            </a:solidFill>
            <a:ln w="9525">
              <a:noFill/>
            </a:ln>
          </p:spPr>
          <p:txBody>
            <a:bodyPr/>
            <a:lstStyle/>
            <a:p>
              <a:endParaRPr lang="zh-CN" altLang="en-US"/>
            </a:p>
          </p:txBody>
        </p:sp>
        <p:sp>
          <p:nvSpPr>
            <p:cNvPr id="10816" name="未知"/>
            <p:cNvSpPr>
              <a:spLocks noEditPoints="1"/>
            </p:cNvSpPr>
            <p:nvPr/>
          </p:nvSpPr>
          <p:spPr>
            <a:xfrm>
              <a:off x="876" y="122"/>
              <a:ext cx="27" cy="43"/>
            </a:xfrm>
            <a:custGeom>
              <a:avLst/>
              <a:gdLst/>
              <a:ahLst/>
              <a:cxnLst/>
              <a:rect l="0" t="0" r="0" b="0"/>
              <a:pathLst>
                <a:path w="82" h="130">
                  <a:moveTo>
                    <a:pt x="11" y="18"/>
                  </a:moveTo>
                  <a:lnTo>
                    <a:pt x="5" y="26"/>
                  </a:lnTo>
                  <a:lnTo>
                    <a:pt x="2" y="37"/>
                  </a:lnTo>
                  <a:lnTo>
                    <a:pt x="0" y="49"/>
                  </a:lnTo>
                  <a:lnTo>
                    <a:pt x="0" y="64"/>
                  </a:lnTo>
                  <a:lnTo>
                    <a:pt x="0" y="78"/>
                  </a:lnTo>
                  <a:lnTo>
                    <a:pt x="2" y="92"/>
                  </a:lnTo>
                  <a:lnTo>
                    <a:pt x="5" y="103"/>
                  </a:lnTo>
                  <a:lnTo>
                    <a:pt x="11" y="112"/>
                  </a:lnTo>
                  <a:lnTo>
                    <a:pt x="17" y="120"/>
                  </a:lnTo>
                  <a:lnTo>
                    <a:pt x="24" y="126"/>
                  </a:lnTo>
                  <a:lnTo>
                    <a:pt x="31" y="129"/>
                  </a:lnTo>
                  <a:lnTo>
                    <a:pt x="41" y="130"/>
                  </a:lnTo>
                  <a:lnTo>
                    <a:pt x="48" y="129"/>
                  </a:lnTo>
                  <a:lnTo>
                    <a:pt x="52" y="127"/>
                  </a:lnTo>
                  <a:lnTo>
                    <a:pt x="57" y="126"/>
                  </a:lnTo>
                  <a:lnTo>
                    <a:pt x="59" y="122"/>
                  </a:lnTo>
                  <a:lnTo>
                    <a:pt x="63" y="120"/>
                  </a:lnTo>
                  <a:lnTo>
                    <a:pt x="70" y="112"/>
                  </a:lnTo>
                  <a:lnTo>
                    <a:pt x="75" y="101"/>
                  </a:lnTo>
                  <a:lnTo>
                    <a:pt x="75" y="98"/>
                  </a:lnTo>
                  <a:lnTo>
                    <a:pt x="76" y="95"/>
                  </a:lnTo>
                  <a:lnTo>
                    <a:pt x="78" y="91"/>
                  </a:lnTo>
                  <a:lnTo>
                    <a:pt x="81" y="77"/>
                  </a:lnTo>
                  <a:lnTo>
                    <a:pt x="81" y="70"/>
                  </a:lnTo>
                  <a:lnTo>
                    <a:pt x="81" y="66"/>
                  </a:lnTo>
                  <a:lnTo>
                    <a:pt x="82" y="64"/>
                  </a:lnTo>
                  <a:lnTo>
                    <a:pt x="81" y="48"/>
                  </a:lnTo>
                  <a:lnTo>
                    <a:pt x="78" y="36"/>
                  </a:lnTo>
                  <a:lnTo>
                    <a:pt x="75" y="25"/>
                  </a:lnTo>
                  <a:lnTo>
                    <a:pt x="70" y="17"/>
                  </a:lnTo>
                  <a:lnTo>
                    <a:pt x="63" y="8"/>
                  </a:lnTo>
                  <a:lnTo>
                    <a:pt x="57" y="3"/>
                  </a:lnTo>
                  <a:lnTo>
                    <a:pt x="48" y="0"/>
                  </a:lnTo>
                  <a:lnTo>
                    <a:pt x="41" y="0"/>
                  </a:lnTo>
                  <a:lnTo>
                    <a:pt x="31" y="0"/>
                  </a:lnTo>
                  <a:lnTo>
                    <a:pt x="24" y="3"/>
                  </a:lnTo>
                  <a:lnTo>
                    <a:pt x="17" y="9"/>
                  </a:lnTo>
                  <a:lnTo>
                    <a:pt x="11" y="18"/>
                  </a:lnTo>
                  <a:close/>
                  <a:moveTo>
                    <a:pt x="14" y="64"/>
                  </a:moveTo>
                  <a:lnTo>
                    <a:pt x="21" y="22"/>
                  </a:lnTo>
                  <a:lnTo>
                    <a:pt x="30" y="8"/>
                  </a:lnTo>
                  <a:lnTo>
                    <a:pt x="41" y="5"/>
                  </a:lnTo>
                  <a:lnTo>
                    <a:pt x="46" y="5"/>
                  </a:lnTo>
                  <a:lnTo>
                    <a:pt x="52" y="8"/>
                  </a:lnTo>
                  <a:lnTo>
                    <a:pt x="55" y="13"/>
                  </a:lnTo>
                  <a:lnTo>
                    <a:pt x="60" y="22"/>
                  </a:lnTo>
                  <a:lnTo>
                    <a:pt x="61" y="29"/>
                  </a:lnTo>
                  <a:lnTo>
                    <a:pt x="64" y="40"/>
                  </a:lnTo>
                  <a:lnTo>
                    <a:pt x="65" y="51"/>
                  </a:lnTo>
                  <a:lnTo>
                    <a:pt x="66" y="64"/>
                  </a:lnTo>
                  <a:lnTo>
                    <a:pt x="65" y="66"/>
                  </a:lnTo>
                  <a:lnTo>
                    <a:pt x="65" y="70"/>
                  </a:lnTo>
                  <a:lnTo>
                    <a:pt x="65" y="77"/>
                  </a:lnTo>
                  <a:lnTo>
                    <a:pt x="64" y="89"/>
                  </a:lnTo>
                  <a:lnTo>
                    <a:pt x="61" y="99"/>
                  </a:lnTo>
                  <a:lnTo>
                    <a:pt x="60" y="109"/>
                  </a:lnTo>
                  <a:lnTo>
                    <a:pt x="55" y="115"/>
                  </a:lnTo>
                  <a:lnTo>
                    <a:pt x="51" y="120"/>
                  </a:lnTo>
                  <a:lnTo>
                    <a:pt x="46" y="123"/>
                  </a:lnTo>
                  <a:lnTo>
                    <a:pt x="41" y="124"/>
                  </a:lnTo>
                  <a:lnTo>
                    <a:pt x="35" y="123"/>
                  </a:lnTo>
                  <a:lnTo>
                    <a:pt x="30" y="120"/>
                  </a:lnTo>
                  <a:lnTo>
                    <a:pt x="25" y="115"/>
                  </a:lnTo>
                  <a:lnTo>
                    <a:pt x="21" y="109"/>
                  </a:lnTo>
                  <a:lnTo>
                    <a:pt x="14" y="64"/>
                  </a:lnTo>
                  <a:close/>
                </a:path>
              </a:pathLst>
            </a:custGeom>
            <a:solidFill>
              <a:srgbClr val="000000">
                <a:alpha val="100000"/>
              </a:srgbClr>
            </a:solidFill>
            <a:ln w="9525">
              <a:noFill/>
            </a:ln>
          </p:spPr>
          <p:txBody>
            <a:bodyPr/>
            <a:lstStyle/>
            <a:p>
              <a:endParaRPr lang="zh-CN" altLang="en-US"/>
            </a:p>
          </p:txBody>
        </p:sp>
        <p:sp>
          <p:nvSpPr>
            <p:cNvPr id="10817" name="未知"/>
            <p:cNvSpPr/>
            <p:nvPr/>
          </p:nvSpPr>
          <p:spPr>
            <a:xfrm>
              <a:off x="883" y="127"/>
              <a:ext cx="14" cy="4"/>
            </a:xfrm>
            <a:custGeom>
              <a:avLst/>
              <a:gdLst/>
              <a:ahLst/>
              <a:cxnLst/>
              <a:rect l="0" t="0" r="0" b="0"/>
              <a:pathLst>
                <a:path w="42" h="11">
                  <a:moveTo>
                    <a:pt x="4" y="0"/>
                  </a:moveTo>
                  <a:lnTo>
                    <a:pt x="0" y="7"/>
                  </a:lnTo>
                  <a:lnTo>
                    <a:pt x="0" y="11"/>
                  </a:lnTo>
                  <a:lnTo>
                    <a:pt x="42" y="11"/>
                  </a:lnTo>
                  <a:lnTo>
                    <a:pt x="39" y="7"/>
                  </a:lnTo>
                  <a:lnTo>
                    <a:pt x="37" y="0"/>
                  </a:lnTo>
                  <a:lnTo>
                    <a:pt x="4" y="0"/>
                  </a:lnTo>
                  <a:close/>
                </a:path>
              </a:pathLst>
            </a:custGeom>
            <a:solidFill>
              <a:srgbClr val="EEEEEE">
                <a:alpha val="100000"/>
              </a:srgbClr>
            </a:solidFill>
            <a:ln w="9525">
              <a:noFill/>
            </a:ln>
          </p:spPr>
          <p:txBody>
            <a:bodyPr/>
            <a:lstStyle/>
            <a:p>
              <a:endParaRPr lang="zh-CN" altLang="en-US"/>
            </a:p>
          </p:txBody>
        </p:sp>
        <p:sp>
          <p:nvSpPr>
            <p:cNvPr id="10818" name="未知"/>
            <p:cNvSpPr/>
            <p:nvPr/>
          </p:nvSpPr>
          <p:spPr>
            <a:xfrm>
              <a:off x="880" y="142"/>
              <a:ext cx="18" cy="4"/>
            </a:xfrm>
            <a:custGeom>
              <a:avLst/>
              <a:gdLst/>
              <a:ahLst/>
              <a:cxnLst/>
              <a:rect l="0" t="0" r="0" b="0"/>
              <a:pathLst>
                <a:path w="52" h="11">
                  <a:moveTo>
                    <a:pt x="1" y="0"/>
                  </a:moveTo>
                  <a:lnTo>
                    <a:pt x="0" y="4"/>
                  </a:lnTo>
                  <a:lnTo>
                    <a:pt x="1" y="11"/>
                  </a:lnTo>
                  <a:lnTo>
                    <a:pt x="52" y="11"/>
                  </a:lnTo>
                  <a:lnTo>
                    <a:pt x="52" y="4"/>
                  </a:lnTo>
                  <a:lnTo>
                    <a:pt x="52" y="0"/>
                  </a:lnTo>
                  <a:lnTo>
                    <a:pt x="1" y="0"/>
                  </a:lnTo>
                  <a:close/>
                </a:path>
              </a:pathLst>
            </a:custGeom>
            <a:solidFill>
              <a:srgbClr val="E3E3E3">
                <a:alpha val="100000"/>
              </a:srgbClr>
            </a:solidFill>
            <a:ln w="9525">
              <a:noFill/>
            </a:ln>
          </p:spPr>
          <p:txBody>
            <a:bodyPr/>
            <a:lstStyle/>
            <a:p>
              <a:endParaRPr lang="zh-CN" altLang="en-US"/>
            </a:p>
          </p:txBody>
        </p:sp>
        <p:sp>
          <p:nvSpPr>
            <p:cNvPr id="10819" name="未知"/>
            <p:cNvSpPr/>
            <p:nvPr/>
          </p:nvSpPr>
          <p:spPr>
            <a:xfrm>
              <a:off x="881" y="138"/>
              <a:ext cx="17" cy="4"/>
            </a:xfrm>
            <a:custGeom>
              <a:avLst/>
              <a:gdLst/>
              <a:ahLst/>
              <a:cxnLst/>
              <a:rect l="0" t="0" r="0" b="0"/>
              <a:pathLst>
                <a:path w="51" h="12">
                  <a:moveTo>
                    <a:pt x="3" y="0"/>
                  </a:moveTo>
                  <a:lnTo>
                    <a:pt x="0" y="12"/>
                  </a:lnTo>
                  <a:lnTo>
                    <a:pt x="51" y="12"/>
                  </a:lnTo>
                  <a:lnTo>
                    <a:pt x="51" y="0"/>
                  </a:lnTo>
                  <a:lnTo>
                    <a:pt x="3" y="0"/>
                  </a:lnTo>
                  <a:close/>
                </a:path>
              </a:pathLst>
            </a:custGeom>
            <a:solidFill>
              <a:srgbClr val="E5E5E5">
                <a:alpha val="100000"/>
              </a:srgbClr>
            </a:solidFill>
            <a:ln w="9525">
              <a:noFill/>
            </a:ln>
          </p:spPr>
          <p:txBody>
            <a:bodyPr/>
            <a:lstStyle/>
            <a:p>
              <a:endParaRPr lang="zh-CN" altLang="en-US"/>
            </a:p>
          </p:txBody>
        </p:sp>
        <p:sp>
          <p:nvSpPr>
            <p:cNvPr id="10820" name="未知"/>
            <p:cNvSpPr/>
            <p:nvPr/>
          </p:nvSpPr>
          <p:spPr>
            <a:xfrm>
              <a:off x="882" y="135"/>
              <a:ext cx="16" cy="3"/>
            </a:xfrm>
            <a:custGeom>
              <a:avLst/>
              <a:gdLst/>
              <a:ahLst/>
              <a:cxnLst/>
              <a:rect l="0" t="0" r="0" b="0"/>
              <a:pathLst>
                <a:path w="48" h="10">
                  <a:moveTo>
                    <a:pt x="1" y="0"/>
                  </a:moveTo>
                  <a:lnTo>
                    <a:pt x="0" y="10"/>
                  </a:lnTo>
                  <a:lnTo>
                    <a:pt x="48" y="10"/>
                  </a:lnTo>
                  <a:lnTo>
                    <a:pt x="47" y="0"/>
                  </a:lnTo>
                  <a:lnTo>
                    <a:pt x="1" y="0"/>
                  </a:lnTo>
                  <a:close/>
                </a:path>
              </a:pathLst>
            </a:custGeom>
            <a:solidFill>
              <a:srgbClr val="E8E8E8">
                <a:alpha val="100000"/>
              </a:srgbClr>
            </a:solidFill>
            <a:ln w="9525">
              <a:noFill/>
            </a:ln>
          </p:spPr>
          <p:txBody>
            <a:bodyPr/>
            <a:lstStyle/>
            <a:p>
              <a:endParaRPr lang="zh-CN" altLang="en-US"/>
            </a:p>
          </p:txBody>
        </p:sp>
        <p:sp>
          <p:nvSpPr>
            <p:cNvPr id="10821" name="未知"/>
            <p:cNvSpPr/>
            <p:nvPr/>
          </p:nvSpPr>
          <p:spPr>
            <a:xfrm>
              <a:off x="882" y="131"/>
              <a:ext cx="15" cy="4"/>
            </a:xfrm>
            <a:custGeom>
              <a:avLst/>
              <a:gdLst/>
              <a:ahLst/>
              <a:cxnLst/>
              <a:rect l="0" t="0" r="0" b="0"/>
              <a:pathLst>
                <a:path w="46" h="12">
                  <a:moveTo>
                    <a:pt x="2" y="0"/>
                  </a:moveTo>
                  <a:lnTo>
                    <a:pt x="0" y="12"/>
                  </a:lnTo>
                  <a:lnTo>
                    <a:pt x="46" y="12"/>
                  </a:lnTo>
                  <a:lnTo>
                    <a:pt x="44" y="0"/>
                  </a:lnTo>
                  <a:lnTo>
                    <a:pt x="2" y="0"/>
                  </a:lnTo>
                  <a:close/>
                </a:path>
              </a:pathLst>
            </a:custGeom>
            <a:solidFill>
              <a:srgbClr val="EAEAEA">
                <a:alpha val="100000"/>
              </a:srgbClr>
            </a:solidFill>
            <a:ln w="9525">
              <a:noFill/>
            </a:ln>
          </p:spPr>
          <p:txBody>
            <a:bodyPr/>
            <a:lstStyle/>
            <a:p>
              <a:endParaRPr lang="zh-CN" altLang="en-US"/>
            </a:p>
          </p:txBody>
        </p:sp>
        <p:sp>
          <p:nvSpPr>
            <p:cNvPr id="10822" name="未知"/>
            <p:cNvSpPr/>
            <p:nvPr/>
          </p:nvSpPr>
          <p:spPr>
            <a:xfrm>
              <a:off x="884" y="124"/>
              <a:ext cx="11" cy="3"/>
            </a:xfrm>
            <a:custGeom>
              <a:avLst/>
              <a:gdLst/>
              <a:ahLst/>
              <a:cxnLst/>
              <a:rect l="0" t="0" r="0" b="0"/>
              <a:pathLst>
                <a:path w="33" h="10">
                  <a:moveTo>
                    <a:pt x="33" y="10"/>
                  </a:moveTo>
                  <a:lnTo>
                    <a:pt x="28" y="4"/>
                  </a:lnTo>
                  <a:lnTo>
                    <a:pt x="24" y="2"/>
                  </a:lnTo>
                  <a:lnTo>
                    <a:pt x="19" y="0"/>
                  </a:lnTo>
                  <a:lnTo>
                    <a:pt x="16" y="0"/>
                  </a:lnTo>
                  <a:lnTo>
                    <a:pt x="6" y="2"/>
                  </a:lnTo>
                  <a:lnTo>
                    <a:pt x="0" y="10"/>
                  </a:lnTo>
                  <a:lnTo>
                    <a:pt x="33" y="10"/>
                  </a:lnTo>
                  <a:close/>
                </a:path>
              </a:pathLst>
            </a:custGeom>
            <a:solidFill>
              <a:srgbClr val="F0F0F0">
                <a:alpha val="100000"/>
              </a:srgbClr>
            </a:solidFill>
            <a:ln w="9525">
              <a:noFill/>
            </a:ln>
          </p:spPr>
          <p:txBody>
            <a:bodyPr/>
            <a:lstStyle/>
            <a:p>
              <a:endParaRPr lang="zh-CN" altLang="en-US"/>
            </a:p>
          </p:txBody>
        </p:sp>
        <p:sp>
          <p:nvSpPr>
            <p:cNvPr id="10823" name="未知"/>
            <p:cNvSpPr/>
            <p:nvPr/>
          </p:nvSpPr>
          <p:spPr>
            <a:xfrm>
              <a:off x="881" y="146"/>
              <a:ext cx="17" cy="3"/>
            </a:xfrm>
            <a:custGeom>
              <a:avLst/>
              <a:gdLst/>
              <a:ahLst/>
              <a:cxnLst/>
              <a:rect l="0" t="0" r="0" b="0"/>
              <a:pathLst>
                <a:path w="51" h="11">
                  <a:moveTo>
                    <a:pt x="51" y="11"/>
                  </a:moveTo>
                  <a:lnTo>
                    <a:pt x="51" y="0"/>
                  </a:lnTo>
                  <a:lnTo>
                    <a:pt x="0" y="0"/>
                  </a:lnTo>
                  <a:lnTo>
                    <a:pt x="3" y="11"/>
                  </a:lnTo>
                  <a:lnTo>
                    <a:pt x="51" y="11"/>
                  </a:lnTo>
                  <a:close/>
                </a:path>
              </a:pathLst>
            </a:custGeom>
            <a:solidFill>
              <a:srgbClr val="E0E0E0">
                <a:alpha val="100000"/>
              </a:srgbClr>
            </a:solidFill>
            <a:ln w="9525">
              <a:noFill/>
            </a:ln>
          </p:spPr>
          <p:txBody>
            <a:bodyPr/>
            <a:lstStyle/>
            <a:p>
              <a:endParaRPr lang="zh-CN" altLang="en-US"/>
            </a:p>
          </p:txBody>
        </p:sp>
        <p:sp>
          <p:nvSpPr>
            <p:cNvPr id="10824" name="未知"/>
            <p:cNvSpPr/>
            <p:nvPr/>
          </p:nvSpPr>
          <p:spPr>
            <a:xfrm>
              <a:off x="882" y="149"/>
              <a:ext cx="16" cy="4"/>
            </a:xfrm>
            <a:custGeom>
              <a:avLst/>
              <a:gdLst/>
              <a:ahLst/>
              <a:cxnLst/>
              <a:rect l="0" t="0" r="0" b="0"/>
              <a:pathLst>
                <a:path w="48" h="11">
                  <a:moveTo>
                    <a:pt x="47" y="11"/>
                  </a:moveTo>
                  <a:lnTo>
                    <a:pt x="48" y="0"/>
                  </a:lnTo>
                  <a:lnTo>
                    <a:pt x="0" y="0"/>
                  </a:lnTo>
                  <a:lnTo>
                    <a:pt x="1" y="11"/>
                  </a:lnTo>
                  <a:lnTo>
                    <a:pt x="47" y="11"/>
                  </a:lnTo>
                  <a:close/>
                </a:path>
              </a:pathLst>
            </a:custGeom>
            <a:solidFill>
              <a:srgbClr val="DDDDDD">
                <a:alpha val="100000"/>
              </a:srgbClr>
            </a:solidFill>
            <a:ln w="9525">
              <a:noFill/>
            </a:ln>
          </p:spPr>
          <p:txBody>
            <a:bodyPr/>
            <a:lstStyle/>
            <a:p>
              <a:endParaRPr lang="zh-CN" altLang="en-US"/>
            </a:p>
          </p:txBody>
        </p:sp>
        <p:sp>
          <p:nvSpPr>
            <p:cNvPr id="10825" name="未知"/>
            <p:cNvSpPr/>
            <p:nvPr/>
          </p:nvSpPr>
          <p:spPr>
            <a:xfrm>
              <a:off x="883" y="157"/>
              <a:ext cx="13" cy="4"/>
            </a:xfrm>
            <a:custGeom>
              <a:avLst/>
              <a:gdLst/>
              <a:ahLst/>
              <a:cxnLst/>
              <a:rect l="0" t="0" r="0" b="0"/>
              <a:pathLst>
                <a:path w="40" h="11">
                  <a:moveTo>
                    <a:pt x="39" y="4"/>
                  </a:moveTo>
                  <a:lnTo>
                    <a:pt x="39" y="1"/>
                  </a:lnTo>
                  <a:lnTo>
                    <a:pt x="39" y="0"/>
                  </a:lnTo>
                  <a:lnTo>
                    <a:pt x="40" y="0"/>
                  </a:lnTo>
                  <a:lnTo>
                    <a:pt x="0" y="0"/>
                  </a:lnTo>
                  <a:lnTo>
                    <a:pt x="0" y="4"/>
                  </a:lnTo>
                  <a:lnTo>
                    <a:pt x="5" y="11"/>
                  </a:lnTo>
                  <a:lnTo>
                    <a:pt x="33" y="11"/>
                  </a:lnTo>
                  <a:lnTo>
                    <a:pt x="36" y="7"/>
                  </a:lnTo>
                  <a:lnTo>
                    <a:pt x="37" y="5"/>
                  </a:lnTo>
                  <a:lnTo>
                    <a:pt x="39" y="4"/>
                  </a:lnTo>
                  <a:close/>
                </a:path>
              </a:pathLst>
            </a:custGeom>
            <a:solidFill>
              <a:srgbClr val="D9D9D9">
                <a:alpha val="100000"/>
              </a:srgbClr>
            </a:solidFill>
            <a:ln w="9525">
              <a:noFill/>
            </a:ln>
          </p:spPr>
          <p:txBody>
            <a:bodyPr/>
            <a:lstStyle/>
            <a:p>
              <a:endParaRPr lang="zh-CN" altLang="en-US"/>
            </a:p>
          </p:txBody>
        </p:sp>
        <p:sp>
          <p:nvSpPr>
            <p:cNvPr id="10826" name="未知"/>
            <p:cNvSpPr/>
            <p:nvPr/>
          </p:nvSpPr>
          <p:spPr>
            <a:xfrm>
              <a:off x="882" y="153"/>
              <a:ext cx="15" cy="4"/>
            </a:xfrm>
            <a:custGeom>
              <a:avLst/>
              <a:gdLst/>
              <a:ahLst/>
              <a:cxnLst/>
              <a:rect l="0" t="0" r="0" b="0"/>
              <a:pathLst>
                <a:path w="46" h="12">
                  <a:moveTo>
                    <a:pt x="42" y="12"/>
                  </a:moveTo>
                  <a:lnTo>
                    <a:pt x="46" y="0"/>
                  </a:lnTo>
                  <a:lnTo>
                    <a:pt x="0" y="0"/>
                  </a:lnTo>
                  <a:lnTo>
                    <a:pt x="2" y="12"/>
                  </a:lnTo>
                  <a:lnTo>
                    <a:pt x="42" y="12"/>
                  </a:lnTo>
                  <a:close/>
                </a:path>
              </a:pathLst>
            </a:custGeom>
            <a:solidFill>
              <a:srgbClr val="DBDBDB">
                <a:alpha val="100000"/>
              </a:srgbClr>
            </a:solidFill>
            <a:ln w="9525">
              <a:noFill/>
            </a:ln>
          </p:spPr>
          <p:txBody>
            <a:bodyPr/>
            <a:lstStyle/>
            <a:p>
              <a:endParaRPr lang="zh-CN" altLang="en-US"/>
            </a:p>
          </p:txBody>
        </p:sp>
        <p:sp>
          <p:nvSpPr>
            <p:cNvPr id="10827" name="未知"/>
            <p:cNvSpPr/>
            <p:nvPr/>
          </p:nvSpPr>
          <p:spPr>
            <a:xfrm>
              <a:off x="884" y="161"/>
              <a:ext cx="10" cy="2"/>
            </a:xfrm>
            <a:custGeom>
              <a:avLst/>
              <a:gdLst/>
              <a:ahLst/>
              <a:cxnLst/>
              <a:rect l="0" t="0" r="0" b="0"/>
              <a:pathLst>
                <a:path w="28" h="8">
                  <a:moveTo>
                    <a:pt x="15" y="8"/>
                  </a:moveTo>
                  <a:lnTo>
                    <a:pt x="17" y="7"/>
                  </a:lnTo>
                  <a:lnTo>
                    <a:pt x="17" y="6"/>
                  </a:lnTo>
                  <a:lnTo>
                    <a:pt x="18" y="6"/>
                  </a:lnTo>
                  <a:lnTo>
                    <a:pt x="21" y="6"/>
                  </a:lnTo>
                  <a:lnTo>
                    <a:pt x="28" y="0"/>
                  </a:lnTo>
                  <a:lnTo>
                    <a:pt x="0" y="0"/>
                  </a:lnTo>
                  <a:lnTo>
                    <a:pt x="6" y="6"/>
                  </a:lnTo>
                  <a:lnTo>
                    <a:pt x="15" y="8"/>
                  </a:lnTo>
                  <a:close/>
                </a:path>
              </a:pathLst>
            </a:custGeom>
            <a:solidFill>
              <a:srgbClr val="D5D5D5">
                <a:alpha val="100000"/>
              </a:srgbClr>
            </a:solidFill>
            <a:ln w="9525">
              <a:noFill/>
            </a:ln>
          </p:spPr>
          <p:txBody>
            <a:bodyPr/>
            <a:lstStyle/>
            <a:p>
              <a:endParaRPr lang="zh-CN" altLang="en-US"/>
            </a:p>
          </p:txBody>
        </p:sp>
        <p:sp>
          <p:nvSpPr>
            <p:cNvPr id="10828" name="未知"/>
            <p:cNvSpPr/>
            <p:nvPr/>
          </p:nvSpPr>
          <p:spPr>
            <a:xfrm>
              <a:off x="841" y="122"/>
              <a:ext cx="27" cy="43"/>
            </a:xfrm>
            <a:custGeom>
              <a:avLst/>
              <a:gdLst/>
              <a:ahLst/>
              <a:cxnLst/>
              <a:rect l="0" t="0" r="0" b="0"/>
              <a:pathLst>
                <a:path w="80" h="129">
                  <a:moveTo>
                    <a:pt x="2" y="31"/>
                  </a:moveTo>
                  <a:lnTo>
                    <a:pt x="5" y="40"/>
                  </a:lnTo>
                  <a:lnTo>
                    <a:pt x="13" y="42"/>
                  </a:lnTo>
                  <a:lnTo>
                    <a:pt x="19" y="41"/>
                  </a:lnTo>
                  <a:lnTo>
                    <a:pt x="20" y="36"/>
                  </a:lnTo>
                  <a:lnTo>
                    <a:pt x="15" y="22"/>
                  </a:lnTo>
                  <a:lnTo>
                    <a:pt x="22" y="8"/>
                  </a:lnTo>
                  <a:lnTo>
                    <a:pt x="38" y="5"/>
                  </a:lnTo>
                  <a:lnTo>
                    <a:pt x="49" y="6"/>
                  </a:lnTo>
                  <a:lnTo>
                    <a:pt x="58" y="12"/>
                  </a:lnTo>
                  <a:lnTo>
                    <a:pt x="61" y="20"/>
                  </a:lnTo>
                  <a:lnTo>
                    <a:pt x="64" y="31"/>
                  </a:lnTo>
                  <a:lnTo>
                    <a:pt x="58" y="53"/>
                  </a:lnTo>
                  <a:lnTo>
                    <a:pt x="13" y="103"/>
                  </a:lnTo>
                  <a:lnTo>
                    <a:pt x="0" y="118"/>
                  </a:lnTo>
                  <a:lnTo>
                    <a:pt x="0" y="129"/>
                  </a:lnTo>
                  <a:lnTo>
                    <a:pt x="75" y="129"/>
                  </a:lnTo>
                  <a:lnTo>
                    <a:pt x="80" y="97"/>
                  </a:lnTo>
                  <a:lnTo>
                    <a:pt x="75" y="97"/>
                  </a:lnTo>
                  <a:lnTo>
                    <a:pt x="72" y="100"/>
                  </a:lnTo>
                  <a:lnTo>
                    <a:pt x="71" y="105"/>
                  </a:lnTo>
                  <a:lnTo>
                    <a:pt x="69" y="109"/>
                  </a:lnTo>
                  <a:lnTo>
                    <a:pt x="68" y="109"/>
                  </a:lnTo>
                  <a:lnTo>
                    <a:pt x="68" y="110"/>
                  </a:lnTo>
                  <a:lnTo>
                    <a:pt x="68" y="112"/>
                  </a:lnTo>
                  <a:lnTo>
                    <a:pt x="63" y="116"/>
                  </a:lnTo>
                  <a:lnTo>
                    <a:pt x="59" y="116"/>
                  </a:lnTo>
                  <a:lnTo>
                    <a:pt x="57" y="117"/>
                  </a:lnTo>
                  <a:lnTo>
                    <a:pt x="9" y="117"/>
                  </a:lnTo>
                  <a:lnTo>
                    <a:pt x="24" y="100"/>
                  </a:lnTo>
                  <a:lnTo>
                    <a:pt x="59" y="66"/>
                  </a:lnTo>
                  <a:lnTo>
                    <a:pt x="74" y="48"/>
                  </a:lnTo>
                  <a:lnTo>
                    <a:pt x="78" y="30"/>
                  </a:lnTo>
                  <a:lnTo>
                    <a:pt x="76" y="18"/>
                  </a:lnTo>
                  <a:lnTo>
                    <a:pt x="69" y="8"/>
                  </a:lnTo>
                  <a:lnTo>
                    <a:pt x="63" y="3"/>
                  </a:lnTo>
                  <a:lnTo>
                    <a:pt x="57" y="1"/>
                  </a:lnTo>
                  <a:lnTo>
                    <a:pt x="40" y="0"/>
                  </a:lnTo>
                  <a:lnTo>
                    <a:pt x="26" y="1"/>
                  </a:lnTo>
                  <a:lnTo>
                    <a:pt x="14" y="7"/>
                  </a:lnTo>
                  <a:lnTo>
                    <a:pt x="8" y="11"/>
                  </a:lnTo>
                  <a:lnTo>
                    <a:pt x="5" y="17"/>
                  </a:lnTo>
                  <a:lnTo>
                    <a:pt x="2" y="23"/>
                  </a:lnTo>
                  <a:lnTo>
                    <a:pt x="2" y="31"/>
                  </a:lnTo>
                  <a:close/>
                </a:path>
              </a:pathLst>
            </a:custGeom>
            <a:solidFill>
              <a:srgbClr val="000000">
                <a:alpha val="100000"/>
              </a:srgbClr>
            </a:solidFill>
            <a:ln w="9525">
              <a:noFill/>
            </a:ln>
          </p:spPr>
          <p:txBody>
            <a:bodyPr/>
            <a:lstStyle/>
            <a:p>
              <a:endParaRPr lang="zh-CN" altLang="en-US"/>
            </a:p>
          </p:txBody>
        </p:sp>
        <p:sp>
          <p:nvSpPr>
            <p:cNvPr id="10829" name="未知"/>
            <p:cNvSpPr>
              <a:spLocks noEditPoints="1"/>
            </p:cNvSpPr>
            <p:nvPr/>
          </p:nvSpPr>
          <p:spPr>
            <a:xfrm>
              <a:off x="4887" y="15"/>
              <a:ext cx="140" cy="136"/>
            </a:xfrm>
            <a:custGeom>
              <a:avLst/>
              <a:gdLst/>
              <a:ahLst/>
              <a:cxnLst/>
              <a:rect l="0" t="0" r="0" b="0"/>
              <a:pathLst>
                <a:path w="420" h="408">
                  <a:moveTo>
                    <a:pt x="47" y="59"/>
                  </a:moveTo>
                  <a:lnTo>
                    <a:pt x="31" y="72"/>
                  </a:lnTo>
                  <a:lnTo>
                    <a:pt x="19" y="88"/>
                  </a:lnTo>
                  <a:lnTo>
                    <a:pt x="8" y="104"/>
                  </a:lnTo>
                  <a:lnTo>
                    <a:pt x="0" y="122"/>
                  </a:lnTo>
                  <a:lnTo>
                    <a:pt x="0" y="285"/>
                  </a:lnTo>
                  <a:lnTo>
                    <a:pt x="8" y="301"/>
                  </a:lnTo>
                  <a:lnTo>
                    <a:pt x="19" y="317"/>
                  </a:lnTo>
                  <a:lnTo>
                    <a:pt x="31" y="331"/>
                  </a:lnTo>
                  <a:lnTo>
                    <a:pt x="47" y="347"/>
                  </a:lnTo>
                  <a:lnTo>
                    <a:pt x="63" y="360"/>
                  </a:lnTo>
                  <a:lnTo>
                    <a:pt x="80" y="373"/>
                  </a:lnTo>
                  <a:lnTo>
                    <a:pt x="98" y="383"/>
                  </a:lnTo>
                  <a:lnTo>
                    <a:pt x="117" y="392"/>
                  </a:lnTo>
                  <a:lnTo>
                    <a:pt x="137" y="398"/>
                  </a:lnTo>
                  <a:lnTo>
                    <a:pt x="157" y="403"/>
                  </a:lnTo>
                  <a:lnTo>
                    <a:pt x="179" y="406"/>
                  </a:lnTo>
                  <a:lnTo>
                    <a:pt x="202" y="408"/>
                  </a:lnTo>
                  <a:lnTo>
                    <a:pt x="212" y="406"/>
                  </a:lnTo>
                  <a:lnTo>
                    <a:pt x="223" y="406"/>
                  </a:lnTo>
                  <a:lnTo>
                    <a:pt x="245" y="403"/>
                  </a:lnTo>
                  <a:lnTo>
                    <a:pt x="264" y="398"/>
                  </a:lnTo>
                  <a:lnTo>
                    <a:pt x="274" y="394"/>
                  </a:lnTo>
                  <a:lnTo>
                    <a:pt x="285" y="392"/>
                  </a:lnTo>
                  <a:lnTo>
                    <a:pt x="293" y="387"/>
                  </a:lnTo>
                  <a:lnTo>
                    <a:pt x="303" y="383"/>
                  </a:lnTo>
                  <a:lnTo>
                    <a:pt x="304" y="381"/>
                  </a:lnTo>
                  <a:lnTo>
                    <a:pt x="306" y="380"/>
                  </a:lnTo>
                  <a:lnTo>
                    <a:pt x="311" y="377"/>
                  </a:lnTo>
                  <a:lnTo>
                    <a:pt x="321" y="373"/>
                  </a:lnTo>
                  <a:lnTo>
                    <a:pt x="338" y="360"/>
                  </a:lnTo>
                  <a:lnTo>
                    <a:pt x="346" y="353"/>
                  </a:lnTo>
                  <a:lnTo>
                    <a:pt x="356" y="347"/>
                  </a:lnTo>
                  <a:lnTo>
                    <a:pt x="358" y="342"/>
                  </a:lnTo>
                  <a:lnTo>
                    <a:pt x="360" y="340"/>
                  </a:lnTo>
                  <a:lnTo>
                    <a:pt x="362" y="339"/>
                  </a:lnTo>
                  <a:lnTo>
                    <a:pt x="369" y="331"/>
                  </a:lnTo>
                  <a:lnTo>
                    <a:pt x="372" y="327"/>
                  </a:lnTo>
                  <a:lnTo>
                    <a:pt x="373" y="324"/>
                  </a:lnTo>
                  <a:lnTo>
                    <a:pt x="375" y="323"/>
                  </a:lnTo>
                  <a:lnTo>
                    <a:pt x="383" y="316"/>
                  </a:lnTo>
                  <a:lnTo>
                    <a:pt x="393" y="299"/>
                  </a:lnTo>
                  <a:lnTo>
                    <a:pt x="403" y="282"/>
                  </a:lnTo>
                  <a:lnTo>
                    <a:pt x="409" y="262"/>
                  </a:lnTo>
                  <a:lnTo>
                    <a:pt x="412" y="253"/>
                  </a:lnTo>
                  <a:lnTo>
                    <a:pt x="413" y="248"/>
                  </a:lnTo>
                  <a:lnTo>
                    <a:pt x="415" y="244"/>
                  </a:lnTo>
                  <a:lnTo>
                    <a:pt x="415" y="238"/>
                  </a:lnTo>
                  <a:lnTo>
                    <a:pt x="416" y="233"/>
                  </a:lnTo>
                  <a:lnTo>
                    <a:pt x="419" y="224"/>
                  </a:lnTo>
                  <a:lnTo>
                    <a:pt x="420" y="204"/>
                  </a:lnTo>
                  <a:lnTo>
                    <a:pt x="419" y="182"/>
                  </a:lnTo>
                  <a:lnTo>
                    <a:pt x="415" y="163"/>
                  </a:lnTo>
                  <a:lnTo>
                    <a:pt x="409" y="144"/>
                  </a:lnTo>
                  <a:lnTo>
                    <a:pt x="403" y="126"/>
                  </a:lnTo>
                  <a:lnTo>
                    <a:pt x="393" y="107"/>
                  </a:lnTo>
                  <a:lnTo>
                    <a:pt x="383" y="90"/>
                  </a:lnTo>
                  <a:lnTo>
                    <a:pt x="369" y="74"/>
                  </a:lnTo>
                  <a:lnTo>
                    <a:pt x="356" y="59"/>
                  </a:lnTo>
                  <a:lnTo>
                    <a:pt x="338" y="43"/>
                  </a:lnTo>
                  <a:lnTo>
                    <a:pt x="321" y="32"/>
                  </a:lnTo>
                  <a:lnTo>
                    <a:pt x="303" y="21"/>
                  </a:lnTo>
                  <a:lnTo>
                    <a:pt x="285" y="14"/>
                  </a:lnTo>
                  <a:lnTo>
                    <a:pt x="264" y="7"/>
                  </a:lnTo>
                  <a:lnTo>
                    <a:pt x="245" y="3"/>
                  </a:lnTo>
                  <a:lnTo>
                    <a:pt x="223" y="0"/>
                  </a:lnTo>
                  <a:lnTo>
                    <a:pt x="202" y="0"/>
                  </a:lnTo>
                  <a:lnTo>
                    <a:pt x="157" y="3"/>
                  </a:lnTo>
                  <a:lnTo>
                    <a:pt x="117" y="14"/>
                  </a:lnTo>
                  <a:lnTo>
                    <a:pt x="80" y="32"/>
                  </a:lnTo>
                  <a:lnTo>
                    <a:pt x="63" y="43"/>
                  </a:lnTo>
                  <a:lnTo>
                    <a:pt x="47" y="59"/>
                  </a:lnTo>
                  <a:close/>
                  <a:moveTo>
                    <a:pt x="61" y="207"/>
                  </a:moveTo>
                  <a:lnTo>
                    <a:pt x="63" y="179"/>
                  </a:lnTo>
                  <a:lnTo>
                    <a:pt x="70" y="156"/>
                  </a:lnTo>
                  <a:lnTo>
                    <a:pt x="84" y="133"/>
                  </a:lnTo>
                  <a:lnTo>
                    <a:pt x="103" y="113"/>
                  </a:lnTo>
                  <a:lnTo>
                    <a:pt x="123" y="95"/>
                  </a:lnTo>
                  <a:lnTo>
                    <a:pt x="149" y="83"/>
                  </a:lnTo>
                  <a:lnTo>
                    <a:pt x="174" y="76"/>
                  </a:lnTo>
                  <a:lnTo>
                    <a:pt x="203" y="74"/>
                  </a:lnTo>
                  <a:lnTo>
                    <a:pt x="217" y="74"/>
                  </a:lnTo>
                  <a:lnTo>
                    <a:pt x="231" y="76"/>
                  </a:lnTo>
                  <a:lnTo>
                    <a:pt x="243" y="78"/>
                  </a:lnTo>
                  <a:lnTo>
                    <a:pt x="257" y="83"/>
                  </a:lnTo>
                  <a:lnTo>
                    <a:pt x="268" y="88"/>
                  </a:lnTo>
                  <a:lnTo>
                    <a:pt x="280" y="95"/>
                  </a:lnTo>
                  <a:lnTo>
                    <a:pt x="291" y="103"/>
                  </a:lnTo>
                  <a:lnTo>
                    <a:pt x="303" y="113"/>
                  </a:lnTo>
                  <a:lnTo>
                    <a:pt x="320" y="133"/>
                  </a:lnTo>
                  <a:lnTo>
                    <a:pt x="334" y="156"/>
                  </a:lnTo>
                  <a:lnTo>
                    <a:pt x="341" y="179"/>
                  </a:lnTo>
                  <a:lnTo>
                    <a:pt x="344" y="192"/>
                  </a:lnTo>
                  <a:lnTo>
                    <a:pt x="345" y="207"/>
                  </a:lnTo>
                  <a:lnTo>
                    <a:pt x="344" y="219"/>
                  </a:lnTo>
                  <a:lnTo>
                    <a:pt x="341" y="232"/>
                  </a:lnTo>
                  <a:lnTo>
                    <a:pt x="334" y="256"/>
                  </a:lnTo>
                  <a:lnTo>
                    <a:pt x="320" y="278"/>
                  </a:lnTo>
                  <a:lnTo>
                    <a:pt x="303" y="300"/>
                  </a:lnTo>
                  <a:lnTo>
                    <a:pt x="291" y="308"/>
                  </a:lnTo>
                  <a:lnTo>
                    <a:pt x="288" y="308"/>
                  </a:lnTo>
                  <a:lnTo>
                    <a:pt x="287" y="308"/>
                  </a:lnTo>
                  <a:lnTo>
                    <a:pt x="287" y="310"/>
                  </a:lnTo>
                  <a:lnTo>
                    <a:pt x="285" y="312"/>
                  </a:lnTo>
                  <a:lnTo>
                    <a:pt x="280" y="317"/>
                  </a:lnTo>
                  <a:lnTo>
                    <a:pt x="268" y="323"/>
                  </a:lnTo>
                  <a:lnTo>
                    <a:pt x="262" y="325"/>
                  </a:lnTo>
                  <a:lnTo>
                    <a:pt x="257" y="329"/>
                  </a:lnTo>
                  <a:lnTo>
                    <a:pt x="249" y="330"/>
                  </a:lnTo>
                  <a:lnTo>
                    <a:pt x="243" y="333"/>
                  </a:lnTo>
                  <a:lnTo>
                    <a:pt x="231" y="336"/>
                  </a:lnTo>
                  <a:lnTo>
                    <a:pt x="217" y="339"/>
                  </a:lnTo>
                  <a:lnTo>
                    <a:pt x="209" y="339"/>
                  </a:lnTo>
                  <a:lnTo>
                    <a:pt x="206" y="339"/>
                  </a:lnTo>
                  <a:lnTo>
                    <a:pt x="203" y="340"/>
                  </a:lnTo>
                  <a:lnTo>
                    <a:pt x="189" y="339"/>
                  </a:lnTo>
                  <a:lnTo>
                    <a:pt x="174" y="336"/>
                  </a:lnTo>
                  <a:lnTo>
                    <a:pt x="149" y="329"/>
                  </a:lnTo>
                  <a:lnTo>
                    <a:pt x="123" y="317"/>
                  </a:lnTo>
                  <a:lnTo>
                    <a:pt x="103" y="300"/>
                  </a:lnTo>
                  <a:lnTo>
                    <a:pt x="84" y="278"/>
                  </a:lnTo>
                  <a:lnTo>
                    <a:pt x="70" y="256"/>
                  </a:lnTo>
                  <a:lnTo>
                    <a:pt x="63" y="232"/>
                  </a:lnTo>
                  <a:lnTo>
                    <a:pt x="61" y="219"/>
                  </a:lnTo>
                  <a:lnTo>
                    <a:pt x="61" y="207"/>
                  </a:lnTo>
                  <a:close/>
                </a:path>
              </a:pathLst>
            </a:custGeom>
            <a:solidFill>
              <a:srgbClr val="E6E6E6">
                <a:alpha val="100000"/>
              </a:srgbClr>
            </a:solidFill>
            <a:ln w="9525">
              <a:noFill/>
            </a:ln>
          </p:spPr>
          <p:txBody>
            <a:bodyPr/>
            <a:lstStyle/>
            <a:p>
              <a:endParaRPr lang="zh-CN" altLang="en-US"/>
            </a:p>
          </p:txBody>
        </p:sp>
        <p:sp>
          <p:nvSpPr>
            <p:cNvPr id="10830" name="未知"/>
            <p:cNvSpPr/>
            <p:nvPr/>
          </p:nvSpPr>
          <p:spPr>
            <a:xfrm>
              <a:off x="0" y="132"/>
              <a:ext cx="7" cy="2"/>
            </a:xfrm>
            <a:custGeom>
              <a:avLst/>
              <a:gdLst/>
              <a:ahLst/>
              <a:cxnLst/>
              <a:rect l="0" t="0" r="0" b="0"/>
              <a:pathLst>
                <a:path w="22" h="7">
                  <a:moveTo>
                    <a:pt x="15" y="1"/>
                  </a:moveTo>
                  <a:lnTo>
                    <a:pt x="0" y="0"/>
                  </a:lnTo>
                  <a:lnTo>
                    <a:pt x="22" y="7"/>
                  </a:lnTo>
                  <a:lnTo>
                    <a:pt x="15" y="1"/>
                  </a:lnTo>
                  <a:close/>
                </a:path>
              </a:pathLst>
            </a:custGeom>
            <a:solidFill>
              <a:srgbClr val="FF0000">
                <a:alpha val="100000"/>
              </a:srgbClr>
            </a:solidFill>
            <a:ln w="9525">
              <a:noFill/>
            </a:ln>
          </p:spPr>
          <p:txBody>
            <a:bodyPr/>
            <a:lstStyle/>
            <a:p>
              <a:endParaRPr lang="zh-CN" altLang="en-US"/>
            </a:p>
          </p:txBody>
        </p:sp>
        <p:sp>
          <p:nvSpPr>
            <p:cNvPr id="10831" name="未知"/>
            <p:cNvSpPr/>
            <p:nvPr/>
          </p:nvSpPr>
          <p:spPr>
            <a:xfrm>
              <a:off x="3331" y="2"/>
              <a:ext cx="1" cy="17"/>
            </a:xfrm>
            <a:custGeom>
              <a:avLst/>
              <a:gdLst/>
              <a:ahLst/>
              <a:cxnLst/>
              <a:rect l="0" t="0" r="0" b="0"/>
              <a:pathLst>
                <a:path w="2" h="51">
                  <a:moveTo>
                    <a:pt x="0" y="2"/>
                  </a:moveTo>
                  <a:lnTo>
                    <a:pt x="2" y="0"/>
                  </a:lnTo>
                  <a:lnTo>
                    <a:pt x="1" y="51"/>
                  </a:lnTo>
                </a:path>
              </a:pathLst>
            </a:custGeom>
            <a:noFill/>
            <a:ln w="0" cap="flat" cmpd="sng">
              <a:solidFill>
                <a:srgbClr val="000000"/>
              </a:solidFill>
              <a:prstDash val="solid"/>
              <a:headEnd type="none" w="med" len="med"/>
              <a:tailEnd type="none" w="med" len="med"/>
            </a:ln>
          </p:spPr>
          <p:txBody>
            <a:bodyPr/>
            <a:lstStyle/>
            <a:p>
              <a:endParaRPr lang="zh-CN" altLang="en-US"/>
            </a:p>
          </p:txBody>
        </p:sp>
        <p:sp>
          <p:nvSpPr>
            <p:cNvPr id="10832" name="未知"/>
            <p:cNvSpPr/>
            <p:nvPr/>
          </p:nvSpPr>
          <p:spPr>
            <a:xfrm>
              <a:off x="2409" y="0"/>
              <a:ext cx="1" cy="18"/>
            </a:xfrm>
            <a:custGeom>
              <a:avLst/>
              <a:gdLst/>
              <a:ahLst/>
              <a:cxnLst/>
              <a:rect l="0" t="0" r="0" b="0"/>
              <a:pathLst>
                <a:path w="2" h="54">
                  <a:moveTo>
                    <a:pt x="0" y="4"/>
                  </a:moveTo>
                  <a:lnTo>
                    <a:pt x="2" y="0"/>
                  </a:lnTo>
                  <a:lnTo>
                    <a:pt x="2" y="54"/>
                  </a:lnTo>
                </a:path>
              </a:pathLst>
            </a:custGeom>
            <a:noFill/>
            <a:ln w="0" cap="flat" cmpd="sng">
              <a:solidFill>
                <a:srgbClr val="000000"/>
              </a:solidFill>
              <a:prstDash val="solid"/>
              <a:headEnd type="none" w="med" len="med"/>
              <a:tailEnd type="none" w="med" len="med"/>
            </a:ln>
          </p:spPr>
          <p:txBody>
            <a:bodyPr/>
            <a:lstStyle/>
            <a:p>
              <a:endParaRPr lang="zh-CN" altLang="en-US"/>
            </a:p>
          </p:txBody>
        </p:sp>
        <p:sp>
          <p:nvSpPr>
            <p:cNvPr id="10833" name="直接连接符 10832"/>
            <p:cNvSpPr/>
            <p:nvPr/>
          </p:nvSpPr>
          <p:spPr>
            <a:xfrm flipV="1">
              <a:off x="3641" y="2"/>
              <a:ext cx="1" cy="9"/>
            </a:xfrm>
            <a:prstGeom prst="line">
              <a:avLst/>
            </a:prstGeom>
            <a:ln w="0" cap="flat" cmpd="sng">
              <a:solidFill>
                <a:srgbClr val="000000"/>
              </a:solidFill>
              <a:prstDash val="solid"/>
              <a:headEnd type="none" w="med" len="med"/>
              <a:tailEnd type="none" w="med" len="med"/>
            </a:ln>
          </p:spPr>
        </p:sp>
        <p:sp>
          <p:nvSpPr>
            <p:cNvPr id="10834" name="直接连接符 10833"/>
            <p:cNvSpPr/>
            <p:nvPr/>
          </p:nvSpPr>
          <p:spPr>
            <a:xfrm>
              <a:off x="1026" y="59"/>
              <a:ext cx="1" cy="4"/>
            </a:xfrm>
            <a:prstGeom prst="line">
              <a:avLst/>
            </a:prstGeom>
            <a:ln w="0" cap="flat" cmpd="sng">
              <a:solidFill>
                <a:srgbClr val="000000"/>
              </a:solidFill>
              <a:prstDash val="solid"/>
              <a:headEnd type="none" w="med" len="med"/>
              <a:tailEnd type="none" w="med" len="med"/>
            </a:ln>
          </p:spPr>
        </p:sp>
        <p:sp>
          <p:nvSpPr>
            <p:cNvPr id="10835" name="未知"/>
            <p:cNvSpPr/>
            <p:nvPr/>
          </p:nvSpPr>
          <p:spPr>
            <a:xfrm>
              <a:off x="3641" y="2"/>
              <a:ext cx="1" cy="17"/>
            </a:xfrm>
            <a:custGeom>
              <a:avLst/>
              <a:gdLst/>
              <a:ahLst/>
              <a:cxnLst/>
              <a:rect l="0" t="0" r="0" b="0"/>
              <a:pathLst>
                <a:path w="2" h="51">
                  <a:moveTo>
                    <a:pt x="0" y="51"/>
                  </a:moveTo>
                  <a:lnTo>
                    <a:pt x="2" y="0"/>
                  </a:lnTo>
                  <a:lnTo>
                    <a:pt x="0" y="2"/>
                  </a:lnTo>
                </a:path>
              </a:pathLst>
            </a:custGeom>
            <a:noFill/>
            <a:ln w="0" cap="flat" cmpd="sng">
              <a:solidFill>
                <a:srgbClr val="000000"/>
              </a:solidFill>
              <a:prstDash val="solid"/>
              <a:headEnd type="none" w="med" len="med"/>
              <a:tailEnd type="none" w="med" len="med"/>
            </a:ln>
          </p:spPr>
          <p:txBody>
            <a:bodyPr/>
            <a:lstStyle/>
            <a:p>
              <a:endParaRPr lang="zh-CN" altLang="en-US"/>
            </a:p>
          </p:txBody>
        </p:sp>
        <p:sp>
          <p:nvSpPr>
            <p:cNvPr id="10836" name="直接连接符 10835"/>
            <p:cNvSpPr/>
            <p:nvPr/>
          </p:nvSpPr>
          <p:spPr>
            <a:xfrm flipH="1">
              <a:off x="3641" y="2"/>
              <a:ext cx="1" cy="1"/>
            </a:xfrm>
            <a:prstGeom prst="line">
              <a:avLst/>
            </a:prstGeom>
            <a:ln w="0" cap="flat" cmpd="sng">
              <a:solidFill>
                <a:srgbClr val="000000"/>
              </a:solidFill>
              <a:prstDash val="solid"/>
              <a:headEnd type="none" w="med" len="med"/>
              <a:tailEnd type="none" w="med" len="med"/>
            </a:ln>
          </p:spPr>
        </p:sp>
        <p:sp>
          <p:nvSpPr>
            <p:cNvPr id="10837" name="未知"/>
            <p:cNvSpPr/>
            <p:nvPr/>
          </p:nvSpPr>
          <p:spPr>
            <a:xfrm>
              <a:off x="2102" y="0"/>
              <a:ext cx="2" cy="23"/>
            </a:xfrm>
            <a:custGeom>
              <a:avLst/>
              <a:gdLst/>
              <a:ahLst/>
              <a:cxnLst/>
              <a:rect l="0" t="0" r="0" b="0"/>
              <a:pathLst>
                <a:path w="5" h="69">
                  <a:moveTo>
                    <a:pt x="5" y="4"/>
                  </a:moveTo>
                  <a:lnTo>
                    <a:pt x="0" y="0"/>
                  </a:lnTo>
                  <a:lnTo>
                    <a:pt x="1" y="69"/>
                  </a:lnTo>
                </a:path>
              </a:pathLst>
            </a:custGeom>
            <a:noFill/>
            <a:ln w="0" cap="flat" cmpd="sng">
              <a:solidFill>
                <a:srgbClr val="000000"/>
              </a:solidFill>
              <a:prstDash val="solid"/>
              <a:headEnd type="none" w="med" len="med"/>
              <a:tailEnd type="none" w="med" len="med"/>
            </a:ln>
          </p:spPr>
          <p:txBody>
            <a:bodyPr/>
            <a:lstStyle/>
            <a:p>
              <a:endParaRPr lang="zh-CN" altLang="en-US"/>
            </a:p>
          </p:txBody>
        </p:sp>
        <p:sp>
          <p:nvSpPr>
            <p:cNvPr id="10838" name="直接连接符 10837"/>
            <p:cNvSpPr/>
            <p:nvPr/>
          </p:nvSpPr>
          <p:spPr>
            <a:xfrm>
              <a:off x="1332" y="14"/>
              <a:ext cx="1" cy="43"/>
            </a:xfrm>
            <a:prstGeom prst="line">
              <a:avLst/>
            </a:prstGeom>
            <a:ln w="0" cap="flat" cmpd="sng">
              <a:solidFill>
                <a:srgbClr val="000000"/>
              </a:solidFill>
              <a:prstDash val="solid"/>
              <a:headEnd type="none" w="med" len="med"/>
              <a:tailEnd type="none" w="med" len="med"/>
            </a:ln>
          </p:spPr>
        </p:sp>
        <p:sp>
          <p:nvSpPr>
            <p:cNvPr id="10839" name="未知"/>
            <p:cNvSpPr/>
            <p:nvPr/>
          </p:nvSpPr>
          <p:spPr>
            <a:xfrm>
              <a:off x="1794" y="2"/>
              <a:ext cx="1" cy="17"/>
            </a:xfrm>
            <a:custGeom>
              <a:avLst/>
              <a:gdLst/>
              <a:ahLst/>
              <a:cxnLst/>
              <a:rect l="0" t="0" r="0" b="0"/>
              <a:pathLst>
                <a:path w="2" h="51">
                  <a:moveTo>
                    <a:pt x="0" y="2"/>
                  </a:moveTo>
                  <a:lnTo>
                    <a:pt x="2" y="0"/>
                  </a:lnTo>
                  <a:lnTo>
                    <a:pt x="1" y="51"/>
                  </a:lnTo>
                </a:path>
              </a:pathLst>
            </a:custGeom>
            <a:noFill/>
            <a:ln w="0" cap="flat" cmpd="sng">
              <a:solidFill>
                <a:srgbClr val="000000"/>
              </a:solidFill>
              <a:prstDash val="solid"/>
              <a:headEnd type="none" w="med" len="med"/>
              <a:tailEnd type="none" w="med" len="med"/>
            </a:ln>
          </p:spPr>
          <p:txBody>
            <a:bodyPr/>
            <a:lstStyle/>
            <a:p>
              <a:endParaRPr lang="zh-CN" altLang="en-US"/>
            </a:p>
          </p:txBody>
        </p:sp>
        <p:sp>
          <p:nvSpPr>
            <p:cNvPr id="10840" name="直接连接符 10839"/>
            <p:cNvSpPr/>
            <p:nvPr/>
          </p:nvSpPr>
          <p:spPr>
            <a:xfrm>
              <a:off x="1332" y="58"/>
              <a:ext cx="1" cy="5"/>
            </a:xfrm>
            <a:prstGeom prst="line">
              <a:avLst/>
            </a:prstGeom>
            <a:ln w="0" cap="flat" cmpd="sng">
              <a:solidFill>
                <a:srgbClr val="000000"/>
              </a:solidFill>
              <a:prstDash val="solid"/>
              <a:headEnd type="none" w="med" len="med"/>
              <a:tailEnd type="none" w="med" len="med"/>
            </a:ln>
          </p:spPr>
        </p:sp>
        <p:sp>
          <p:nvSpPr>
            <p:cNvPr id="10841" name="直接连接符 10840"/>
            <p:cNvSpPr/>
            <p:nvPr/>
          </p:nvSpPr>
          <p:spPr>
            <a:xfrm>
              <a:off x="2562" y="60"/>
              <a:ext cx="1" cy="3"/>
            </a:xfrm>
            <a:prstGeom prst="line">
              <a:avLst/>
            </a:prstGeom>
            <a:ln w="0" cap="flat" cmpd="sng">
              <a:solidFill>
                <a:srgbClr val="000000"/>
              </a:solidFill>
              <a:prstDash val="solid"/>
              <a:headEnd type="none" w="med" len="med"/>
              <a:tailEnd type="none" w="med" len="med"/>
            </a:ln>
          </p:spPr>
        </p:sp>
        <p:sp>
          <p:nvSpPr>
            <p:cNvPr id="10842" name="直接连接符 10841"/>
            <p:cNvSpPr/>
            <p:nvPr/>
          </p:nvSpPr>
          <p:spPr>
            <a:xfrm flipH="1">
              <a:off x="3949" y="1"/>
              <a:ext cx="1" cy="14"/>
            </a:xfrm>
            <a:prstGeom prst="line">
              <a:avLst/>
            </a:prstGeom>
            <a:ln w="0" cap="flat" cmpd="sng">
              <a:solidFill>
                <a:srgbClr val="000000"/>
              </a:solidFill>
              <a:prstDash val="solid"/>
              <a:headEnd type="none" w="med" len="med"/>
              <a:tailEnd type="none" w="med" len="med"/>
            </a:ln>
          </p:spPr>
        </p:sp>
        <p:sp>
          <p:nvSpPr>
            <p:cNvPr id="10843" name="直接连接符 10842"/>
            <p:cNvSpPr/>
            <p:nvPr/>
          </p:nvSpPr>
          <p:spPr>
            <a:xfrm>
              <a:off x="2872" y="58"/>
              <a:ext cx="1" cy="5"/>
            </a:xfrm>
            <a:prstGeom prst="line">
              <a:avLst/>
            </a:prstGeom>
            <a:ln w="0" cap="flat" cmpd="sng">
              <a:solidFill>
                <a:srgbClr val="000000"/>
              </a:solidFill>
              <a:prstDash val="solid"/>
              <a:headEnd type="none" w="med" len="med"/>
              <a:tailEnd type="none" w="med" len="med"/>
            </a:ln>
          </p:spPr>
        </p:sp>
        <p:sp>
          <p:nvSpPr>
            <p:cNvPr id="10844" name="直接连接符 10843"/>
            <p:cNvSpPr/>
            <p:nvPr/>
          </p:nvSpPr>
          <p:spPr>
            <a:xfrm flipH="1">
              <a:off x="1946" y="17"/>
              <a:ext cx="1" cy="43"/>
            </a:xfrm>
            <a:prstGeom prst="line">
              <a:avLst/>
            </a:prstGeom>
            <a:ln w="0" cap="flat" cmpd="sng">
              <a:solidFill>
                <a:srgbClr val="000000"/>
              </a:solidFill>
              <a:prstDash val="solid"/>
              <a:headEnd type="none" w="med" len="med"/>
              <a:tailEnd type="none" w="med" len="med"/>
            </a:ln>
          </p:spPr>
        </p:sp>
        <p:sp>
          <p:nvSpPr>
            <p:cNvPr id="10845" name="直接连接符 10844"/>
            <p:cNvSpPr/>
            <p:nvPr/>
          </p:nvSpPr>
          <p:spPr>
            <a:xfrm flipV="1">
              <a:off x="4562" y="0"/>
              <a:ext cx="1" cy="60"/>
            </a:xfrm>
            <a:prstGeom prst="line">
              <a:avLst/>
            </a:prstGeom>
            <a:ln w="0" cap="flat" cmpd="sng">
              <a:solidFill>
                <a:srgbClr val="000000"/>
              </a:solidFill>
              <a:prstDash val="solid"/>
              <a:headEnd type="none" w="med" len="med"/>
              <a:tailEnd type="none" w="med" len="med"/>
            </a:ln>
          </p:spPr>
        </p:sp>
      </p:grpSp>
      <p:sp>
        <p:nvSpPr>
          <p:cNvPr id="10846" name="未知"/>
          <p:cNvSpPr/>
          <p:nvPr/>
        </p:nvSpPr>
        <p:spPr>
          <a:xfrm>
            <a:off x="2763838" y="3787140"/>
            <a:ext cx="3175" cy="36513"/>
          </a:xfrm>
          <a:custGeom>
            <a:avLst/>
            <a:gdLst/>
            <a:ahLst/>
            <a:cxnLst/>
            <a:rect l="0" t="0" r="0" b="0"/>
            <a:pathLst>
              <a:path w="5" h="68">
                <a:moveTo>
                  <a:pt x="5" y="2"/>
                </a:moveTo>
                <a:lnTo>
                  <a:pt x="0" y="0"/>
                </a:lnTo>
                <a:lnTo>
                  <a:pt x="5" y="68"/>
                </a:lnTo>
              </a:path>
            </a:pathLst>
          </a:custGeom>
          <a:noFill/>
          <a:ln w="0" cap="flat" cmpd="sng">
            <a:solidFill>
              <a:srgbClr val="000000"/>
            </a:solidFill>
            <a:prstDash val="solid"/>
            <a:headEnd type="none" w="med" len="med"/>
            <a:tailEnd type="none" w="med" len="med"/>
          </a:ln>
        </p:spPr>
        <p:txBody>
          <a:bodyPr/>
          <a:lstStyle/>
          <a:p>
            <a:endParaRPr lang="zh-CN" altLang="en-US"/>
          </a:p>
        </p:txBody>
      </p:sp>
      <p:sp>
        <p:nvSpPr>
          <p:cNvPr id="10847" name="未知"/>
          <p:cNvSpPr/>
          <p:nvPr/>
        </p:nvSpPr>
        <p:spPr>
          <a:xfrm>
            <a:off x="5510213" y="3787140"/>
            <a:ext cx="3175" cy="28575"/>
          </a:xfrm>
          <a:custGeom>
            <a:avLst/>
            <a:gdLst/>
            <a:ahLst/>
            <a:cxnLst/>
            <a:rect l="0" t="0" r="0" b="0"/>
            <a:pathLst>
              <a:path w="3" h="51">
                <a:moveTo>
                  <a:pt x="0" y="2"/>
                </a:moveTo>
                <a:lnTo>
                  <a:pt x="3" y="0"/>
                </a:lnTo>
                <a:lnTo>
                  <a:pt x="1" y="51"/>
                </a:lnTo>
              </a:path>
            </a:pathLst>
          </a:custGeom>
          <a:noFill/>
          <a:ln w="0" cap="flat" cmpd="sng">
            <a:solidFill>
              <a:srgbClr val="000000"/>
            </a:solidFill>
            <a:prstDash val="solid"/>
            <a:headEnd type="none" w="med" len="med"/>
            <a:tailEnd type="none" w="med" len="med"/>
          </a:ln>
        </p:spPr>
        <p:txBody>
          <a:bodyPr/>
          <a:lstStyle/>
          <a:p>
            <a:endParaRPr lang="zh-CN" altLang="en-US"/>
          </a:p>
        </p:txBody>
      </p:sp>
      <p:sp>
        <p:nvSpPr>
          <p:cNvPr id="10848" name="未知"/>
          <p:cNvSpPr/>
          <p:nvPr/>
        </p:nvSpPr>
        <p:spPr>
          <a:xfrm>
            <a:off x="657225" y="3879215"/>
            <a:ext cx="8005763" cy="87313"/>
          </a:xfrm>
          <a:custGeom>
            <a:avLst/>
            <a:gdLst/>
            <a:ahLst/>
            <a:cxnLst/>
            <a:rect l="0" t="0" r="0" b="0"/>
            <a:pathLst>
              <a:path w="13436" h="155">
                <a:moveTo>
                  <a:pt x="0" y="137"/>
                </a:moveTo>
                <a:lnTo>
                  <a:pt x="2545" y="137"/>
                </a:lnTo>
                <a:lnTo>
                  <a:pt x="13215" y="138"/>
                </a:lnTo>
                <a:lnTo>
                  <a:pt x="13300" y="155"/>
                </a:lnTo>
                <a:lnTo>
                  <a:pt x="13312" y="154"/>
                </a:lnTo>
                <a:lnTo>
                  <a:pt x="13315" y="152"/>
                </a:lnTo>
                <a:lnTo>
                  <a:pt x="13318" y="152"/>
                </a:lnTo>
                <a:lnTo>
                  <a:pt x="13326" y="152"/>
                </a:lnTo>
                <a:lnTo>
                  <a:pt x="13350" y="149"/>
                </a:lnTo>
                <a:lnTo>
                  <a:pt x="13361" y="144"/>
                </a:lnTo>
                <a:lnTo>
                  <a:pt x="13373" y="140"/>
                </a:lnTo>
                <a:lnTo>
                  <a:pt x="13395" y="132"/>
                </a:lnTo>
                <a:lnTo>
                  <a:pt x="13403" y="124"/>
                </a:lnTo>
                <a:lnTo>
                  <a:pt x="13404" y="122"/>
                </a:lnTo>
                <a:lnTo>
                  <a:pt x="13407" y="121"/>
                </a:lnTo>
                <a:lnTo>
                  <a:pt x="13412" y="118"/>
                </a:lnTo>
                <a:lnTo>
                  <a:pt x="13419" y="111"/>
                </a:lnTo>
                <a:lnTo>
                  <a:pt x="13425" y="106"/>
                </a:lnTo>
                <a:lnTo>
                  <a:pt x="13432" y="92"/>
                </a:lnTo>
                <a:lnTo>
                  <a:pt x="13435" y="85"/>
                </a:lnTo>
                <a:lnTo>
                  <a:pt x="13436" y="77"/>
                </a:lnTo>
                <a:lnTo>
                  <a:pt x="13435" y="68"/>
                </a:lnTo>
                <a:lnTo>
                  <a:pt x="13432" y="60"/>
                </a:lnTo>
                <a:lnTo>
                  <a:pt x="13425" y="46"/>
                </a:lnTo>
                <a:lnTo>
                  <a:pt x="13419" y="39"/>
                </a:lnTo>
                <a:lnTo>
                  <a:pt x="13412" y="32"/>
                </a:lnTo>
                <a:lnTo>
                  <a:pt x="13395" y="22"/>
                </a:lnTo>
                <a:lnTo>
                  <a:pt x="13373" y="11"/>
                </a:lnTo>
                <a:lnTo>
                  <a:pt x="13350" y="5"/>
                </a:lnTo>
                <a:lnTo>
                  <a:pt x="13326" y="1"/>
                </a:lnTo>
                <a:lnTo>
                  <a:pt x="13300" y="0"/>
                </a:lnTo>
                <a:lnTo>
                  <a:pt x="13219" y="14"/>
                </a:lnTo>
                <a:lnTo>
                  <a:pt x="13211" y="18"/>
                </a:lnTo>
                <a:lnTo>
                  <a:pt x="7690" y="18"/>
                </a:lnTo>
                <a:lnTo>
                  <a:pt x="6761" y="18"/>
                </a:lnTo>
                <a:lnTo>
                  <a:pt x="3071" y="18"/>
                </a:lnTo>
                <a:lnTo>
                  <a:pt x="2151" y="18"/>
                </a:lnTo>
                <a:lnTo>
                  <a:pt x="0" y="18"/>
                </a:lnTo>
              </a:path>
            </a:pathLst>
          </a:custGeom>
          <a:noFill/>
          <a:ln w="0" cap="flat" cmpd="sng">
            <a:solidFill>
              <a:srgbClr val="999999"/>
            </a:solidFill>
            <a:prstDash val="solid"/>
            <a:headEnd type="none" w="med" len="med"/>
            <a:tailEnd type="none" w="med" len="med"/>
          </a:ln>
        </p:spPr>
        <p:txBody>
          <a:bodyPr/>
          <a:lstStyle/>
          <a:p>
            <a:endParaRPr lang="zh-CN" altLang="en-US"/>
          </a:p>
        </p:txBody>
      </p:sp>
      <p:sp>
        <p:nvSpPr>
          <p:cNvPr id="10849" name="直接连接符 10848"/>
          <p:cNvSpPr/>
          <p:nvPr/>
        </p:nvSpPr>
        <p:spPr>
          <a:xfrm>
            <a:off x="6167438" y="3803015"/>
            <a:ext cx="1587" cy="80963"/>
          </a:xfrm>
          <a:prstGeom prst="line">
            <a:avLst/>
          </a:prstGeom>
          <a:ln w="6350" cap="flat" cmpd="sng">
            <a:solidFill>
              <a:srgbClr val="000000"/>
            </a:solidFill>
            <a:prstDash val="solid"/>
            <a:headEnd type="none" w="med" len="med"/>
            <a:tailEnd type="none" w="med" len="med"/>
          </a:ln>
        </p:spPr>
      </p:sp>
      <p:sp>
        <p:nvSpPr>
          <p:cNvPr id="10850" name="直接连接符 10849"/>
          <p:cNvSpPr/>
          <p:nvPr/>
        </p:nvSpPr>
        <p:spPr>
          <a:xfrm>
            <a:off x="5410200" y="3803015"/>
            <a:ext cx="1588" cy="80963"/>
          </a:xfrm>
          <a:prstGeom prst="line">
            <a:avLst/>
          </a:prstGeom>
          <a:ln w="6350" cap="flat" cmpd="sng">
            <a:solidFill>
              <a:srgbClr val="000000"/>
            </a:solidFill>
            <a:prstDash val="solid"/>
            <a:headEnd type="none" w="med" len="med"/>
            <a:tailEnd type="none" w="med" len="med"/>
          </a:ln>
        </p:spPr>
      </p:sp>
      <p:sp>
        <p:nvSpPr>
          <p:cNvPr id="10851" name="直接连接符 10850"/>
          <p:cNvSpPr/>
          <p:nvPr/>
        </p:nvSpPr>
        <p:spPr>
          <a:xfrm>
            <a:off x="5564188" y="3803015"/>
            <a:ext cx="1587" cy="80963"/>
          </a:xfrm>
          <a:prstGeom prst="line">
            <a:avLst/>
          </a:prstGeom>
          <a:ln w="6350" cap="flat" cmpd="sng">
            <a:solidFill>
              <a:srgbClr val="000000"/>
            </a:solidFill>
            <a:prstDash val="solid"/>
            <a:headEnd type="none" w="med" len="med"/>
            <a:tailEnd type="none" w="med" len="med"/>
          </a:ln>
        </p:spPr>
      </p:sp>
      <p:sp>
        <p:nvSpPr>
          <p:cNvPr id="10852" name="直接连接符 10851"/>
          <p:cNvSpPr/>
          <p:nvPr/>
        </p:nvSpPr>
        <p:spPr>
          <a:xfrm>
            <a:off x="5349875" y="3803015"/>
            <a:ext cx="1588" cy="80963"/>
          </a:xfrm>
          <a:prstGeom prst="line">
            <a:avLst/>
          </a:prstGeom>
          <a:ln w="6350" cap="flat" cmpd="sng">
            <a:solidFill>
              <a:srgbClr val="000000"/>
            </a:solidFill>
            <a:prstDash val="solid"/>
            <a:headEnd type="none" w="med" len="med"/>
            <a:tailEnd type="none" w="med" len="med"/>
          </a:ln>
        </p:spPr>
      </p:sp>
      <p:sp>
        <p:nvSpPr>
          <p:cNvPr id="10853" name="直接连接符 10852"/>
          <p:cNvSpPr/>
          <p:nvPr/>
        </p:nvSpPr>
        <p:spPr>
          <a:xfrm>
            <a:off x="5616575" y="3803015"/>
            <a:ext cx="1588" cy="80963"/>
          </a:xfrm>
          <a:prstGeom prst="line">
            <a:avLst/>
          </a:prstGeom>
          <a:ln w="6350" cap="flat" cmpd="sng">
            <a:solidFill>
              <a:srgbClr val="000000"/>
            </a:solidFill>
            <a:prstDash val="solid"/>
            <a:headEnd type="none" w="med" len="med"/>
            <a:tailEnd type="none" w="med" len="med"/>
          </a:ln>
        </p:spPr>
      </p:sp>
      <p:sp>
        <p:nvSpPr>
          <p:cNvPr id="10854" name="直接连接符 10853"/>
          <p:cNvSpPr/>
          <p:nvPr/>
        </p:nvSpPr>
        <p:spPr>
          <a:xfrm>
            <a:off x="5732463" y="3801428"/>
            <a:ext cx="1587" cy="82550"/>
          </a:xfrm>
          <a:prstGeom prst="line">
            <a:avLst/>
          </a:prstGeom>
          <a:ln w="6350" cap="flat" cmpd="sng">
            <a:solidFill>
              <a:srgbClr val="000000"/>
            </a:solidFill>
            <a:prstDash val="solid"/>
            <a:headEnd type="none" w="med" len="med"/>
            <a:tailEnd type="none" w="med" len="med"/>
          </a:ln>
        </p:spPr>
      </p:sp>
      <p:sp>
        <p:nvSpPr>
          <p:cNvPr id="10855" name="直接连接符 10854"/>
          <p:cNvSpPr/>
          <p:nvPr/>
        </p:nvSpPr>
        <p:spPr>
          <a:xfrm>
            <a:off x="5678488" y="3803015"/>
            <a:ext cx="1587" cy="80963"/>
          </a:xfrm>
          <a:prstGeom prst="line">
            <a:avLst/>
          </a:prstGeom>
          <a:ln w="6350" cap="flat" cmpd="sng">
            <a:solidFill>
              <a:srgbClr val="000000"/>
            </a:solidFill>
            <a:prstDash val="solid"/>
            <a:headEnd type="none" w="med" len="med"/>
            <a:tailEnd type="none" w="med" len="med"/>
          </a:ln>
        </p:spPr>
      </p:sp>
      <p:sp>
        <p:nvSpPr>
          <p:cNvPr id="10856" name="直接连接符 10855"/>
          <p:cNvSpPr/>
          <p:nvPr/>
        </p:nvSpPr>
        <p:spPr>
          <a:xfrm>
            <a:off x="5295900" y="3803015"/>
            <a:ext cx="1588" cy="80963"/>
          </a:xfrm>
          <a:prstGeom prst="line">
            <a:avLst/>
          </a:prstGeom>
          <a:ln w="6350" cap="flat" cmpd="sng">
            <a:solidFill>
              <a:srgbClr val="000000"/>
            </a:solidFill>
            <a:prstDash val="solid"/>
            <a:headEnd type="none" w="med" len="med"/>
            <a:tailEnd type="none" w="med" len="med"/>
          </a:ln>
        </p:spPr>
      </p:sp>
      <p:sp>
        <p:nvSpPr>
          <p:cNvPr id="10857" name="直接连接符 10856"/>
          <p:cNvSpPr/>
          <p:nvPr/>
        </p:nvSpPr>
        <p:spPr>
          <a:xfrm>
            <a:off x="5070475" y="3801428"/>
            <a:ext cx="3175" cy="80962"/>
          </a:xfrm>
          <a:prstGeom prst="line">
            <a:avLst/>
          </a:prstGeom>
          <a:ln w="6350" cap="flat" cmpd="sng">
            <a:solidFill>
              <a:srgbClr val="000000"/>
            </a:solidFill>
            <a:prstDash val="solid"/>
            <a:headEnd type="none" w="med" len="med"/>
            <a:tailEnd type="none" w="med" len="med"/>
          </a:ln>
        </p:spPr>
      </p:sp>
      <p:sp>
        <p:nvSpPr>
          <p:cNvPr id="10858" name="直接连接符 10857"/>
          <p:cNvSpPr/>
          <p:nvPr/>
        </p:nvSpPr>
        <p:spPr>
          <a:xfrm>
            <a:off x="5184775" y="3801428"/>
            <a:ext cx="3175" cy="80962"/>
          </a:xfrm>
          <a:prstGeom prst="line">
            <a:avLst/>
          </a:prstGeom>
          <a:ln w="6350" cap="flat" cmpd="sng">
            <a:solidFill>
              <a:srgbClr val="000000"/>
            </a:solidFill>
            <a:prstDash val="solid"/>
            <a:headEnd type="none" w="med" len="med"/>
            <a:tailEnd type="none" w="med" len="med"/>
          </a:ln>
        </p:spPr>
      </p:sp>
      <p:sp>
        <p:nvSpPr>
          <p:cNvPr id="10859" name="直接连接符 10858"/>
          <p:cNvSpPr/>
          <p:nvPr/>
        </p:nvSpPr>
        <p:spPr>
          <a:xfrm>
            <a:off x="5842000" y="3804603"/>
            <a:ext cx="1588" cy="79375"/>
          </a:xfrm>
          <a:prstGeom prst="line">
            <a:avLst/>
          </a:prstGeom>
          <a:ln w="6350" cap="flat" cmpd="sng">
            <a:solidFill>
              <a:srgbClr val="000000"/>
            </a:solidFill>
            <a:prstDash val="solid"/>
            <a:headEnd type="none" w="med" len="med"/>
            <a:tailEnd type="none" w="med" len="med"/>
          </a:ln>
        </p:spPr>
      </p:sp>
      <p:sp>
        <p:nvSpPr>
          <p:cNvPr id="10860" name="直接连接符 10859"/>
          <p:cNvSpPr/>
          <p:nvPr/>
        </p:nvSpPr>
        <p:spPr>
          <a:xfrm>
            <a:off x="5132388" y="3801428"/>
            <a:ext cx="1587" cy="80962"/>
          </a:xfrm>
          <a:prstGeom prst="line">
            <a:avLst/>
          </a:prstGeom>
          <a:ln w="6350" cap="flat" cmpd="sng">
            <a:solidFill>
              <a:srgbClr val="000000"/>
            </a:solidFill>
            <a:prstDash val="solid"/>
            <a:headEnd type="none" w="med" len="med"/>
            <a:tailEnd type="none" w="med" len="med"/>
          </a:ln>
        </p:spPr>
      </p:sp>
      <p:sp>
        <p:nvSpPr>
          <p:cNvPr id="10861" name="直接连接符 10860"/>
          <p:cNvSpPr/>
          <p:nvPr/>
        </p:nvSpPr>
        <p:spPr>
          <a:xfrm>
            <a:off x="5018088" y="3801428"/>
            <a:ext cx="1587" cy="80962"/>
          </a:xfrm>
          <a:prstGeom prst="line">
            <a:avLst/>
          </a:prstGeom>
          <a:ln w="6350" cap="flat" cmpd="sng">
            <a:solidFill>
              <a:srgbClr val="000000"/>
            </a:solidFill>
            <a:prstDash val="solid"/>
            <a:headEnd type="none" w="med" len="med"/>
            <a:tailEnd type="none" w="med" len="med"/>
          </a:ln>
        </p:spPr>
      </p:sp>
      <p:sp>
        <p:nvSpPr>
          <p:cNvPr id="10862" name="直接连接符 10861"/>
          <p:cNvSpPr/>
          <p:nvPr/>
        </p:nvSpPr>
        <p:spPr>
          <a:xfrm>
            <a:off x="6010275" y="3803015"/>
            <a:ext cx="1588" cy="80963"/>
          </a:xfrm>
          <a:prstGeom prst="line">
            <a:avLst/>
          </a:prstGeom>
          <a:ln w="6350" cap="flat" cmpd="sng">
            <a:solidFill>
              <a:srgbClr val="000000"/>
            </a:solidFill>
            <a:prstDash val="solid"/>
            <a:headEnd type="none" w="med" len="med"/>
            <a:tailEnd type="none" w="med" len="med"/>
          </a:ln>
        </p:spPr>
      </p:sp>
      <p:sp>
        <p:nvSpPr>
          <p:cNvPr id="10863" name="直接连接符 10862"/>
          <p:cNvSpPr/>
          <p:nvPr/>
        </p:nvSpPr>
        <p:spPr>
          <a:xfrm>
            <a:off x="6113463" y="3803015"/>
            <a:ext cx="1587" cy="80963"/>
          </a:xfrm>
          <a:prstGeom prst="line">
            <a:avLst/>
          </a:prstGeom>
          <a:ln w="6350" cap="flat" cmpd="sng">
            <a:solidFill>
              <a:srgbClr val="000000"/>
            </a:solidFill>
            <a:prstDash val="solid"/>
            <a:headEnd type="none" w="med" len="med"/>
            <a:tailEnd type="none" w="med" len="med"/>
          </a:ln>
        </p:spPr>
      </p:sp>
      <p:sp>
        <p:nvSpPr>
          <p:cNvPr id="10864" name="直接连接符 10863"/>
          <p:cNvSpPr/>
          <p:nvPr/>
        </p:nvSpPr>
        <p:spPr>
          <a:xfrm>
            <a:off x="6281738" y="3801428"/>
            <a:ext cx="1587" cy="82550"/>
          </a:xfrm>
          <a:prstGeom prst="line">
            <a:avLst/>
          </a:prstGeom>
          <a:ln w="6350" cap="flat" cmpd="sng">
            <a:solidFill>
              <a:srgbClr val="000000"/>
            </a:solidFill>
            <a:prstDash val="solid"/>
            <a:headEnd type="none" w="med" len="med"/>
            <a:tailEnd type="none" w="med" len="med"/>
          </a:ln>
        </p:spPr>
      </p:sp>
      <p:sp>
        <p:nvSpPr>
          <p:cNvPr id="10865" name="直接连接符 10864"/>
          <p:cNvSpPr/>
          <p:nvPr/>
        </p:nvSpPr>
        <p:spPr>
          <a:xfrm>
            <a:off x="5464175" y="3801428"/>
            <a:ext cx="1588" cy="82550"/>
          </a:xfrm>
          <a:prstGeom prst="line">
            <a:avLst/>
          </a:prstGeom>
          <a:ln w="6350" cap="flat" cmpd="sng">
            <a:solidFill>
              <a:srgbClr val="000000"/>
            </a:solidFill>
            <a:prstDash val="solid"/>
            <a:headEnd type="none" w="med" len="med"/>
            <a:tailEnd type="none" w="med" len="med"/>
          </a:ln>
        </p:spPr>
      </p:sp>
      <p:sp>
        <p:nvSpPr>
          <p:cNvPr id="10866" name="直接连接符 10865"/>
          <p:cNvSpPr/>
          <p:nvPr/>
        </p:nvSpPr>
        <p:spPr>
          <a:xfrm>
            <a:off x="6392863" y="3804603"/>
            <a:ext cx="1587" cy="79375"/>
          </a:xfrm>
          <a:prstGeom prst="line">
            <a:avLst/>
          </a:prstGeom>
          <a:ln w="6350" cap="flat" cmpd="sng">
            <a:solidFill>
              <a:srgbClr val="000000"/>
            </a:solidFill>
            <a:prstDash val="solid"/>
            <a:headEnd type="none" w="med" len="med"/>
            <a:tailEnd type="none" w="med" len="med"/>
          </a:ln>
        </p:spPr>
      </p:sp>
      <p:sp>
        <p:nvSpPr>
          <p:cNvPr id="10867" name="直接连接符 10866"/>
          <p:cNvSpPr/>
          <p:nvPr/>
        </p:nvSpPr>
        <p:spPr>
          <a:xfrm>
            <a:off x="6445250" y="3804603"/>
            <a:ext cx="1588" cy="79375"/>
          </a:xfrm>
          <a:prstGeom prst="line">
            <a:avLst/>
          </a:prstGeom>
          <a:ln w="6350" cap="flat" cmpd="sng">
            <a:solidFill>
              <a:srgbClr val="000000"/>
            </a:solidFill>
            <a:prstDash val="solid"/>
            <a:headEnd type="none" w="med" len="med"/>
            <a:tailEnd type="none" w="med" len="med"/>
          </a:ln>
        </p:spPr>
      </p:sp>
      <p:sp>
        <p:nvSpPr>
          <p:cNvPr id="10868" name="直接连接符 10867"/>
          <p:cNvSpPr/>
          <p:nvPr/>
        </p:nvSpPr>
        <p:spPr>
          <a:xfrm>
            <a:off x="4910138" y="3801428"/>
            <a:ext cx="1587" cy="82550"/>
          </a:xfrm>
          <a:prstGeom prst="line">
            <a:avLst/>
          </a:prstGeom>
          <a:ln w="6350" cap="flat" cmpd="sng">
            <a:solidFill>
              <a:srgbClr val="000000"/>
            </a:solidFill>
            <a:prstDash val="solid"/>
            <a:headEnd type="none" w="med" len="med"/>
            <a:tailEnd type="none" w="med" len="med"/>
          </a:ln>
        </p:spPr>
      </p:sp>
      <p:sp>
        <p:nvSpPr>
          <p:cNvPr id="10869" name="直接连接符 10868"/>
          <p:cNvSpPr/>
          <p:nvPr/>
        </p:nvSpPr>
        <p:spPr>
          <a:xfrm>
            <a:off x="6227763" y="3803015"/>
            <a:ext cx="1587" cy="80963"/>
          </a:xfrm>
          <a:prstGeom prst="line">
            <a:avLst/>
          </a:prstGeom>
          <a:ln w="6350" cap="flat" cmpd="sng">
            <a:solidFill>
              <a:srgbClr val="000000"/>
            </a:solidFill>
            <a:prstDash val="solid"/>
            <a:headEnd type="none" w="med" len="med"/>
            <a:tailEnd type="none" w="med" len="med"/>
          </a:ln>
        </p:spPr>
      </p:sp>
      <p:sp>
        <p:nvSpPr>
          <p:cNvPr id="10870" name="直接连接符 10869"/>
          <p:cNvSpPr/>
          <p:nvPr/>
        </p:nvSpPr>
        <p:spPr>
          <a:xfrm>
            <a:off x="6507163" y="3804603"/>
            <a:ext cx="1587" cy="79375"/>
          </a:xfrm>
          <a:prstGeom prst="line">
            <a:avLst/>
          </a:prstGeom>
          <a:ln w="6350" cap="flat" cmpd="sng">
            <a:solidFill>
              <a:srgbClr val="000000"/>
            </a:solidFill>
            <a:prstDash val="solid"/>
            <a:headEnd type="none" w="med" len="med"/>
            <a:tailEnd type="none" w="med" len="med"/>
          </a:ln>
        </p:spPr>
      </p:sp>
      <p:sp>
        <p:nvSpPr>
          <p:cNvPr id="10871" name="直接连接符 10870"/>
          <p:cNvSpPr/>
          <p:nvPr/>
        </p:nvSpPr>
        <p:spPr>
          <a:xfrm>
            <a:off x="6559550" y="3803015"/>
            <a:ext cx="3175" cy="80963"/>
          </a:xfrm>
          <a:prstGeom prst="line">
            <a:avLst/>
          </a:prstGeom>
          <a:ln w="6350" cap="flat" cmpd="sng">
            <a:solidFill>
              <a:srgbClr val="000000"/>
            </a:solidFill>
            <a:prstDash val="solid"/>
            <a:headEnd type="none" w="med" len="med"/>
            <a:tailEnd type="none" w="med" len="med"/>
          </a:ln>
        </p:spPr>
      </p:sp>
      <p:sp>
        <p:nvSpPr>
          <p:cNvPr id="10872" name="直接连接符 10871"/>
          <p:cNvSpPr/>
          <p:nvPr/>
        </p:nvSpPr>
        <p:spPr>
          <a:xfrm>
            <a:off x="4856163" y="3803015"/>
            <a:ext cx="1587" cy="80963"/>
          </a:xfrm>
          <a:prstGeom prst="line">
            <a:avLst/>
          </a:prstGeom>
          <a:ln w="6350" cap="flat" cmpd="sng">
            <a:solidFill>
              <a:srgbClr val="000000"/>
            </a:solidFill>
            <a:prstDash val="solid"/>
            <a:headEnd type="none" w="med" len="med"/>
            <a:tailEnd type="none" w="med" len="med"/>
          </a:ln>
        </p:spPr>
      </p:sp>
      <p:sp>
        <p:nvSpPr>
          <p:cNvPr id="10873" name="直接连接符 10872"/>
          <p:cNvSpPr/>
          <p:nvPr/>
        </p:nvSpPr>
        <p:spPr>
          <a:xfrm>
            <a:off x="4743450" y="3803015"/>
            <a:ext cx="1588" cy="80963"/>
          </a:xfrm>
          <a:prstGeom prst="line">
            <a:avLst/>
          </a:prstGeom>
          <a:ln w="6350" cap="flat" cmpd="sng">
            <a:solidFill>
              <a:srgbClr val="000000"/>
            </a:solidFill>
            <a:prstDash val="solid"/>
            <a:headEnd type="none" w="med" len="med"/>
            <a:tailEnd type="none" w="med" len="med"/>
          </a:ln>
        </p:spPr>
      </p:sp>
      <p:sp>
        <p:nvSpPr>
          <p:cNvPr id="10874" name="直接连接符 10873"/>
          <p:cNvSpPr/>
          <p:nvPr/>
        </p:nvSpPr>
        <p:spPr>
          <a:xfrm>
            <a:off x="4797425" y="3803015"/>
            <a:ext cx="1588" cy="80963"/>
          </a:xfrm>
          <a:prstGeom prst="line">
            <a:avLst/>
          </a:prstGeom>
          <a:ln w="6350" cap="flat" cmpd="sng">
            <a:solidFill>
              <a:srgbClr val="000000"/>
            </a:solidFill>
            <a:prstDash val="solid"/>
            <a:headEnd type="none" w="med" len="med"/>
            <a:tailEnd type="none" w="med" len="med"/>
          </a:ln>
        </p:spPr>
      </p:sp>
      <p:sp>
        <p:nvSpPr>
          <p:cNvPr id="10875" name="直接连接符 10874"/>
          <p:cNvSpPr/>
          <p:nvPr/>
        </p:nvSpPr>
        <p:spPr>
          <a:xfrm>
            <a:off x="4632325" y="3801428"/>
            <a:ext cx="3175" cy="80962"/>
          </a:xfrm>
          <a:prstGeom prst="line">
            <a:avLst/>
          </a:prstGeom>
          <a:ln w="6350" cap="flat" cmpd="sng">
            <a:solidFill>
              <a:srgbClr val="000000"/>
            </a:solidFill>
            <a:prstDash val="solid"/>
            <a:headEnd type="none" w="med" len="med"/>
            <a:tailEnd type="none" w="med" len="med"/>
          </a:ln>
        </p:spPr>
      </p:sp>
      <p:sp>
        <p:nvSpPr>
          <p:cNvPr id="10876" name="直接连接符 10875"/>
          <p:cNvSpPr/>
          <p:nvPr/>
        </p:nvSpPr>
        <p:spPr>
          <a:xfrm>
            <a:off x="6721475" y="3803015"/>
            <a:ext cx="1588" cy="80963"/>
          </a:xfrm>
          <a:prstGeom prst="line">
            <a:avLst/>
          </a:prstGeom>
          <a:ln w="6350" cap="flat" cmpd="sng">
            <a:solidFill>
              <a:srgbClr val="000000"/>
            </a:solidFill>
            <a:prstDash val="solid"/>
            <a:headEnd type="none" w="med" len="med"/>
            <a:tailEnd type="none" w="med" len="med"/>
          </a:ln>
        </p:spPr>
      </p:sp>
      <p:sp>
        <p:nvSpPr>
          <p:cNvPr id="10877" name="直接连接符 10876"/>
          <p:cNvSpPr/>
          <p:nvPr/>
        </p:nvSpPr>
        <p:spPr>
          <a:xfrm>
            <a:off x="6667500" y="3803015"/>
            <a:ext cx="1588" cy="80963"/>
          </a:xfrm>
          <a:prstGeom prst="line">
            <a:avLst/>
          </a:prstGeom>
          <a:ln w="6350" cap="flat" cmpd="sng">
            <a:solidFill>
              <a:srgbClr val="000000"/>
            </a:solidFill>
            <a:prstDash val="solid"/>
            <a:headEnd type="none" w="med" len="med"/>
            <a:tailEnd type="none" w="med" len="med"/>
          </a:ln>
        </p:spPr>
      </p:sp>
      <p:sp>
        <p:nvSpPr>
          <p:cNvPr id="10878" name="直接连接符 10877"/>
          <p:cNvSpPr/>
          <p:nvPr/>
        </p:nvSpPr>
        <p:spPr>
          <a:xfrm>
            <a:off x="6946900" y="3804603"/>
            <a:ext cx="1588" cy="79375"/>
          </a:xfrm>
          <a:prstGeom prst="line">
            <a:avLst/>
          </a:prstGeom>
          <a:ln w="6350" cap="flat" cmpd="sng">
            <a:solidFill>
              <a:srgbClr val="000000"/>
            </a:solidFill>
            <a:prstDash val="solid"/>
            <a:headEnd type="none" w="med" len="med"/>
            <a:tailEnd type="none" w="med" len="med"/>
          </a:ln>
        </p:spPr>
      </p:sp>
      <p:sp>
        <p:nvSpPr>
          <p:cNvPr id="10879" name="直接连接符 10878"/>
          <p:cNvSpPr/>
          <p:nvPr/>
        </p:nvSpPr>
        <p:spPr>
          <a:xfrm>
            <a:off x="6999288" y="3804603"/>
            <a:ext cx="3175" cy="79375"/>
          </a:xfrm>
          <a:prstGeom prst="line">
            <a:avLst/>
          </a:prstGeom>
          <a:ln w="6350" cap="flat" cmpd="sng">
            <a:solidFill>
              <a:srgbClr val="000000"/>
            </a:solidFill>
            <a:prstDash val="solid"/>
            <a:headEnd type="none" w="med" len="med"/>
            <a:tailEnd type="none" w="med" len="med"/>
          </a:ln>
        </p:spPr>
      </p:sp>
      <p:sp>
        <p:nvSpPr>
          <p:cNvPr id="10880" name="直接连接符 10879"/>
          <p:cNvSpPr/>
          <p:nvPr/>
        </p:nvSpPr>
        <p:spPr>
          <a:xfrm>
            <a:off x="7061200" y="3804603"/>
            <a:ext cx="1588" cy="79375"/>
          </a:xfrm>
          <a:prstGeom prst="line">
            <a:avLst/>
          </a:prstGeom>
          <a:ln w="6350" cap="flat" cmpd="sng">
            <a:solidFill>
              <a:srgbClr val="000000"/>
            </a:solidFill>
            <a:prstDash val="solid"/>
            <a:headEnd type="none" w="med" len="med"/>
            <a:tailEnd type="none" w="med" len="med"/>
          </a:ln>
        </p:spPr>
      </p:sp>
      <p:sp>
        <p:nvSpPr>
          <p:cNvPr id="10881" name="直接连接符 10880"/>
          <p:cNvSpPr/>
          <p:nvPr/>
        </p:nvSpPr>
        <p:spPr>
          <a:xfrm>
            <a:off x="6781800" y="3803015"/>
            <a:ext cx="1588" cy="80963"/>
          </a:xfrm>
          <a:prstGeom prst="line">
            <a:avLst/>
          </a:prstGeom>
          <a:ln w="6350" cap="flat" cmpd="sng">
            <a:solidFill>
              <a:srgbClr val="000000"/>
            </a:solidFill>
            <a:prstDash val="solid"/>
            <a:headEnd type="none" w="med" len="med"/>
            <a:tailEnd type="none" w="med" len="med"/>
          </a:ln>
        </p:spPr>
      </p:sp>
      <p:sp>
        <p:nvSpPr>
          <p:cNvPr id="10882" name="直接连接符 10881"/>
          <p:cNvSpPr/>
          <p:nvPr/>
        </p:nvSpPr>
        <p:spPr>
          <a:xfrm>
            <a:off x="5897563" y="3804603"/>
            <a:ext cx="1587" cy="79375"/>
          </a:xfrm>
          <a:prstGeom prst="line">
            <a:avLst/>
          </a:prstGeom>
          <a:ln w="6350" cap="flat" cmpd="sng">
            <a:solidFill>
              <a:srgbClr val="000000"/>
            </a:solidFill>
            <a:prstDash val="solid"/>
            <a:headEnd type="none" w="med" len="med"/>
            <a:tailEnd type="none" w="med" len="med"/>
          </a:ln>
        </p:spPr>
      </p:sp>
      <p:sp>
        <p:nvSpPr>
          <p:cNvPr id="10883" name="直接连接符 10882"/>
          <p:cNvSpPr/>
          <p:nvPr/>
        </p:nvSpPr>
        <p:spPr>
          <a:xfrm>
            <a:off x="6835775" y="3801428"/>
            <a:ext cx="1588" cy="82550"/>
          </a:xfrm>
          <a:prstGeom prst="line">
            <a:avLst/>
          </a:prstGeom>
          <a:ln w="6350" cap="flat" cmpd="sng">
            <a:solidFill>
              <a:srgbClr val="000000"/>
            </a:solidFill>
            <a:prstDash val="solid"/>
            <a:headEnd type="none" w="med" len="med"/>
            <a:tailEnd type="none" w="med" len="med"/>
          </a:ln>
        </p:spPr>
      </p:sp>
      <p:sp>
        <p:nvSpPr>
          <p:cNvPr id="10884" name="直接连接符 10883"/>
          <p:cNvSpPr/>
          <p:nvPr/>
        </p:nvSpPr>
        <p:spPr>
          <a:xfrm>
            <a:off x="5957888" y="3804603"/>
            <a:ext cx="1587" cy="79375"/>
          </a:xfrm>
          <a:prstGeom prst="line">
            <a:avLst/>
          </a:prstGeom>
          <a:ln w="6350" cap="flat" cmpd="sng">
            <a:solidFill>
              <a:srgbClr val="000000"/>
            </a:solidFill>
            <a:prstDash val="solid"/>
            <a:headEnd type="none" w="med" len="med"/>
            <a:tailEnd type="none" w="med" len="med"/>
          </a:ln>
        </p:spPr>
      </p:sp>
      <p:sp>
        <p:nvSpPr>
          <p:cNvPr id="10885" name="直接连接符 10884"/>
          <p:cNvSpPr/>
          <p:nvPr/>
        </p:nvSpPr>
        <p:spPr>
          <a:xfrm>
            <a:off x="8208963" y="3799840"/>
            <a:ext cx="1587" cy="80963"/>
          </a:xfrm>
          <a:prstGeom prst="line">
            <a:avLst/>
          </a:prstGeom>
          <a:ln w="6350" cap="flat" cmpd="sng">
            <a:solidFill>
              <a:srgbClr val="000000"/>
            </a:solidFill>
            <a:prstDash val="solid"/>
            <a:headEnd type="none" w="med" len="med"/>
            <a:tailEnd type="none" w="med" len="med"/>
          </a:ln>
        </p:spPr>
      </p:sp>
      <p:sp>
        <p:nvSpPr>
          <p:cNvPr id="10886" name="直接连接符 10885"/>
          <p:cNvSpPr/>
          <p:nvPr/>
        </p:nvSpPr>
        <p:spPr>
          <a:xfrm>
            <a:off x="7216775" y="3801428"/>
            <a:ext cx="1588" cy="80962"/>
          </a:xfrm>
          <a:prstGeom prst="line">
            <a:avLst/>
          </a:prstGeom>
          <a:ln w="6350" cap="flat" cmpd="sng">
            <a:solidFill>
              <a:srgbClr val="000000"/>
            </a:solidFill>
            <a:prstDash val="solid"/>
            <a:headEnd type="none" w="med" len="med"/>
            <a:tailEnd type="none" w="med" len="med"/>
          </a:ln>
        </p:spPr>
      </p:sp>
      <p:sp>
        <p:nvSpPr>
          <p:cNvPr id="10887" name="直接连接符 10886"/>
          <p:cNvSpPr/>
          <p:nvPr/>
        </p:nvSpPr>
        <p:spPr>
          <a:xfrm>
            <a:off x="7115175" y="3803015"/>
            <a:ext cx="1588" cy="80963"/>
          </a:xfrm>
          <a:prstGeom prst="line">
            <a:avLst/>
          </a:prstGeom>
          <a:ln w="6350" cap="flat" cmpd="sng">
            <a:solidFill>
              <a:srgbClr val="000000"/>
            </a:solidFill>
            <a:prstDash val="solid"/>
            <a:headEnd type="none" w="med" len="med"/>
            <a:tailEnd type="none" w="med" len="med"/>
          </a:ln>
        </p:spPr>
      </p:sp>
      <p:sp>
        <p:nvSpPr>
          <p:cNvPr id="10888" name="直接连接符 10887"/>
          <p:cNvSpPr/>
          <p:nvPr/>
        </p:nvSpPr>
        <p:spPr>
          <a:xfrm>
            <a:off x="7331075" y="3801428"/>
            <a:ext cx="1588" cy="80962"/>
          </a:xfrm>
          <a:prstGeom prst="line">
            <a:avLst/>
          </a:prstGeom>
          <a:ln w="6350" cap="flat" cmpd="sng">
            <a:solidFill>
              <a:srgbClr val="000000"/>
            </a:solidFill>
            <a:prstDash val="solid"/>
            <a:headEnd type="none" w="med" len="med"/>
            <a:tailEnd type="none" w="med" len="med"/>
          </a:ln>
        </p:spPr>
      </p:sp>
      <p:sp>
        <p:nvSpPr>
          <p:cNvPr id="10889" name="直接连接符 10888"/>
          <p:cNvSpPr/>
          <p:nvPr/>
        </p:nvSpPr>
        <p:spPr>
          <a:xfrm>
            <a:off x="7269163" y="3801428"/>
            <a:ext cx="3175" cy="80962"/>
          </a:xfrm>
          <a:prstGeom prst="line">
            <a:avLst/>
          </a:prstGeom>
          <a:ln w="6350" cap="flat" cmpd="sng">
            <a:solidFill>
              <a:srgbClr val="000000"/>
            </a:solidFill>
            <a:prstDash val="solid"/>
            <a:headEnd type="none" w="med" len="med"/>
            <a:tailEnd type="none" w="med" len="med"/>
          </a:ln>
        </p:spPr>
      </p:sp>
      <p:sp>
        <p:nvSpPr>
          <p:cNvPr id="10890" name="直接连接符 10889"/>
          <p:cNvSpPr/>
          <p:nvPr/>
        </p:nvSpPr>
        <p:spPr>
          <a:xfrm>
            <a:off x="7385050" y="3801428"/>
            <a:ext cx="1588" cy="80962"/>
          </a:xfrm>
          <a:prstGeom prst="line">
            <a:avLst/>
          </a:prstGeom>
          <a:ln w="6350" cap="flat" cmpd="sng">
            <a:solidFill>
              <a:srgbClr val="000000"/>
            </a:solidFill>
            <a:prstDash val="solid"/>
            <a:headEnd type="none" w="med" len="med"/>
            <a:tailEnd type="none" w="med" len="med"/>
          </a:ln>
        </p:spPr>
      </p:sp>
      <p:sp>
        <p:nvSpPr>
          <p:cNvPr id="10891" name="直接连接符 10890"/>
          <p:cNvSpPr/>
          <p:nvPr/>
        </p:nvSpPr>
        <p:spPr>
          <a:xfrm>
            <a:off x="7608888" y="3803015"/>
            <a:ext cx="3175" cy="80963"/>
          </a:xfrm>
          <a:prstGeom prst="line">
            <a:avLst/>
          </a:prstGeom>
          <a:ln w="6350" cap="flat" cmpd="sng">
            <a:solidFill>
              <a:srgbClr val="000000"/>
            </a:solidFill>
            <a:prstDash val="solid"/>
            <a:headEnd type="none" w="med" len="med"/>
            <a:tailEnd type="none" w="med" len="med"/>
          </a:ln>
        </p:spPr>
      </p:sp>
      <p:sp>
        <p:nvSpPr>
          <p:cNvPr id="10892" name="直接连接符 10891"/>
          <p:cNvSpPr/>
          <p:nvPr/>
        </p:nvSpPr>
        <p:spPr>
          <a:xfrm>
            <a:off x="7662863" y="3801428"/>
            <a:ext cx="1587" cy="82550"/>
          </a:xfrm>
          <a:prstGeom prst="line">
            <a:avLst/>
          </a:prstGeom>
          <a:ln w="6350" cap="flat" cmpd="sng">
            <a:solidFill>
              <a:srgbClr val="000000"/>
            </a:solidFill>
            <a:prstDash val="solid"/>
            <a:headEnd type="none" w="med" len="med"/>
            <a:tailEnd type="none" w="med" len="med"/>
          </a:ln>
        </p:spPr>
      </p:sp>
      <p:sp>
        <p:nvSpPr>
          <p:cNvPr id="10893" name="直接连接符 10892"/>
          <p:cNvSpPr/>
          <p:nvPr/>
        </p:nvSpPr>
        <p:spPr>
          <a:xfrm>
            <a:off x="7548563" y="3803015"/>
            <a:ext cx="1587" cy="80963"/>
          </a:xfrm>
          <a:prstGeom prst="line">
            <a:avLst/>
          </a:prstGeom>
          <a:ln w="6350" cap="flat" cmpd="sng">
            <a:solidFill>
              <a:srgbClr val="000000"/>
            </a:solidFill>
            <a:prstDash val="solid"/>
            <a:headEnd type="none" w="med" len="med"/>
            <a:tailEnd type="none" w="med" len="med"/>
          </a:ln>
        </p:spPr>
      </p:sp>
      <p:sp>
        <p:nvSpPr>
          <p:cNvPr id="10894" name="直接连接符 10893"/>
          <p:cNvSpPr/>
          <p:nvPr/>
        </p:nvSpPr>
        <p:spPr>
          <a:xfrm>
            <a:off x="2598738" y="3801428"/>
            <a:ext cx="1587" cy="80962"/>
          </a:xfrm>
          <a:prstGeom prst="line">
            <a:avLst/>
          </a:prstGeom>
          <a:ln w="6350" cap="flat" cmpd="sng">
            <a:solidFill>
              <a:srgbClr val="000000"/>
            </a:solidFill>
            <a:prstDash val="solid"/>
            <a:headEnd type="none" w="med" len="med"/>
            <a:tailEnd type="none" w="med" len="med"/>
          </a:ln>
        </p:spPr>
      </p:sp>
      <p:sp>
        <p:nvSpPr>
          <p:cNvPr id="10895" name="直接连接符 10894"/>
          <p:cNvSpPr/>
          <p:nvPr/>
        </p:nvSpPr>
        <p:spPr>
          <a:xfrm>
            <a:off x="7494588" y="3803015"/>
            <a:ext cx="3175" cy="80963"/>
          </a:xfrm>
          <a:prstGeom prst="line">
            <a:avLst/>
          </a:prstGeom>
          <a:ln w="6350" cap="flat" cmpd="sng">
            <a:solidFill>
              <a:srgbClr val="000000"/>
            </a:solidFill>
            <a:prstDash val="solid"/>
            <a:headEnd type="none" w="med" len="med"/>
            <a:tailEnd type="none" w="med" len="med"/>
          </a:ln>
        </p:spPr>
      </p:sp>
      <p:sp>
        <p:nvSpPr>
          <p:cNvPr id="10896" name="直接连接符 10895"/>
          <p:cNvSpPr/>
          <p:nvPr/>
        </p:nvSpPr>
        <p:spPr>
          <a:xfrm>
            <a:off x="7761288" y="3799840"/>
            <a:ext cx="1587" cy="79375"/>
          </a:xfrm>
          <a:prstGeom prst="line">
            <a:avLst/>
          </a:prstGeom>
          <a:ln w="6350" cap="flat" cmpd="sng">
            <a:solidFill>
              <a:srgbClr val="000000"/>
            </a:solidFill>
            <a:prstDash val="solid"/>
            <a:headEnd type="none" w="med" len="med"/>
            <a:tailEnd type="none" w="med" len="med"/>
          </a:ln>
        </p:spPr>
      </p:sp>
      <p:sp>
        <p:nvSpPr>
          <p:cNvPr id="10897" name="直接连接符 10896"/>
          <p:cNvSpPr/>
          <p:nvPr/>
        </p:nvSpPr>
        <p:spPr>
          <a:xfrm>
            <a:off x="2871788" y="3803015"/>
            <a:ext cx="1587" cy="80963"/>
          </a:xfrm>
          <a:prstGeom prst="line">
            <a:avLst/>
          </a:prstGeom>
          <a:ln w="6350" cap="flat" cmpd="sng">
            <a:solidFill>
              <a:srgbClr val="000000"/>
            </a:solidFill>
            <a:prstDash val="solid"/>
            <a:headEnd type="none" w="med" len="med"/>
            <a:tailEnd type="none" w="med" len="med"/>
          </a:ln>
        </p:spPr>
      </p:sp>
      <p:sp>
        <p:nvSpPr>
          <p:cNvPr id="10898" name="直接连接符 10897"/>
          <p:cNvSpPr/>
          <p:nvPr/>
        </p:nvSpPr>
        <p:spPr>
          <a:xfrm>
            <a:off x="7815263" y="3799840"/>
            <a:ext cx="1587" cy="79375"/>
          </a:xfrm>
          <a:prstGeom prst="line">
            <a:avLst/>
          </a:prstGeom>
          <a:ln w="6350" cap="flat" cmpd="sng">
            <a:solidFill>
              <a:srgbClr val="000000"/>
            </a:solidFill>
            <a:prstDash val="solid"/>
            <a:headEnd type="none" w="med" len="med"/>
            <a:tailEnd type="none" w="med" len="med"/>
          </a:ln>
        </p:spPr>
      </p:sp>
      <p:sp>
        <p:nvSpPr>
          <p:cNvPr id="10899" name="直接连接符 10898"/>
          <p:cNvSpPr/>
          <p:nvPr/>
        </p:nvSpPr>
        <p:spPr>
          <a:xfrm>
            <a:off x="2817813" y="3803015"/>
            <a:ext cx="3175" cy="80963"/>
          </a:xfrm>
          <a:prstGeom prst="line">
            <a:avLst/>
          </a:prstGeom>
          <a:ln w="6350" cap="flat" cmpd="sng">
            <a:solidFill>
              <a:srgbClr val="000000"/>
            </a:solidFill>
            <a:prstDash val="solid"/>
            <a:headEnd type="none" w="med" len="med"/>
            <a:tailEnd type="none" w="med" len="med"/>
          </a:ln>
        </p:spPr>
      </p:sp>
      <p:sp>
        <p:nvSpPr>
          <p:cNvPr id="10900" name="直接连接符 10899"/>
          <p:cNvSpPr/>
          <p:nvPr/>
        </p:nvSpPr>
        <p:spPr>
          <a:xfrm>
            <a:off x="7875588" y="3799840"/>
            <a:ext cx="1587" cy="79375"/>
          </a:xfrm>
          <a:prstGeom prst="line">
            <a:avLst/>
          </a:prstGeom>
          <a:ln w="6350" cap="flat" cmpd="sng">
            <a:solidFill>
              <a:srgbClr val="000000"/>
            </a:solidFill>
            <a:prstDash val="solid"/>
            <a:headEnd type="none" w="med" len="med"/>
            <a:tailEnd type="none" w="med" len="med"/>
          </a:ln>
        </p:spPr>
      </p:sp>
      <p:sp>
        <p:nvSpPr>
          <p:cNvPr id="10901" name="直接连接符 10900"/>
          <p:cNvSpPr/>
          <p:nvPr/>
        </p:nvSpPr>
        <p:spPr>
          <a:xfrm>
            <a:off x="7929563" y="3798253"/>
            <a:ext cx="1587" cy="80962"/>
          </a:xfrm>
          <a:prstGeom prst="line">
            <a:avLst/>
          </a:prstGeom>
          <a:ln w="6350" cap="flat" cmpd="sng">
            <a:solidFill>
              <a:srgbClr val="000000"/>
            </a:solidFill>
            <a:prstDash val="solid"/>
            <a:headEnd type="none" w="med" len="med"/>
            <a:tailEnd type="none" w="med" len="med"/>
          </a:ln>
        </p:spPr>
      </p:sp>
      <p:sp>
        <p:nvSpPr>
          <p:cNvPr id="10902" name="直接连接符 10901"/>
          <p:cNvSpPr/>
          <p:nvPr/>
        </p:nvSpPr>
        <p:spPr>
          <a:xfrm>
            <a:off x="8093075" y="3801428"/>
            <a:ext cx="1588" cy="79375"/>
          </a:xfrm>
          <a:prstGeom prst="line">
            <a:avLst/>
          </a:prstGeom>
          <a:ln w="6350" cap="flat" cmpd="sng">
            <a:solidFill>
              <a:srgbClr val="000000"/>
            </a:solidFill>
            <a:prstDash val="solid"/>
            <a:headEnd type="none" w="med" len="med"/>
            <a:tailEnd type="none" w="med" len="med"/>
          </a:ln>
        </p:spPr>
      </p:sp>
      <p:sp>
        <p:nvSpPr>
          <p:cNvPr id="10903" name="直接连接符 10902"/>
          <p:cNvSpPr/>
          <p:nvPr/>
        </p:nvSpPr>
        <p:spPr>
          <a:xfrm>
            <a:off x="4516438" y="3801428"/>
            <a:ext cx="1587" cy="80962"/>
          </a:xfrm>
          <a:prstGeom prst="line">
            <a:avLst/>
          </a:prstGeom>
          <a:ln w="6350" cap="flat" cmpd="sng">
            <a:solidFill>
              <a:srgbClr val="000000"/>
            </a:solidFill>
            <a:prstDash val="solid"/>
            <a:headEnd type="none" w="med" len="med"/>
            <a:tailEnd type="none" w="med" len="med"/>
          </a:ln>
        </p:spPr>
      </p:sp>
      <p:sp>
        <p:nvSpPr>
          <p:cNvPr id="10904" name="直接连接符 10903"/>
          <p:cNvSpPr/>
          <p:nvPr/>
        </p:nvSpPr>
        <p:spPr>
          <a:xfrm>
            <a:off x="4365625" y="3801428"/>
            <a:ext cx="1588" cy="82550"/>
          </a:xfrm>
          <a:prstGeom prst="line">
            <a:avLst/>
          </a:prstGeom>
          <a:ln w="6350" cap="flat" cmpd="sng">
            <a:solidFill>
              <a:srgbClr val="000000"/>
            </a:solidFill>
            <a:prstDash val="solid"/>
            <a:headEnd type="none" w="med" len="med"/>
            <a:tailEnd type="none" w="med" len="med"/>
          </a:ln>
        </p:spPr>
      </p:sp>
      <p:sp>
        <p:nvSpPr>
          <p:cNvPr id="10905" name="直接连接符 10904"/>
          <p:cNvSpPr/>
          <p:nvPr/>
        </p:nvSpPr>
        <p:spPr>
          <a:xfrm>
            <a:off x="8154988" y="3801428"/>
            <a:ext cx="1587" cy="79375"/>
          </a:xfrm>
          <a:prstGeom prst="line">
            <a:avLst/>
          </a:prstGeom>
          <a:ln w="6350" cap="flat" cmpd="sng">
            <a:solidFill>
              <a:srgbClr val="000000"/>
            </a:solidFill>
            <a:prstDash val="solid"/>
            <a:headEnd type="none" w="med" len="med"/>
            <a:tailEnd type="none" w="med" len="med"/>
          </a:ln>
        </p:spPr>
      </p:sp>
      <p:sp>
        <p:nvSpPr>
          <p:cNvPr id="10906" name="直接连接符 10905"/>
          <p:cNvSpPr/>
          <p:nvPr/>
        </p:nvSpPr>
        <p:spPr>
          <a:xfrm>
            <a:off x="4086225" y="3801428"/>
            <a:ext cx="1588" cy="80962"/>
          </a:xfrm>
          <a:prstGeom prst="line">
            <a:avLst/>
          </a:prstGeom>
          <a:ln w="6350" cap="flat" cmpd="sng">
            <a:solidFill>
              <a:srgbClr val="000000"/>
            </a:solidFill>
            <a:prstDash val="solid"/>
            <a:headEnd type="none" w="med" len="med"/>
            <a:tailEnd type="none" w="med" len="med"/>
          </a:ln>
        </p:spPr>
      </p:sp>
      <p:sp>
        <p:nvSpPr>
          <p:cNvPr id="10907" name="直接连接符 10906"/>
          <p:cNvSpPr/>
          <p:nvPr/>
        </p:nvSpPr>
        <p:spPr>
          <a:xfrm>
            <a:off x="8040688" y="3801428"/>
            <a:ext cx="1587" cy="79375"/>
          </a:xfrm>
          <a:prstGeom prst="line">
            <a:avLst/>
          </a:prstGeom>
          <a:ln w="6350" cap="flat" cmpd="sng">
            <a:solidFill>
              <a:srgbClr val="000000"/>
            </a:solidFill>
            <a:prstDash val="solid"/>
            <a:headEnd type="none" w="med" len="med"/>
            <a:tailEnd type="none" w="med" len="med"/>
          </a:ln>
        </p:spPr>
      </p:sp>
      <p:sp>
        <p:nvSpPr>
          <p:cNvPr id="10908" name="直接连接符 10907"/>
          <p:cNvSpPr/>
          <p:nvPr/>
        </p:nvSpPr>
        <p:spPr>
          <a:xfrm>
            <a:off x="4579938" y="3801428"/>
            <a:ext cx="1587" cy="80962"/>
          </a:xfrm>
          <a:prstGeom prst="line">
            <a:avLst/>
          </a:prstGeom>
          <a:ln w="6350" cap="flat" cmpd="sng">
            <a:solidFill>
              <a:srgbClr val="000000"/>
            </a:solidFill>
            <a:prstDash val="solid"/>
            <a:headEnd type="none" w="med" len="med"/>
            <a:tailEnd type="none" w="med" len="med"/>
          </a:ln>
        </p:spPr>
      </p:sp>
      <p:sp>
        <p:nvSpPr>
          <p:cNvPr id="10909" name="直接连接符 10908"/>
          <p:cNvSpPr/>
          <p:nvPr/>
        </p:nvSpPr>
        <p:spPr>
          <a:xfrm>
            <a:off x="4249738" y="3803015"/>
            <a:ext cx="3175" cy="80963"/>
          </a:xfrm>
          <a:prstGeom prst="line">
            <a:avLst/>
          </a:prstGeom>
          <a:ln w="6350" cap="flat" cmpd="sng">
            <a:solidFill>
              <a:srgbClr val="000000"/>
            </a:solidFill>
            <a:prstDash val="solid"/>
            <a:headEnd type="none" w="med" len="med"/>
            <a:tailEnd type="none" w="med" len="med"/>
          </a:ln>
        </p:spPr>
      </p:sp>
      <p:sp>
        <p:nvSpPr>
          <p:cNvPr id="10910" name="直接连接符 10909"/>
          <p:cNvSpPr/>
          <p:nvPr/>
        </p:nvSpPr>
        <p:spPr>
          <a:xfrm>
            <a:off x="4197350" y="3803015"/>
            <a:ext cx="1588" cy="80963"/>
          </a:xfrm>
          <a:prstGeom prst="line">
            <a:avLst/>
          </a:prstGeom>
          <a:ln w="6350" cap="flat" cmpd="sng">
            <a:solidFill>
              <a:srgbClr val="000000"/>
            </a:solidFill>
            <a:prstDash val="solid"/>
            <a:headEnd type="none" w="med" len="med"/>
            <a:tailEnd type="none" w="med" len="med"/>
          </a:ln>
        </p:spPr>
      </p:sp>
      <p:sp>
        <p:nvSpPr>
          <p:cNvPr id="10911" name="直接连接符 10910"/>
          <p:cNvSpPr/>
          <p:nvPr/>
        </p:nvSpPr>
        <p:spPr>
          <a:xfrm>
            <a:off x="4465638" y="3801428"/>
            <a:ext cx="1587" cy="80962"/>
          </a:xfrm>
          <a:prstGeom prst="line">
            <a:avLst/>
          </a:prstGeom>
          <a:ln w="6350" cap="flat" cmpd="sng">
            <a:solidFill>
              <a:srgbClr val="000000"/>
            </a:solidFill>
            <a:prstDash val="solid"/>
            <a:headEnd type="none" w="med" len="med"/>
            <a:tailEnd type="none" w="med" len="med"/>
          </a:ln>
        </p:spPr>
      </p:sp>
      <p:sp>
        <p:nvSpPr>
          <p:cNvPr id="10912" name="直接连接符 10911"/>
          <p:cNvSpPr/>
          <p:nvPr/>
        </p:nvSpPr>
        <p:spPr>
          <a:xfrm>
            <a:off x="4311650" y="3803015"/>
            <a:ext cx="1588" cy="80963"/>
          </a:xfrm>
          <a:prstGeom prst="line">
            <a:avLst/>
          </a:prstGeom>
          <a:ln w="6350" cap="flat" cmpd="sng">
            <a:solidFill>
              <a:srgbClr val="000000"/>
            </a:solidFill>
            <a:prstDash val="solid"/>
            <a:headEnd type="none" w="med" len="med"/>
            <a:tailEnd type="none" w="med" len="med"/>
          </a:ln>
        </p:spPr>
      </p:sp>
      <p:sp>
        <p:nvSpPr>
          <p:cNvPr id="10913" name="直接连接符 10912"/>
          <p:cNvSpPr/>
          <p:nvPr/>
        </p:nvSpPr>
        <p:spPr>
          <a:xfrm>
            <a:off x="1717675" y="3801428"/>
            <a:ext cx="1588" cy="80962"/>
          </a:xfrm>
          <a:prstGeom prst="line">
            <a:avLst/>
          </a:prstGeom>
          <a:ln w="6350" cap="flat" cmpd="sng">
            <a:solidFill>
              <a:srgbClr val="000000"/>
            </a:solidFill>
            <a:prstDash val="solid"/>
            <a:headEnd type="none" w="med" len="med"/>
            <a:tailEnd type="none" w="med" len="med"/>
          </a:ln>
        </p:spPr>
      </p:sp>
      <p:sp>
        <p:nvSpPr>
          <p:cNvPr id="10914" name="直接连接符 10913"/>
          <p:cNvSpPr/>
          <p:nvPr/>
        </p:nvSpPr>
        <p:spPr>
          <a:xfrm>
            <a:off x="1771650" y="3801428"/>
            <a:ext cx="1588" cy="80962"/>
          </a:xfrm>
          <a:prstGeom prst="line">
            <a:avLst/>
          </a:prstGeom>
          <a:ln w="6350" cap="flat" cmpd="sng">
            <a:solidFill>
              <a:srgbClr val="000000"/>
            </a:solidFill>
            <a:prstDash val="solid"/>
            <a:headEnd type="none" w="med" len="med"/>
            <a:tailEnd type="none" w="med" len="med"/>
          </a:ln>
        </p:spPr>
      </p:sp>
      <p:sp>
        <p:nvSpPr>
          <p:cNvPr id="10915" name="直接连接符 10914"/>
          <p:cNvSpPr/>
          <p:nvPr/>
        </p:nvSpPr>
        <p:spPr>
          <a:xfrm>
            <a:off x="1831975" y="3801428"/>
            <a:ext cx="1588" cy="80962"/>
          </a:xfrm>
          <a:prstGeom prst="line">
            <a:avLst/>
          </a:prstGeom>
          <a:ln w="6350" cap="flat" cmpd="sng">
            <a:solidFill>
              <a:srgbClr val="000000"/>
            </a:solidFill>
            <a:prstDash val="solid"/>
            <a:headEnd type="none" w="med" len="med"/>
            <a:tailEnd type="none" w="med" len="med"/>
          </a:ln>
        </p:spPr>
      </p:sp>
      <p:sp>
        <p:nvSpPr>
          <p:cNvPr id="10916" name="直接连接符 10915"/>
          <p:cNvSpPr/>
          <p:nvPr/>
        </p:nvSpPr>
        <p:spPr>
          <a:xfrm>
            <a:off x="2049463" y="3803015"/>
            <a:ext cx="1587" cy="80963"/>
          </a:xfrm>
          <a:prstGeom prst="line">
            <a:avLst/>
          </a:prstGeom>
          <a:ln w="6350" cap="flat" cmpd="sng">
            <a:solidFill>
              <a:srgbClr val="000000"/>
            </a:solidFill>
            <a:prstDash val="solid"/>
            <a:headEnd type="none" w="med" len="med"/>
            <a:tailEnd type="none" w="med" len="med"/>
          </a:ln>
        </p:spPr>
      </p:sp>
      <p:sp>
        <p:nvSpPr>
          <p:cNvPr id="10917" name="直接连接符 10916"/>
          <p:cNvSpPr/>
          <p:nvPr/>
        </p:nvSpPr>
        <p:spPr>
          <a:xfrm>
            <a:off x="2111375" y="3803015"/>
            <a:ext cx="1588" cy="80963"/>
          </a:xfrm>
          <a:prstGeom prst="line">
            <a:avLst/>
          </a:prstGeom>
          <a:ln w="6350" cap="flat" cmpd="sng">
            <a:solidFill>
              <a:srgbClr val="000000"/>
            </a:solidFill>
            <a:prstDash val="solid"/>
            <a:headEnd type="none" w="med" len="med"/>
            <a:tailEnd type="none" w="med" len="med"/>
          </a:ln>
        </p:spPr>
      </p:sp>
      <p:sp>
        <p:nvSpPr>
          <p:cNvPr id="10918" name="直接连接符 10917"/>
          <p:cNvSpPr/>
          <p:nvPr/>
        </p:nvSpPr>
        <p:spPr>
          <a:xfrm>
            <a:off x="1995488" y="3803015"/>
            <a:ext cx="3175" cy="80963"/>
          </a:xfrm>
          <a:prstGeom prst="line">
            <a:avLst/>
          </a:prstGeom>
          <a:ln w="6350" cap="flat" cmpd="sng">
            <a:solidFill>
              <a:srgbClr val="000000"/>
            </a:solidFill>
            <a:prstDash val="solid"/>
            <a:headEnd type="none" w="med" len="med"/>
            <a:tailEnd type="none" w="med" len="med"/>
          </a:ln>
        </p:spPr>
      </p:sp>
      <p:sp>
        <p:nvSpPr>
          <p:cNvPr id="10919" name="直接连接符 10918"/>
          <p:cNvSpPr/>
          <p:nvPr/>
        </p:nvSpPr>
        <p:spPr>
          <a:xfrm>
            <a:off x="1885950" y="3801428"/>
            <a:ext cx="1588" cy="80962"/>
          </a:xfrm>
          <a:prstGeom prst="line">
            <a:avLst/>
          </a:prstGeom>
          <a:ln w="6350" cap="flat" cmpd="sng">
            <a:solidFill>
              <a:srgbClr val="000000"/>
            </a:solidFill>
            <a:prstDash val="solid"/>
            <a:headEnd type="none" w="med" len="med"/>
            <a:tailEnd type="none" w="med" len="med"/>
          </a:ln>
        </p:spPr>
      </p:sp>
      <p:sp>
        <p:nvSpPr>
          <p:cNvPr id="10920" name="直接连接符 10919"/>
          <p:cNvSpPr/>
          <p:nvPr/>
        </p:nvSpPr>
        <p:spPr>
          <a:xfrm>
            <a:off x="2933700" y="3803015"/>
            <a:ext cx="1588" cy="80963"/>
          </a:xfrm>
          <a:prstGeom prst="line">
            <a:avLst/>
          </a:prstGeom>
          <a:ln w="6350" cap="flat" cmpd="sng">
            <a:solidFill>
              <a:srgbClr val="000000"/>
            </a:solidFill>
            <a:prstDash val="solid"/>
            <a:headEnd type="none" w="med" len="med"/>
            <a:tailEnd type="none" w="med" len="med"/>
          </a:ln>
        </p:spPr>
      </p:sp>
      <p:sp>
        <p:nvSpPr>
          <p:cNvPr id="10921" name="直接连接符 10920"/>
          <p:cNvSpPr/>
          <p:nvPr/>
        </p:nvSpPr>
        <p:spPr>
          <a:xfrm>
            <a:off x="3917950" y="3801428"/>
            <a:ext cx="1588" cy="80962"/>
          </a:xfrm>
          <a:prstGeom prst="line">
            <a:avLst/>
          </a:prstGeom>
          <a:ln w="6350" cap="flat" cmpd="sng">
            <a:solidFill>
              <a:srgbClr val="000000"/>
            </a:solidFill>
            <a:prstDash val="solid"/>
            <a:headEnd type="none" w="med" len="med"/>
            <a:tailEnd type="none" w="med" len="med"/>
          </a:ln>
        </p:spPr>
      </p:sp>
      <p:sp>
        <p:nvSpPr>
          <p:cNvPr id="10922" name="直接连接符 10921"/>
          <p:cNvSpPr/>
          <p:nvPr/>
        </p:nvSpPr>
        <p:spPr>
          <a:xfrm>
            <a:off x="2263775" y="3801428"/>
            <a:ext cx="3175" cy="79375"/>
          </a:xfrm>
          <a:prstGeom prst="line">
            <a:avLst/>
          </a:prstGeom>
          <a:ln w="6350" cap="flat" cmpd="sng">
            <a:solidFill>
              <a:srgbClr val="000000"/>
            </a:solidFill>
            <a:prstDash val="solid"/>
            <a:headEnd type="none" w="med" len="med"/>
            <a:tailEnd type="none" w="med" len="med"/>
          </a:ln>
        </p:spPr>
      </p:sp>
      <p:sp>
        <p:nvSpPr>
          <p:cNvPr id="10923" name="直接连接符 10922"/>
          <p:cNvSpPr/>
          <p:nvPr/>
        </p:nvSpPr>
        <p:spPr>
          <a:xfrm>
            <a:off x="2317750" y="3801428"/>
            <a:ext cx="1588" cy="79375"/>
          </a:xfrm>
          <a:prstGeom prst="line">
            <a:avLst/>
          </a:prstGeom>
          <a:ln w="6350" cap="flat" cmpd="sng">
            <a:solidFill>
              <a:srgbClr val="000000"/>
            </a:solidFill>
            <a:prstDash val="solid"/>
            <a:headEnd type="none" w="med" len="med"/>
            <a:tailEnd type="none" w="med" len="med"/>
          </a:ln>
        </p:spPr>
      </p:sp>
      <p:sp>
        <p:nvSpPr>
          <p:cNvPr id="10924" name="直接连接符 10923"/>
          <p:cNvSpPr/>
          <p:nvPr/>
        </p:nvSpPr>
        <p:spPr>
          <a:xfrm>
            <a:off x="2163763" y="3801428"/>
            <a:ext cx="1587" cy="82550"/>
          </a:xfrm>
          <a:prstGeom prst="line">
            <a:avLst/>
          </a:prstGeom>
          <a:ln w="6350" cap="flat" cmpd="sng">
            <a:solidFill>
              <a:srgbClr val="000000"/>
            </a:solidFill>
            <a:prstDash val="solid"/>
            <a:headEnd type="none" w="med" len="med"/>
            <a:tailEnd type="none" w="med" len="med"/>
          </a:ln>
        </p:spPr>
      </p:sp>
      <p:sp>
        <p:nvSpPr>
          <p:cNvPr id="10925" name="直接连接符 10924"/>
          <p:cNvSpPr/>
          <p:nvPr/>
        </p:nvSpPr>
        <p:spPr>
          <a:xfrm>
            <a:off x="2381250" y="3801428"/>
            <a:ext cx="1588" cy="79375"/>
          </a:xfrm>
          <a:prstGeom prst="line">
            <a:avLst/>
          </a:prstGeom>
          <a:ln w="6350" cap="flat" cmpd="sng">
            <a:solidFill>
              <a:srgbClr val="000000"/>
            </a:solidFill>
            <a:prstDash val="solid"/>
            <a:headEnd type="none" w="med" len="med"/>
            <a:tailEnd type="none" w="med" len="med"/>
          </a:ln>
        </p:spPr>
      </p:sp>
      <p:sp>
        <p:nvSpPr>
          <p:cNvPr id="10926" name="直接连接符 10925"/>
          <p:cNvSpPr/>
          <p:nvPr/>
        </p:nvSpPr>
        <p:spPr>
          <a:xfrm>
            <a:off x="3810000" y="3803015"/>
            <a:ext cx="3175" cy="80963"/>
          </a:xfrm>
          <a:prstGeom prst="line">
            <a:avLst/>
          </a:prstGeom>
          <a:ln w="6350" cap="flat" cmpd="sng">
            <a:solidFill>
              <a:srgbClr val="000000"/>
            </a:solidFill>
            <a:prstDash val="solid"/>
            <a:headEnd type="none" w="med" len="med"/>
            <a:tailEnd type="none" w="med" len="med"/>
          </a:ln>
        </p:spPr>
      </p:sp>
      <p:sp>
        <p:nvSpPr>
          <p:cNvPr id="10927" name="直接连接符 10926"/>
          <p:cNvSpPr/>
          <p:nvPr/>
        </p:nvSpPr>
        <p:spPr>
          <a:xfrm>
            <a:off x="3757613" y="3804603"/>
            <a:ext cx="1587" cy="79375"/>
          </a:xfrm>
          <a:prstGeom prst="line">
            <a:avLst/>
          </a:prstGeom>
          <a:ln w="6350" cap="flat" cmpd="sng">
            <a:solidFill>
              <a:srgbClr val="000000"/>
            </a:solidFill>
            <a:prstDash val="solid"/>
            <a:headEnd type="none" w="med" len="med"/>
            <a:tailEnd type="none" w="med" len="med"/>
          </a:ln>
        </p:spPr>
      </p:sp>
      <p:sp>
        <p:nvSpPr>
          <p:cNvPr id="10928" name="直接连接符 10927"/>
          <p:cNvSpPr/>
          <p:nvPr/>
        </p:nvSpPr>
        <p:spPr>
          <a:xfrm>
            <a:off x="3698875" y="3804603"/>
            <a:ext cx="1588" cy="79375"/>
          </a:xfrm>
          <a:prstGeom prst="line">
            <a:avLst/>
          </a:prstGeom>
          <a:ln w="6350" cap="flat" cmpd="sng">
            <a:solidFill>
              <a:srgbClr val="000000"/>
            </a:solidFill>
            <a:prstDash val="solid"/>
            <a:headEnd type="none" w="med" len="med"/>
            <a:tailEnd type="none" w="med" len="med"/>
          </a:ln>
        </p:spPr>
      </p:sp>
      <p:sp>
        <p:nvSpPr>
          <p:cNvPr id="10929" name="直接连接符 10928"/>
          <p:cNvSpPr/>
          <p:nvPr/>
        </p:nvSpPr>
        <p:spPr>
          <a:xfrm>
            <a:off x="3533775" y="3801428"/>
            <a:ext cx="1588" cy="82550"/>
          </a:xfrm>
          <a:prstGeom prst="line">
            <a:avLst/>
          </a:prstGeom>
          <a:ln w="6350" cap="flat" cmpd="sng">
            <a:solidFill>
              <a:srgbClr val="000000"/>
            </a:solidFill>
            <a:prstDash val="solid"/>
            <a:headEnd type="none" w="med" len="med"/>
            <a:tailEnd type="none" w="med" len="med"/>
          </a:ln>
        </p:spPr>
      </p:sp>
      <p:sp>
        <p:nvSpPr>
          <p:cNvPr id="10930" name="直接连接符 10929"/>
          <p:cNvSpPr/>
          <p:nvPr/>
        </p:nvSpPr>
        <p:spPr>
          <a:xfrm>
            <a:off x="3644900" y="3804603"/>
            <a:ext cx="1588" cy="79375"/>
          </a:xfrm>
          <a:prstGeom prst="line">
            <a:avLst/>
          </a:prstGeom>
          <a:ln w="6350" cap="flat" cmpd="sng">
            <a:solidFill>
              <a:srgbClr val="000000"/>
            </a:solidFill>
            <a:prstDash val="solid"/>
            <a:headEnd type="none" w="med" len="med"/>
            <a:tailEnd type="none" w="med" len="med"/>
          </a:ln>
        </p:spPr>
      </p:sp>
      <p:sp>
        <p:nvSpPr>
          <p:cNvPr id="10931" name="直接连接符 10930"/>
          <p:cNvSpPr/>
          <p:nvPr/>
        </p:nvSpPr>
        <p:spPr>
          <a:xfrm>
            <a:off x="2544763" y="3801428"/>
            <a:ext cx="1587" cy="80962"/>
          </a:xfrm>
          <a:prstGeom prst="line">
            <a:avLst/>
          </a:prstGeom>
          <a:ln w="6350" cap="flat" cmpd="sng">
            <a:solidFill>
              <a:srgbClr val="000000"/>
            </a:solidFill>
            <a:prstDash val="solid"/>
            <a:headEnd type="none" w="med" len="med"/>
            <a:tailEnd type="none" w="med" len="med"/>
          </a:ln>
        </p:spPr>
      </p:sp>
      <p:sp>
        <p:nvSpPr>
          <p:cNvPr id="10932" name="直接连接符 10931"/>
          <p:cNvSpPr/>
          <p:nvPr/>
        </p:nvSpPr>
        <p:spPr>
          <a:xfrm>
            <a:off x="2433638" y="3799840"/>
            <a:ext cx="1587" cy="80963"/>
          </a:xfrm>
          <a:prstGeom prst="line">
            <a:avLst/>
          </a:prstGeom>
          <a:ln w="6350" cap="flat" cmpd="sng">
            <a:solidFill>
              <a:srgbClr val="000000"/>
            </a:solidFill>
            <a:prstDash val="solid"/>
            <a:headEnd type="none" w="med" len="med"/>
            <a:tailEnd type="none" w="med" len="med"/>
          </a:ln>
        </p:spPr>
      </p:sp>
      <p:sp>
        <p:nvSpPr>
          <p:cNvPr id="10933" name="直接连接符 10932"/>
          <p:cNvSpPr/>
          <p:nvPr/>
        </p:nvSpPr>
        <p:spPr>
          <a:xfrm>
            <a:off x="2657475" y="3801428"/>
            <a:ext cx="1588" cy="80962"/>
          </a:xfrm>
          <a:prstGeom prst="line">
            <a:avLst/>
          </a:prstGeom>
          <a:ln w="6350" cap="flat" cmpd="sng">
            <a:solidFill>
              <a:srgbClr val="000000"/>
            </a:solidFill>
            <a:prstDash val="solid"/>
            <a:headEnd type="none" w="med" len="med"/>
            <a:tailEnd type="none" w="med" len="med"/>
          </a:ln>
        </p:spPr>
      </p:sp>
      <p:sp>
        <p:nvSpPr>
          <p:cNvPr id="10934" name="直接连接符 10933"/>
          <p:cNvSpPr/>
          <p:nvPr/>
        </p:nvSpPr>
        <p:spPr>
          <a:xfrm>
            <a:off x="3971925" y="3801428"/>
            <a:ext cx="1588" cy="80962"/>
          </a:xfrm>
          <a:prstGeom prst="line">
            <a:avLst/>
          </a:prstGeom>
          <a:ln w="6350" cap="flat" cmpd="sng">
            <a:solidFill>
              <a:srgbClr val="000000"/>
            </a:solidFill>
            <a:prstDash val="solid"/>
            <a:headEnd type="none" w="med" len="med"/>
            <a:tailEnd type="none" w="med" len="med"/>
          </a:ln>
        </p:spPr>
      </p:sp>
      <p:sp>
        <p:nvSpPr>
          <p:cNvPr id="10935" name="直接连接符 10934"/>
          <p:cNvSpPr/>
          <p:nvPr/>
        </p:nvSpPr>
        <p:spPr>
          <a:xfrm>
            <a:off x="2711450" y="3801428"/>
            <a:ext cx="1588" cy="80962"/>
          </a:xfrm>
          <a:prstGeom prst="line">
            <a:avLst/>
          </a:prstGeom>
          <a:ln w="6350" cap="flat" cmpd="sng">
            <a:solidFill>
              <a:srgbClr val="000000"/>
            </a:solidFill>
            <a:prstDash val="solid"/>
            <a:headEnd type="none" w="med" len="med"/>
            <a:tailEnd type="none" w="med" len="med"/>
          </a:ln>
        </p:spPr>
      </p:sp>
      <p:sp>
        <p:nvSpPr>
          <p:cNvPr id="10936" name="直接连接符 10935"/>
          <p:cNvSpPr/>
          <p:nvPr/>
        </p:nvSpPr>
        <p:spPr>
          <a:xfrm>
            <a:off x="4032250" y="3801428"/>
            <a:ext cx="1588" cy="80962"/>
          </a:xfrm>
          <a:prstGeom prst="line">
            <a:avLst/>
          </a:prstGeom>
          <a:ln w="6350" cap="flat" cmpd="sng">
            <a:solidFill>
              <a:srgbClr val="000000"/>
            </a:solidFill>
            <a:prstDash val="solid"/>
            <a:headEnd type="none" w="med" len="med"/>
            <a:tailEnd type="none" w="med" len="med"/>
          </a:ln>
        </p:spPr>
      </p:sp>
      <p:sp>
        <p:nvSpPr>
          <p:cNvPr id="10937" name="直接连接符 10936"/>
          <p:cNvSpPr/>
          <p:nvPr/>
        </p:nvSpPr>
        <p:spPr>
          <a:xfrm>
            <a:off x="3211513" y="3804603"/>
            <a:ext cx="1587" cy="79375"/>
          </a:xfrm>
          <a:prstGeom prst="line">
            <a:avLst/>
          </a:prstGeom>
          <a:ln w="6350" cap="flat" cmpd="sng">
            <a:solidFill>
              <a:srgbClr val="000000"/>
            </a:solidFill>
            <a:prstDash val="solid"/>
            <a:headEnd type="none" w="med" len="med"/>
            <a:tailEnd type="none" w="med" len="med"/>
          </a:ln>
        </p:spPr>
      </p:sp>
      <p:sp>
        <p:nvSpPr>
          <p:cNvPr id="10938" name="直接连接符 10937"/>
          <p:cNvSpPr/>
          <p:nvPr/>
        </p:nvSpPr>
        <p:spPr>
          <a:xfrm>
            <a:off x="3417888" y="3803015"/>
            <a:ext cx="1587" cy="80963"/>
          </a:xfrm>
          <a:prstGeom prst="line">
            <a:avLst/>
          </a:prstGeom>
          <a:ln w="6350" cap="flat" cmpd="sng">
            <a:solidFill>
              <a:srgbClr val="000000"/>
            </a:solidFill>
            <a:prstDash val="solid"/>
            <a:headEnd type="none" w="med" len="med"/>
            <a:tailEnd type="none" w="med" len="med"/>
          </a:ln>
        </p:spPr>
      </p:sp>
      <p:sp>
        <p:nvSpPr>
          <p:cNvPr id="10939" name="直接连接符 10938"/>
          <p:cNvSpPr/>
          <p:nvPr/>
        </p:nvSpPr>
        <p:spPr>
          <a:xfrm>
            <a:off x="3097213" y="3804603"/>
            <a:ext cx="1587" cy="79375"/>
          </a:xfrm>
          <a:prstGeom prst="line">
            <a:avLst/>
          </a:prstGeom>
          <a:ln w="6350" cap="flat" cmpd="sng">
            <a:solidFill>
              <a:srgbClr val="000000"/>
            </a:solidFill>
            <a:prstDash val="solid"/>
            <a:headEnd type="none" w="med" len="med"/>
            <a:tailEnd type="none" w="med" len="med"/>
          </a:ln>
        </p:spPr>
      </p:sp>
      <p:sp>
        <p:nvSpPr>
          <p:cNvPr id="10940" name="直接连接符 10939"/>
          <p:cNvSpPr/>
          <p:nvPr/>
        </p:nvSpPr>
        <p:spPr>
          <a:xfrm>
            <a:off x="2986088" y="3801428"/>
            <a:ext cx="1587" cy="82550"/>
          </a:xfrm>
          <a:prstGeom prst="line">
            <a:avLst/>
          </a:prstGeom>
          <a:ln w="6350" cap="flat" cmpd="sng">
            <a:solidFill>
              <a:srgbClr val="000000"/>
            </a:solidFill>
            <a:prstDash val="solid"/>
            <a:headEnd type="none" w="med" len="med"/>
            <a:tailEnd type="none" w="med" len="med"/>
          </a:ln>
        </p:spPr>
      </p:sp>
      <p:sp>
        <p:nvSpPr>
          <p:cNvPr id="10941" name="直接连接符 10940"/>
          <p:cNvSpPr/>
          <p:nvPr/>
        </p:nvSpPr>
        <p:spPr>
          <a:xfrm>
            <a:off x="3479800" y="3803015"/>
            <a:ext cx="1588" cy="80963"/>
          </a:xfrm>
          <a:prstGeom prst="line">
            <a:avLst/>
          </a:prstGeom>
          <a:ln w="6350" cap="flat" cmpd="sng">
            <a:solidFill>
              <a:srgbClr val="000000"/>
            </a:solidFill>
            <a:prstDash val="solid"/>
            <a:headEnd type="none" w="med" len="med"/>
            <a:tailEnd type="none" w="med" len="med"/>
          </a:ln>
        </p:spPr>
      </p:sp>
      <p:sp>
        <p:nvSpPr>
          <p:cNvPr id="10942" name="直接连接符 10941"/>
          <p:cNvSpPr/>
          <p:nvPr/>
        </p:nvSpPr>
        <p:spPr>
          <a:xfrm>
            <a:off x="3265488" y="3803015"/>
            <a:ext cx="1587" cy="80963"/>
          </a:xfrm>
          <a:prstGeom prst="line">
            <a:avLst/>
          </a:prstGeom>
          <a:ln w="6350" cap="flat" cmpd="sng">
            <a:solidFill>
              <a:srgbClr val="000000"/>
            </a:solidFill>
            <a:prstDash val="solid"/>
            <a:headEnd type="none" w="med" len="med"/>
            <a:tailEnd type="none" w="med" len="med"/>
          </a:ln>
        </p:spPr>
      </p:sp>
      <p:sp>
        <p:nvSpPr>
          <p:cNvPr id="10943" name="直接连接符 10942"/>
          <p:cNvSpPr/>
          <p:nvPr/>
        </p:nvSpPr>
        <p:spPr>
          <a:xfrm>
            <a:off x="3365500" y="3803015"/>
            <a:ext cx="1588" cy="80963"/>
          </a:xfrm>
          <a:prstGeom prst="line">
            <a:avLst/>
          </a:prstGeom>
          <a:ln w="6350" cap="flat" cmpd="sng">
            <a:solidFill>
              <a:srgbClr val="000000"/>
            </a:solidFill>
            <a:prstDash val="solid"/>
            <a:headEnd type="none" w="med" len="med"/>
            <a:tailEnd type="none" w="med" len="med"/>
          </a:ln>
        </p:spPr>
      </p:sp>
      <p:sp>
        <p:nvSpPr>
          <p:cNvPr id="10944" name="直接连接符 10943"/>
          <p:cNvSpPr/>
          <p:nvPr/>
        </p:nvSpPr>
        <p:spPr>
          <a:xfrm>
            <a:off x="3151188" y="3804603"/>
            <a:ext cx="1587" cy="79375"/>
          </a:xfrm>
          <a:prstGeom prst="line">
            <a:avLst/>
          </a:prstGeom>
          <a:ln w="6350" cap="flat" cmpd="sng">
            <a:solidFill>
              <a:srgbClr val="000000"/>
            </a:solidFill>
            <a:prstDash val="solid"/>
            <a:headEnd type="none" w="med" len="med"/>
            <a:tailEnd type="none" w="med" len="med"/>
          </a:ln>
        </p:spPr>
      </p:sp>
      <p:sp>
        <p:nvSpPr>
          <p:cNvPr id="10945" name="直接连接符 10944"/>
          <p:cNvSpPr/>
          <p:nvPr/>
        </p:nvSpPr>
        <p:spPr>
          <a:xfrm flipV="1">
            <a:off x="1663700" y="3787140"/>
            <a:ext cx="1588" cy="96838"/>
          </a:xfrm>
          <a:prstGeom prst="line">
            <a:avLst/>
          </a:prstGeom>
          <a:ln w="9525" cap="flat" cmpd="sng">
            <a:solidFill>
              <a:srgbClr val="000000"/>
            </a:solidFill>
            <a:prstDash val="solid"/>
            <a:headEnd type="none" w="med" len="med"/>
            <a:tailEnd type="none" w="med" len="med"/>
          </a:ln>
        </p:spPr>
      </p:sp>
      <p:sp>
        <p:nvSpPr>
          <p:cNvPr id="10946" name="直接连接符 10945"/>
          <p:cNvSpPr/>
          <p:nvPr/>
        </p:nvSpPr>
        <p:spPr>
          <a:xfrm flipH="1">
            <a:off x="7161213" y="3807778"/>
            <a:ext cx="3175" cy="76200"/>
          </a:xfrm>
          <a:prstGeom prst="line">
            <a:avLst/>
          </a:prstGeom>
          <a:ln w="9525" cap="flat" cmpd="sng">
            <a:solidFill>
              <a:srgbClr val="000000"/>
            </a:solidFill>
            <a:prstDash val="solid"/>
            <a:headEnd type="none" w="med" len="med"/>
            <a:tailEnd type="none" w="med" len="med"/>
          </a:ln>
        </p:spPr>
      </p:sp>
      <p:sp>
        <p:nvSpPr>
          <p:cNvPr id="10947" name="未知"/>
          <p:cNvSpPr/>
          <p:nvPr/>
        </p:nvSpPr>
        <p:spPr>
          <a:xfrm>
            <a:off x="6059488" y="3787140"/>
            <a:ext cx="1587" cy="98425"/>
          </a:xfrm>
          <a:custGeom>
            <a:avLst/>
            <a:gdLst/>
            <a:ahLst/>
            <a:cxnLst/>
            <a:rect l="0" t="0" r="0" b="0"/>
            <a:pathLst>
              <a:path w="1" h="175">
                <a:moveTo>
                  <a:pt x="0" y="175"/>
                </a:moveTo>
                <a:lnTo>
                  <a:pt x="1" y="49"/>
                </a:lnTo>
                <a:lnTo>
                  <a:pt x="0" y="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10948" name="直接连接符 10947"/>
          <p:cNvSpPr/>
          <p:nvPr/>
        </p:nvSpPr>
        <p:spPr>
          <a:xfrm>
            <a:off x="7437438" y="3795078"/>
            <a:ext cx="1587" cy="87312"/>
          </a:xfrm>
          <a:prstGeom prst="line">
            <a:avLst/>
          </a:prstGeom>
          <a:ln w="9525" cap="flat" cmpd="sng">
            <a:solidFill>
              <a:srgbClr val="000000"/>
            </a:solidFill>
            <a:prstDash val="solid"/>
            <a:headEnd type="none" w="med" len="med"/>
            <a:tailEnd type="none" w="med" len="med"/>
          </a:ln>
        </p:spPr>
      </p:sp>
      <p:sp>
        <p:nvSpPr>
          <p:cNvPr id="10949" name="直接连接符 10948"/>
          <p:cNvSpPr/>
          <p:nvPr/>
        </p:nvSpPr>
        <p:spPr>
          <a:xfrm flipH="1" flipV="1">
            <a:off x="2212975" y="3783965"/>
            <a:ext cx="1588" cy="98425"/>
          </a:xfrm>
          <a:prstGeom prst="line">
            <a:avLst/>
          </a:prstGeom>
          <a:ln w="9525" cap="flat" cmpd="sng">
            <a:solidFill>
              <a:srgbClr val="000000"/>
            </a:solidFill>
            <a:prstDash val="solid"/>
            <a:headEnd type="none" w="med" len="med"/>
            <a:tailEnd type="none" w="med" len="med"/>
          </a:ln>
        </p:spPr>
      </p:sp>
      <p:sp>
        <p:nvSpPr>
          <p:cNvPr id="10950" name="未知"/>
          <p:cNvSpPr/>
          <p:nvPr/>
        </p:nvSpPr>
        <p:spPr>
          <a:xfrm>
            <a:off x="8840788" y="3807778"/>
            <a:ext cx="250825" cy="228600"/>
          </a:xfrm>
          <a:custGeom>
            <a:avLst/>
            <a:gdLst/>
            <a:ahLst/>
            <a:cxnLst/>
            <a:rect l="0" t="0" r="0" b="0"/>
            <a:pathLst>
              <a:path w="420" h="408">
                <a:moveTo>
                  <a:pt x="0" y="285"/>
                </a:moveTo>
                <a:lnTo>
                  <a:pt x="8" y="301"/>
                </a:lnTo>
                <a:lnTo>
                  <a:pt x="19" y="317"/>
                </a:lnTo>
                <a:lnTo>
                  <a:pt x="31" y="331"/>
                </a:lnTo>
                <a:lnTo>
                  <a:pt x="47" y="347"/>
                </a:lnTo>
                <a:lnTo>
                  <a:pt x="63" y="360"/>
                </a:lnTo>
                <a:lnTo>
                  <a:pt x="80" y="373"/>
                </a:lnTo>
                <a:lnTo>
                  <a:pt x="98" y="383"/>
                </a:lnTo>
                <a:lnTo>
                  <a:pt x="117" y="392"/>
                </a:lnTo>
                <a:lnTo>
                  <a:pt x="137" y="398"/>
                </a:lnTo>
                <a:lnTo>
                  <a:pt x="157" y="403"/>
                </a:lnTo>
                <a:lnTo>
                  <a:pt x="179" y="406"/>
                </a:lnTo>
                <a:lnTo>
                  <a:pt x="202" y="408"/>
                </a:lnTo>
                <a:lnTo>
                  <a:pt x="212" y="406"/>
                </a:lnTo>
                <a:lnTo>
                  <a:pt x="223" y="406"/>
                </a:lnTo>
                <a:lnTo>
                  <a:pt x="245" y="403"/>
                </a:lnTo>
                <a:lnTo>
                  <a:pt x="264" y="398"/>
                </a:lnTo>
                <a:lnTo>
                  <a:pt x="274" y="394"/>
                </a:lnTo>
                <a:lnTo>
                  <a:pt x="285" y="392"/>
                </a:lnTo>
                <a:lnTo>
                  <a:pt x="293" y="387"/>
                </a:lnTo>
                <a:lnTo>
                  <a:pt x="303" y="383"/>
                </a:lnTo>
                <a:lnTo>
                  <a:pt x="304" y="381"/>
                </a:lnTo>
                <a:lnTo>
                  <a:pt x="306" y="380"/>
                </a:lnTo>
                <a:lnTo>
                  <a:pt x="311" y="377"/>
                </a:lnTo>
                <a:lnTo>
                  <a:pt x="321" y="373"/>
                </a:lnTo>
                <a:lnTo>
                  <a:pt x="338" y="360"/>
                </a:lnTo>
                <a:lnTo>
                  <a:pt x="346" y="353"/>
                </a:lnTo>
                <a:lnTo>
                  <a:pt x="356" y="347"/>
                </a:lnTo>
                <a:lnTo>
                  <a:pt x="358" y="342"/>
                </a:lnTo>
                <a:lnTo>
                  <a:pt x="360" y="340"/>
                </a:lnTo>
                <a:lnTo>
                  <a:pt x="362" y="339"/>
                </a:lnTo>
                <a:lnTo>
                  <a:pt x="369" y="331"/>
                </a:lnTo>
                <a:lnTo>
                  <a:pt x="372" y="327"/>
                </a:lnTo>
                <a:lnTo>
                  <a:pt x="373" y="324"/>
                </a:lnTo>
                <a:lnTo>
                  <a:pt x="375" y="323"/>
                </a:lnTo>
                <a:lnTo>
                  <a:pt x="383" y="316"/>
                </a:lnTo>
                <a:lnTo>
                  <a:pt x="393" y="299"/>
                </a:lnTo>
                <a:lnTo>
                  <a:pt x="403" y="282"/>
                </a:lnTo>
                <a:lnTo>
                  <a:pt x="409" y="262"/>
                </a:lnTo>
                <a:lnTo>
                  <a:pt x="412" y="253"/>
                </a:lnTo>
                <a:lnTo>
                  <a:pt x="413" y="248"/>
                </a:lnTo>
                <a:lnTo>
                  <a:pt x="415" y="244"/>
                </a:lnTo>
                <a:lnTo>
                  <a:pt x="415" y="238"/>
                </a:lnTo>
                <a:lnTo>
                  <a:pt x="416" y="233"/>
                </a:lnTo>
                <a:lnTo>
                  <a:pt x="419" y="224"/>
                </a:lnTo>
                <a:lnTo>
                  <a:pt x="420" y="204"/>
                </a:lnTo>
                <a:lnTo>
                  <a:pt x="419" y="182"/>
                </a:lnTo>
                <a:lnTo>
                  <a:pt x="415" y="163"/>
                </a:lnTo>
                <a:lnTo>
                  <a:pt x="409" y="144"/>
                </a:lnTo>
                <a:lnTo>
                  <a:pt x="403" y="126"/>
                </a:lnTo>
                <a:lnTo>
                  <a:pt x="393" y="107"/>
                </a:lnTo>
                <a:lnTo>
                  <a:pt x="383" y="90"/>
                </a:lnTo>
                <a:lnTo>
                  <a:pt x="369" y="74"/>
                </a:lnTo>
                <a:lnTo>
                  <a:pt x="356" y="59"/>
                </a:lnTo>
                <a:lnTo>
                  <a:pt x="338" y="43"/>
                </a:lnTo>
                <a:lnTo>
                  <a:pt x="321" y="32"/>
                </a:lnTo>
                <a:lnTo>
                  <a:pt x="303" y="21"/>
                </a:lnTo>
                <a:lnTo>
                  <a:pt x="285" y="14"/>
                </a:lnTo>
                <a:lnTo>
                  <a:pt x="264" y="7"/>
                </a:lnTo>
                <a:lnTo>
                  <a:pt x="245" y="3"/>
                </a:lnTo>
                <a:lnTo>
                  <a:pt x="223" y="0"/>
                </a:lnTo>
                <a:lnTo>
                  <a:pt x="202" y="0"/>
                </a:lnTo>
                <a:lnTo>
                  <a:pt x="157" y="3"/>
                </a:lnTo>
                <a:lnTo>
                  <a:pt x="117" y="14"/>
                </a:lnTo>
                <a:lnTo>
                  <a:pt x="80" y="32"/>
                </a:lnTo>
                <a:lnTo>
                  <a:pt x="63" y="43"/>
                </a:lnTo>
                <a:lnTo>
                  <a:pt x="47" y="59"/>
                </a:lnTo>
                <a:lnTo>
                  <a:pt x="31" y="72"/>
                </a:lnTo>
                <a:lnTo>
                  <a:pt x="19" y="88"/>
                </a:lnTo>
                <a:lnTo>
                  <a:pt x="8" y="104"/>
                </a:lnTo>
                <a:lnTo>
                  <a:pt x="0" y="122"/>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10951" name="直接连接符 10950"/>
          <p:cNvSpPr/>
          <p:nvPr/>
        </p:nvSpPr>
        <p:spPr>
          <a:xfrm>
            <a:off x="3586163" y="3798253"/>
            <a:ext cx="1587" cy="14287"/>
          </a:xfrm>
          <a:prstGeom prst="line">
            <a:avLst/>
          </a:prstGeom>
          <a:ln w="9525" cap="flat" cmpd="sng">
            <a:solidFill>
              <a:srgbClr val="000000"/>
            </a:solidFill>
            <a:prstDash val="solid"/>
            <a:headEnd type="none" w="med" len="med"/>
            <a:tailEnd type="none" w="med" len="med"/>
          </a:ln>
        </p:spPr>
      </p:sp>
      <p:sp>
        <p:nvSpPr>
          <p:cNvPr id="10952" name="直接连接符 10951"/>
          <p:cNvSpPr/>
          <p:nvPr/>
        </p:nvSpPr>
        <p:spPr>
          <a:xfrm>
            <a:off x="5238750" y="3793490"/>
            <a:ext cx="1588" cy="87313"/>
          </a:xfrm>
          <a:prstGeom prst="line">
            <a:avLst/>
          </a:prstGeom>
          <a:ln w="9525" cap="flat" cmpd="sng">
            <a:solidFill>
              <a:srgbClr val="000000"/>
            </a:solidFill>
            <a:prstDash val="solid"/>
            <a:headEnd type="none" w="med" len="med"/>
            <a:tailEnd type="none" w="med" len="med"/>
          </a:ln>
        </p:spPr>
      </p:sp>
      <p:sp>
        <p:nvSpPr>
          <p:cNvPr id="10953" name="直接连接符 10952"/>
          <p:cNvSpPr/>
          <p:nvPr/>
        </p:nvSpPr>
        <p:spPr>
          <a:xfrm>
            <a:off x="2486025" y="3793490"/>
            <a:ext cx="1588" cy="12700"/>
          </a:xfrm>
          <a:prstGeom prst="line">
            <a:avLst/>
          </a:prstGeom>
          <a:ln w="9525" cap="flat" cmpd="sng">
            <a:solidFill>
              <a:srgbClr val="000000"/>
            </a:solidFill>
            <a:prstDash val="solid"/>
            <a:headEnd type="none" w="med" len="med"/>
            <a:tailEnd type="none" w="med" len="med"/>
          </a:ln>
        </p:spPr>
      </p:sp>
      <p:sp>
        <p:nvSpPr>
          <p:cNvPr id="10954" name="直接连接符 10953"/>
          <p:cNvSpPr/>
          <p:nvPr/>
        </p:nvSpPr>
        <p:spPr>
          <a:xfrm>
            <a:off x="2486025" y="3879215"/>
            <a:ext cx="1588" cy="1588"/>
          </a:xfrm>
          <a:prstGeom prst="line">
            <a:avLst/>
          </a:prstGeom>
          <a:ln w="9525" cap="flat" cmpd="sng">
            <a:solidFill>
              <a:srgbClr val="000000"/>
            </a:solidFill>
            <a:prstDash val="solid"/>
            <a:headEnd type="none" w="med" len="med"/>
            <a:tailEnd type="none" w="med" len="med"/>
          </a:ln>
        </p:spPr>
      </p:sp>
      <p:sp>
        <p:nvSpPr>
          <p:cNvPr id="10955" name="直接连接符 10954"/>
          <p:cNvSpPr/>
          <p:nvPr/>
        </p:nvSpPr>
        <p:spPr>
          <a:xfrm>
            <a:off x="6335713" y="3798253"/>
            <a:ext cx="1587" cy="85725"/>
          </a:xfrm>
          <a:prstGeom prst="line">
            <a:avLst/>
          </a:prstGeom>
          <a:ln w="9525" cap="flat" cmpd="sng">
            <a:solidFill>
              <a:srgbClr val="000000"/>
            </a:solidFill>
            <a:prstDash val="solid"/>
            <a:headEnd type="none" w="med" len="med"/>
            <a:tailEnd type="none" w="med" len="med"/>
          </a:ln>
        </p:spPr>
      </p:sp>
      <p:sp>
        <p:nvSpPr>
          <p:cNvPr id="10956" name="直接连接符 10955"/>
          <p:cNvSpPr/>
          <p:nvPr/>
        </p:nvSpPr>
        <p:spPr>
          <a:xfrm>
            <a:off x="1938338" y="3795078"/>
            <a:ext cx="3175" cy="87312"/>
          </a:xfrm>
          <a:prstGeom prst="line">
            <a:avLst/>
          </a:prstGeom>
          <a:ln w="9525" cap="flat" cmpd="sng">
            <a:solidFill>
              <a:srgbClr val="000000"/>
            </a:solidFill>
            <a:prstDash val="solid"/>
            <a:headEnd type="none" w="med" len="med"/>
            <a:tailEnd type="none" w="med" len="med"/>
          </a:ln>
        </p:spPr>
      </p:sp>
      <p:sp>
        <p:nvSpPr>
          <p:cNvPr id="10957" name="未知"/>
          <p:cNvSpPr/>
          <p:nvPr/>
        </p:nvSpPr>
        <p:spPr>
          <a:xfrm>
            <a:off x="6613525" y="3787140"/>
            <a:ext cx="1588" cy="98425"/>
          </a:xfrm>
          <a:custGeom>
            <a:avLst/>
            <a:gdLst/>
            <a:ahLst/>
            <a:cxnLst/>
            <a:rect l="0" t="0" r="0" b="0"/>
            <a:pathLst>
              <a:path w="1" h="175">
                <a:moveTo>
                  <a:pt x="0" y="0"/>
                </a:moveTo>
                <a:lnTo>
                  <a:pt x="1" y="26"/>
                </a:lnTo>
                <a:lnTo>
                  <a:pt x="1" y="49"/>
                </a:lnTo>
                <a:lnTo>
                  <a:pt x="0" y="175"/>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10958" name="未知"/>
          <p:cNvSpPr/>
          <p:nvPr/>
        </p:nvSpPr>
        <p:spPr>
          <a:xfrm>
            <a:off x="3311525" y="3787140"/>
            <a:ext cx="1588" cy="98425"/>
          </a:xfrm>
          <a:custGeom>
            <a:avLst/>
            <a:gdLst/>
            <a:ahLst/>
            <a:cxnLst/>
            <a:rect l="0" t="0" r="0" b="0"/>
            <a:pathLst>
              <a:path w="1" h="175">
                <a:moveTo>
                  <a:pt x="0" y="175"/>
                </a:moveTo>
                <a:lnTo>
                  <a:pt x="1" y="49"/>
                </a:lnTo>
                <a:lnTo>
                  <a:pt x="0" y="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10959" name="未知"/>
          <p:cNvSpPr/>
          <p:nvPr/>
        </p:nvSpPr>
        <p:spPr>
          <a:xfrm>
            <a:off x="3862388" y="3787140"/>
            <a:ext cx="3175" cy="96838"/>
          </a:xfrm>
          <a:custGeom>
            <a:avLst/>
            <a:gdLst/>
            <a:ahLst/>
            <a:cxnLst/>
            <a:rect l="0" t="0" r="0" b="0"/>
            <a:pathLst>
              <a:path w="5" h="174">
                <a:moveTo>
                  <a:pt x="5" y="0"/>
                </a:moveTo>
                <a:lnTo>
                  <a:pt x="1" y="65"/>
                </a:lnTo>
                <a:lnTo>
                  <a:pt x="0" y="174"/>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10960" name="直接连接符 10959"/>
          <p:cNvSpPr/>
          <p:nvPr/>
        </p:nvSpPr>
        <p:spPr>
          <a:xfrm flipV="1">
            <a:off x="4962525" y="3787140"/>
            <a:ext cx="1588" cy="96838"/>
          </a:xfrm>
          <a:prstGeom prst="line">
            <a:avLst/>
          </a:prstGeom>
          <a:ln w="9525" cap="flat" cmpd="sng">
            <a:solidFill>
              <a:srgbClr val="000000"/>
            </a:solidFill>
            <a:prstDash val="solid"/>
            <a:headEnd type="none" w="med" len="med"/>
            <a:tailEnd type="none" w="med" len="med"/>
          </a:ln>
        </p:spPr>
      </p:sp>
      <p:sp>
        <p:nvSpPr>
          <p:cNvPr id="10961" name="未知"/>
          <p:cNvSpPr/>
          <p:nvPr/>
        </p:nvSpPr>
        <p:spPr>
          <a:xfrm>
            <a:off x="5510213" y="3787140"/>
            <a:ext cx="3175" cy="98425"/>
          </a:xfrm>
          <a:custGeom>
            <a:avLst/>
            <a:gdLst/>
            <a:ahLst/>
            <a:cxnLst/>
            <a:rect l="0" t="0" r="0" b="0"/>
            <a:pathLst>
              <a:path w="1" h="175">
                <a:moveTo>
                  <a:pt x="0" y="175"/>
                </a:moveTo>
                <a:lnTo>
                  <a:pt x="1" y="49"/>
                </a:lnTo>
                <a:lnTo>
                  <a:pt x="0" y="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10962" name="直接连接符 10961"/>
          <p:cNvSpPr/>
          <p:nvPr/>
        </p:nvSpPr>
        <p:spPr>
          <a:xfrm flipH="1">
            <a:off x="3038475" y="3798253"/>
            <a:ext cx="1588" cy="85725"/>
          </a:xfrm>
          <a:prstGeom prst="line">
            <a:avLst/>
          </a:prstGeom>
          <a:ln w="9525" cap="flat" cmpd="sng">
            <a:solidFill>
              <a:srgbClr val="000000"/>
            </a:solidFill>
            <a:prstDash val="solid"/>
            <a:headEnd type="none" w="med" len="med"/>
            <a:tailEnd type="none" w="med" len="med"/>
          </a:ln>
        </p:spPr>
      </p:sp>
      <p:sp>
        <p:nvSpPr>
          <p:cNvPr id="10963" name="直接连接符 10962"/>
          <p:cNvSpPr/>
          <p:nvPr/>
        </p:nvSpPr>
        <p:spPr>
          <a:xfrm flipH="1">
            <a:off x="4138613" y="3795078"/>
            <a:ext cx="1587" cy="88900"/>
          </a:xfrm>
          <a:prstGeom prst="line">
            <a:avLst/>
          </a:prstGeom>
          <a:ln w="9525" cap="flat" cmpd="sng">
            <a:solidFill>
              <a:srgbClr val="000000"/>
            </a:solidFill>
            <a:prstDash val="solid"/>
            <a:headEnd type="none" w="med" len="med"/>
            <a:tailEnd type="none" w="med" len="med"/>
          </a:ln>
        </p:spPr>
      </p:sp>
      <p:sp>
        <p:nvSpPr>
          <p:cNvPr id="10964" name="未知"/>
          <p:cNvSpPr/>
          <p:nvPr/>
        </p:nvSpPr>
        <p:spPr>
          <a:xfrm>
            <a:off x="8878888" y="3849053"/>
            <a:ext cx="168275" cy="149225"/>
          </a:xfrm>
          <a:custGeom>
            <a:avLst/>
            <a:gdLst/>
            <a:ahLst/>
            <a:cxnLst/>
            <a:rect l="0" t="0" r="0" b="0"/>
            <a:pathLst>
              <a:path w="284" h="266">
                <a:moveTo>
                  <a:pt x="0" y="133"/>
                </a:moveTo>
                <a:lnTo>
                  <a:pt x="0" y="145"/>
                </a:lnTo>
                <a:lnTo>
                  <a:pt x="2" y="158"/>
                </a:lnTo>
                <a:lnTo>
                  <a:pt x="9" y="182"/>
                </a:lnTo>
                <a:lnTo>
                  <a:pt x="23" y="204"/>
                </a:lnTo>
                <a:lnTo>
                  <a:pt x="42" y="226"/>
                </a:lnTo>
                <a:lnTo>
                  <a:pt x="62" y="243"/>
                </a:lnTo>
                <a:lnTo>
                  <a:pt x="88" y="255"/>
                </a:lnTo>
                <a:lnTo>
                  <a:pt x="113" y="262"/>
                </a:lnTo>
                <a:lnTo>
                  <a:pt x="128" y="265"/>
                </a:lnTo>
                <a:lnTo>
                  <a:pt x="142" y="266"/>
                </a:lnTo>
                <a:lnTo>
                  <a:pt x="145" y="265"/>
                </a:lnTo>
                <a:lnTo>
                  <a:pt x="148" y="265"/>
                </a:lnTo>
                <a:lnTo>
                  <a:pt x="156" y="265"/>
                </a:lnTo>
                <a:lnTo>
                  <a:pt x="170" y="262"/>
                </a:lnTo>
                <a:lnTo>
                  <a:pt x="182" y="259"/>
                </a:lnTo>
                <a:lnTo>
                  <a:pt x="188" y="256"/>
                </a:lnTo>
                <a:lnTo>
                  <a:pt x="196" y="255"/>
                </a:lnTo>
                <a:lnTo>
                  <a:pt x="201" y="251"/>
                </a:lnTo>
                <a:lnTo>
                  <a:pt x="207" y="249"/>
                </a:lnTo>
                <a:lnTo>
                  <a:pt x="219" y="243"/>
                </a:lnTo>
                <a:lnTo>
                  <a:pt x="224" y="238"/>
                </a:lnTo>
                <a:lnTo>
                  <a:pt x="226" y="236"/>
                </a:lnTo>
                <a:lnTo>
                  <a:pt x="226" y="234"/>
                </a:lnTo>
                <a:lnTo>
                  <a:pt x="227" y="234"/>
                </a:lnTo>
                <a:lnTo>
                  <a:pt x="230" y="234"/>
                </a:lnTo>
                <a:lnTo>
                  <a:pt x="242" y="226"/>
                </a:lnTo>
                <a:lnTo>
                  <a:pt x="259" y="204"/>
                </a:lnTo>
                <a:lnTo>
                  <a:pt x="273" y="182"/>
                </a:lnTo>
                <a:lnTo>
                  <a:pt x="280" y="158"/>
                </a:lnTo>
                <a:lnTo>
                  <a:pt x="283" y="145"/>
                </a:lnTo>
                <a:lnTo>
                  <a:pt x="284" y="133"/>
                </a:lnTo>
                <a:lnTo>
                  <a:pt x="283" y="118"/>
                </a:lnTo>
                <a:lnTo>
                  <a:pt x="280" y="105"/>
                </a:lnTo>
                <a:lnTo>
                  <a:pt x="273" y="82"/>
                </a:lnTo>
                <a:lnTo>
                  <a:pt x="259" y="59"/>
                </a:lnTo>
                <a:lnTo>
                  <a:pt x="242" y="39"/>
                </a:lnTo>
                <a:lnTo>
                  <a:pt x="230" y="29"/>
                </a:lnTo>
                <a:lnTo>
                  <a:pt x="219" y="21"/>
                </a:lnTo>
                <a:lnTo>
                  <a:pt x="207" y="14"/>
                </a:lnTo>
                <a:lnTo>
                  <a:pt x="196" y="9"/>
                </a:lnTo>
                <a:lnTo>
                  <a:pt x="182" y="4"/>
                </a:lnTo>
                <a:lnTo>
                  <a:pt x="170" y="2"/>
                </a:lnTo>
                <a:lnTo>
                  <a:pt x="156" y="0"/>
                </a:lnTo>
                <a:lnTo>
                  <a:pt x="142" y="0"/>
                </a:lnTo>
                <a:lnTo>
                  <a:pt x="113" y="2"/>
                </a:lnTo>
                <a:lnTo>
                  <a:pt x="88" y="9"/>
                </a:lnTo>
                <a:lnTo>
                  <a:pt x="62" y="21"/>
                </a:lnTo>
                <a:lnTo>
                  <a:pt x="42" y="39"/>
                </a:lnTo>
                <a:lnTo>
                  <a:pt x="23" y="59"/>
                </a:lnTo>
                <a:lnTo>
                  <a:pt x="9" y="82"/>
                </a:lnTo>
                <a:lnTo>
                  <a:pt x="2" y="105"/>
                </a:lnTo>
                <a:lnTo>
                  <a:pt x="0" y="133"/>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10965" name="直接连接符 10964"/>
          <p:cNvSpPr/>
          <p:nvPr/>
        </p:nvSpPr>
        <p:spPr>
          <a:xfrm flipV="1">
            <a:off x="8255000" y="3782378"/>
            <a:ext cx="1588" cy="96837"/>
          </a:xfrm>
          <a:prstGeom prst="line">
            <a:avLst/>
          </a:prstGeom>
          <a:ln w="9525" cap="flat" cmpd="sng">
            <a:solidFill>
              <a:srgbClr val="000000"/>
            </a:solidFill>
            <a:prstDash val="solid"/>
            <a:headEnd type="none" w="med" len="med"/>
            <a:tailEnd type="none" w="med" len="med"/>
          </a:ln>
        </p:spPr>
      </p:sp>
      <p:sp>
        <p:nvSpPr>
          <p:cNvPr id="10966" name="直接连接符 10965"/>
          <p:cNvSpPr/>
          <p:nvPr/>
        </p:nvSpPr>
        <p:spPr>
          <a:xfrm flipV="1">
            <a:off x="7712075" y="3783965"/>
            <a:ext cx="1588" cy="98425"/>
          </a:xfrm>
          <a:prstGeom prst="line">
            <a:avLst/>
          </a:prstGeom>
          <a:ln w="9525" cap="flat" cmpd="sng">
            <a:solidFill>
              <a:srgbClr val="000000"/>
            </a:solidFill>
            <a:prstDash val="solid"/>
            <a:headEnd type="none" w="med" len="med"/>
            <a:tailEnd type="none" w="med" len="med"/>
          </a:ln>
        </p:spPr>
      </p:sp>
      <p:sp>
        <p:nvSpPr>
          <p:cNvPr id="10967" name="直接连接符 10966"/>
          <p:cNvSpPr/>
          <p:nvPr/>
        </p:nvSpPr>
        <p:spPr>
          <a:xfrm>
            <a:off x="6888163" y="3795078"/>
            <a:ext cx="1587" cy="87312"/>
          </a:xfrm>
          <a:prstGeom prst="line">
            <a:avLst/>
          </a:prstGeom>
          <a:ln w="9525" cap="flat" cmpd="sng">
            <a:solidFill>
              <a:srgbClr val="000000"/>
            </a:solidFill>
            <a:prstDash val="solid"/>
            <a:headEnd type="none" w="med" len="med"/>
            <a:tailEnd type="none" w="med" len="med"/>
          </a:ln>
        </p:spPr>
      </p:sp>
      <p:sp>
        <p:nvSpPr>
          <p:cNvPr id="10968" name="未知"/>
          <p:cNvSpPr/>
          <p:nvPr/>
        </p:nvSpPr>
        <p:spPr>
          <a:xfrm>
            <a:off x="4411663" y="3787140"/>
            <a:ext cx="1587" cy="96838"/>
          </a:xfrm>
          <a:custGeom>
            <a:avLst/>
            <a:gdLst/>
            <a:ahLst/>
            <a:cxnLst/>
            <a:rect l="0" t="0" r="0" b="0"/>
            <a:pathLst>
              <a:path w="2" h="174">
                <a:moveTo>
                  <a:pt x="2" y="174"/>
                </a:moveTo>
                <a:lnTo>
                  <a:pt x="2" y="50"/>
                </a:lnTo>
                <a:lnTo>
                  <a:pt x="0" y="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10969" name="直接连接符 10968"/>
          <p:cNvSpPr/>
          <p:nvPr/>
        </p:nvSpPr>
        <p:spPr>
          <a:xfrm>
            <a:off x="4684713" y="3795078"/>
            <a:ext cx="1587" cy="88900"/>
          </a:xfrm>
          <a:prstGeom prst="line">
            <a:avLst/>
          </a:prstGeom>
          <a:ln w="9525" cap="flat" cmpd="sng">
            <a:solidFill>
              <a:srgbClr val="000000"/>
            </a:solidFill>
            <a:prstDash val="solid"/>
            <a:headEnd type="none" w="med" len="med"/>
            <a:tailEnd type="none" w="med" len="med"/>
          </a:ln>
        </p:spPr>
      </p:sp>
      <p:sp>
        <p:nvSpPr>
          <p:cNvPr id="10970" name="直接连接符 10969"/>
          <p:cNvSpPr/>
          <p:nvPr/>
        </p:nvSpPr>
        <p:spPr>
          <a:xfrm>
            <a:off x="5784850" y="3798253"/>
            <a:ext cx="1588" cy="85725"/>
          </a:xfrm>
          <a:prstGeom prst="line">
            <a:avLst/>
          </a:prstGeom>
          <a:ln w="9525" cap="flat" cmpd="sng">
            <a:solidFill>
              <a:srgbClr val="000000"/>
            </a:solidFill>
            <a:prstDash val="solid"/>
            <a:headEnd type="none" w="med" len="med"/>
            <a:tailEnd type="none" w="med" len="med"/>
          </a:ln>
        </p:spPr>
      </p:sp>
      <p:sp>
        <p:nvSpPr>
          <p:cNvPr id="10971" name="直接连接符 10970"/>
          <p:cNvSpPr/>
          <p:nvPr/>
        </p:nvSpPr>
        <p:spPr>
          <a:xfrm>
            <a:off x="7983538" y="3793490"/>
            <a:ext cx="1587" cy="85725"/>
          </a:xfrm>
          <a:prstGeom prst="line">
            <a:avLst/>
          </a:prstGeom>
          <a:ln w="9525" cap="flat" cmpd="sng">
            <a:solidFill>
              <a:srgbClr val="000000"/>
            </a:solidFill>
            <a:prstDash val="solid"/>
            <a:headEnd type="none" w="med" len="med"/>
            <a:tailEnd type="none" w="med" len="med"/>
          </a:ln>
        </p:spPr>
      </p:sp>
      <p:sp>
        <p:nvSpPr>
          <p:cNvPr id="10972" name="未知"/>
          <p:cNvSpPr/>
          <p:nvPr/>
        </p:nvSpPr>
        <p:spPr>
          <a:xfrm>
            <a:off x="2767013" y="3787140"/>
            <a:ext cx="1587" cy="98425"/>
          </a:xfrm>
          <a:custGeom>
            <a:avLst/>
            <a:gdLst/>
            <a:ahLst/>
            <a:cxnLst/>
            <a:rect l="0" t="0" r="0" b="0"/>
            <a:pathLst>
              <a:path h="175">
                <a:moveTo>
                  <a:pt x="0" y="175"/>
                </a:moveTo>
                <a:lnTo>
                  <a:pt x="0" y="66"/>
                </a:lnTo>
                <a:lnTo>
                  <a:pt x="0" y="0"/>
                </a:lnTo>
              </a:path>
            </a:pathLst>
          </a:custGeom>
          <a:noFill/>
          <a:ln w="9525" cap="flat" cmpd="sng">
            <a:solidFill>
              <a:srgbClr val="000000"/>
            </a:solidFill>
            <a:prstDash val="solid"/>
            <a:headEnd type="none" w="med" len="med"/>
            <a:tailEnd type="none" w="med" len="med"/>
          </a:ln>
        </p:spPr>
        <p:txBody>
          <a:bodyPr/>
          <a:lstStyle/>
          <a:p>
            <a:endParaRPr lang="zh-CN" altLang="en-US"/>
          </a:p>
        </p:txBody>
      </p:sp>
      <p:sp>
        <p:nvSpPr>
          <p:cNvPr id="10973" name="未知"/>
          <p:cNvSpPr/>
          <p:nvPr/>
        </p:nvSpPr>
        <p:spPr>
          <a:xfrm>
            <a:off x="549275" y="3771265"/>
            <a:ext cx="8291513" cy="312738"/>
          </a:xfrm>
          <a:custGeom>
            <a:avLst/>
            <a:gdLst/>
            <a:ahLst/>
            <a:cxnLst/>
            <a:rect l="0" t="0" r="0" b="0"/>
            <a:pathLst>
              <a:path w="13916" h="558">
                <a:moveTo>
                  <a:pt x="0" y="78"/>
                </a:moveTo>
                <a:lnTo>
                  <a:pt x="13" y="55"/>
                </a:lnTo>
                <a:lnTo>
                  <a:pt x="31" y="35"/>
                </a:lnTo>
                <a:lnTo>
                  <a:pt x="50" y="18"/>
                </a:lnTo>
                <a:lnTo>
                  <a:pt x="72" y="8"/>
                </a:lnTo>
                <a:lnTo>
                  <a:pt x="95" y="1"/>
                </a:lnTo>
                <a:lnTo>
                  <a:pt x="122" y="0"/>
                </a:lnTo>
                <a:lnTo>
                  <a:pt x="13789" y="0"/>
                </a:lnTo>
                <a:lnTo>
                  <a:pt x="13813" y="1"/>
                </a:lnTo>
                <a:lnTo>
                  <a:pt x="13824" y="3"/>
                </a:lnTo>
                <a:lnTo>
                  <a:pt x="13836" y="8"/>
                </a:lnTo>
                <a:lnTo>
                  <a:pt x="13858" y="18"/>
                </a:lnTo>
                <a:lnTo>
                  <a:pt x="13868" y="25"/>
                </a:lnTo>
                <a:lnTo>
                  <a:pt x="13878" y="35"/>
                </a:lnTo>
                <a:lnTo>
                  <a:pt x="13894" y="53"/>
                </a:lnTo>
                <a:lnTo>
                  <a:pt x="13906" y="73"/>
                </a:lnTo>
                <a:lnTo>
                  <a:pt x="13914" y="95"/>
                </a:lnTo>
                <a:lnTo>
                  <a:pt x="13916" y="119"/>
                </a:lnTo>
                <a:lnTo>
                  <a:pt x="13916" y="186"/>
                </a:lnTo>
                <a:lnTo>
                  <a:pt x="13916" y="349"/>
                </a:lnTo>
                <a:lnTo>
                  <a:pt x="13916" y="437"/>
                </a:lnTo>
                <a:lnTo>
                  <a:pt x="13915" y="441"/>
                </a:lnTo>
                <a:lnTo>
                  <a:pt x="13915" y="447"/>
                </a:lnTo>
                <a:lnTo>
                  <a:pt x="13914" y="460"/>
                </a:lnTo>
                <a:lnTo>
                  <a:pt x="13906" y="481"/>
                </a:lnTo>
                <a:lnTo>
                  <a:pt x="13900" y="491"/>
                </a:lnTo>
                <a:lnTo>
                  <a:pt x="13897" y="496"/>
                </a:lnTo>
                <a:lnTo>
                  <a:pt x="13894" y="502"/>
                </a:lnTo>
                <a:lnTo>
                  <a:pt x="13878" y="521"/>
                </a:lnTo>
                <a:lnTo>
                  <a:pt x="13868" y="529"/>
                </a:lnTo>
                <a:lnTo>
                  <a:pt x="13858" y="536"/>
                </a:lnTo>
                <a:lnTo>
                  <a:pt x="13836" y="548"/>
                </a:lnTo>
                <a:lnTo>
                  <a:pt x="13824" y="552"/>
                </a:lnTo>
                <a:lnTo>
                  <a:pt x="13820" y="552"/>
                </a:lnTo>
                <a:lnTo>
                  <a:pt x="13818" y="553"/>
                </a:lnTo>
                <a:lnTo>
                  <a:pt x="13813" y="555"/>
                </a:lnTo>
                <a:lnTo>
                  <a:pt x="13789" y="558"/>
                </a:lnTo>
                <a:lnTo>
                  <a:pt x="122" y="558"/>
                </a:lnTo>
                <a:lnTo>
                  <a:pt x="95" y="555"/>
                </a:lnTo>
                <a:lnTo>
                  <a:pt x="72" y="548"/>
                </a:lnTo>
                <a:lnTo>
                  <a:pt x="50" y="536"/>
                </a:lnTo>
                <a:lnTo>
                  <a:pt x="31" y="521"/>
                </a:lnTo>
                <a:lnTo>
                  <a:pt x="14" y="502"/>
                </a:lnTo>
                <a:lnTo>
                  <a:pt x="7" y="491"/>
                </a:lnTo>
                <a:lnTo>
                  <a:pt x="2" y="481"/>
                </a:lnTo>
              </a:path>
            </a:pathLst>
          </a:custGeom>
          <a:noFill/>
          <a:ln w="12700" cap="flat" cmpd="sng">
            <a:solidFill>
              <a:srgbClr val="000000"/>
            </a:solidFill>
            <a:prstDash val="solid"/>
            <a:headEnd type="none" w="med" len="med"/>
            <a:tailEnd type="none" w="med" len="med"/>
          </a:ln>
        </p:spPr>
        <p:txBody>
          <a:bodyPr/>
          <a:lstStyle/>
          <a:p>
            <a:endParaRPr lang="zh-CN" altLang="en-US"/>
          </a:p>
        </p:txBody>
      </p:sp>
      <p:sp>
        <p:nvSpPr>
          <p:cNvPr id="10974" name="未知"/>
          <p:cNvSpPr/>
          <p:nvPr/>
        </p:nvSpPr>
        <p:spPr>
          <a:xfrm>
            <a:off x="92075" y="3807778"/>
            <a:ext cx="552450" cy="244475"/>
          </a:xfrm>
          <a:custGeom>
            <a:avLst/>
            <a:gdLst/>
            <a:ahLst/>
            <a:cxnLst/>
            <a:rect l="0" t="0" r="0" b="0"/>
            <a:pathLst>
              <a:path w="926" h="437">
                <a:moveTo>
                  <a:pt x="926" y="264"/>
                </a:moveTo>
                <a:lnTo>
                  <a:pt x="855" y="342"/>
                </a:lnTo>
                <a:lnTo>
                  <a:pt x="768" y="417"/>
                </a:lnTo>
                <a:lnTo>
                  <a:pt x="752" y="426"/>
                </a:lnTo>
                <a:lnTo>
                  <a:pt x="739" y="432"/>
                </a:lnTo>
                <a:lnTo>
                  <a:pt x="725" y="436"/>
                </a:lnTo>
                <a:lnTo>
                  <a:pt x="713" y="437"/>
                </a:lnTo>
                <a:lnTo>
                  <a:pt x="366" y="411"/>
                </a:lnTo>
                <a:lnTo>
                  <a:pt x="120" y="381"/>
                </a:lnTo>
                <a:lnTo>
                  <a:pt x="49" y="358"/>
                </a:lnTo>
                <a:lnTo>
                  <a:pt x="30" y="342"/>
                </a:lnTo>
                <a:lnTo>
                  <a:pt x="17" y="325"/>
                </a:lnTo>
                <a:lnTo>
                  <a:pt x="6" y="305"/>
                </a:lnTo>
                <a:lnTo>
                  <a:pt x="3" y="293"/>
                </a:lnTo>
                <a:lnTo>
                  <a:pt x="1" y="282"/>
                </a:lnTo>
                <a:lnTo>
                  <a:pt x="1" y="180"/>
                </a:lnTo>
                <a:lnTo>
                  <a:pt x="0" y="149"/>
                </a:lnTo>
                <a:lnTo>
                  <a:pt x="1" y="135"/>
                </a:lnTo>
                <a:lnTo>
                  <a:pt x="5" y="124"/>
                </a:lnTo>
                <a:lnTo>
                  <a:pt x="12" y="104"/>
                </a:lnTo>
                <a:lnTo>
                  <a:pt x="18" y="95"/>
                </a:lnTo>
                <a:lnTo>
                  <a:pt x="27" y="89"/>
                </a:lnTo>
                <a:lnTo>
                  <a:pt x="40" y="77"/>
                </a:lnTo>
                <a:lnTo>
                  <a:pt x="57" y="69"/>
                </a:lnTo>
                <a:lnTo>
                  <a:pt x="75" y="63"/>
                </a:lnTo>
                <a:lnTo>
                  <a:pt x="97" y="60"/>
                </a:lnTo>
                <a:lnTo>
                  <a:pt x="713" y="0"/>
                </a:lnTo>
                <a:lnTo>
                  <a:pt x="739" y="3"/>
                </a:lnTo>
                <a:lnTo>
                  <a:pt x="766" y="14"/>
                </a:lnTo>
                <a:lnTo>
                  <a:pt x="782" y="23"/>
                </a:lnTo>
                <a:lnTo>
                  <a:pt x="800" y="35"/>
                </a:lnTo>
                <a:lnTo>
                  <a:pt x="819" y="48"/>
                </a:lnTo>
                <a:lnTo>
                  <a:pt x="838" y="66"/>
                </a:lnTo>
                <a:lnTo>
                  <a:pt x="919" y="153"/>
                </a:lnTo>
              </a:path>
            </a:pathLst>
          </a:custGeom>
          <a:noFill/>
          <a:ln w="12700" cap="flat" cmpd="sng">
            <a:solidFill>
              <a:srgbClr val="FF99CC"/>
            </a:solidFill>
            <a:prstDash val="solid"/>
            <a:headEnd type="none" w="med" len="med"/>
            <a:tailEnd type="none" w="med" len="med"/>
          </a:ln>
        </p:spPr>
        <p:txBody>
          <a:bodyPr/>
          <a:lstStyle/>
          <a:p>
            <a:endParaRPr lang="zh-CN" altLang="en-US"/>
          </a:p>
        </p:txBody>
      </p:sp>
      <p:sp>
        <p:nvSpPr>
          <p:cNvPr id="10975" name="未知"/>
          <p:cNvSpPr/>
          <p:nvPr/>
        </p:nvSpPr>
        <p:spPr>
          <a:xfrm>
            <a:off x="103188" y="3861753"/>
            <a:ext cx="509587" cy="3175"/>
          </a:xfrm>
          <a:custGeom>
            <a:avLst/>
            <a:gdLst/>
            <a:ahLst/>
            <a:cxnLst/>
            <a:rect l="0" t="0" r="0" b="0"/>
            <a:pathLst>
              <a:path w="855" h="6">
                <a:moveTo>
                  <a:pt x="3" y="0"/>
                </a:moveTo>
                <a:lnTo>
                  <a:pt x="0" y="6"/>
                </a:lnTo>
                <a:lnTo>
                  <a:pt x="855" y="6"/>
                </a:lnTo>
                <a:lnTo>
                  <a:pt x="850" y="0"/>
                </a:lnTo>
                <a:lnTo>
                  <a:pt x="3" y="0"/>
                </a:lnTo>
                <a:close/>
              </a:path>
            </a:pathLst>
          </a:custGeom>
          <a:solidFill>
            <a:srgbClr val="EF1E00">
              <a:alpha val="100000"/>
            </a:srgbClr>
          </a:solidFill>
          <a:ln w="9525">
            <a:noFill/>
          </a:ln>
        </p:spPr>
        <p:txBody>
          <a:bodyPr/>
          <a:lstStyle/>
          <a:p>
            <a:endParaRPr lang="zh-CN" altLang="en-US"/>
          </a:p>
        </p:txBody>
      </p:sp>
      <p:sp>
        <p:nvSpPr>
          <p:cNvPr id="10976" name="未知"/>
          <p:cNvSpPr/>
          <p:nvPr/>
        </p:nvSpPr>
        <p:spPr>
          <a:xfrm>
            <a:off x="100013" y="3864928"/>
            <a:ext cx="515937" cy="3175"/>
          </a:xfrm>
          <a:custGeom>
            <a:avLst/>
            <a:gdLst/>
            <a:ahLst/>
            <a:cxnLst/>
            <a:rect l="0" t="0" r="0" b="0"/>
            <a:pathLst>
              <a:path w="865" h="6">
                <a:moveTo>
                  <a:pt x="4" y="0"/>
                </a:moveTo>
                <a:lnTo>
                  <a:pt x="0" y="6"/>
                </a:lnTo>
                <a:lnTo>
                  <a:pt x="865" y="6"/>
                </a:lnTo>
                <a:lnTo>
                  <a:pt x="859" y="0"/>
                </a:lnTo>
                <a:lnTo>
                  <a:pt x="4" y="0"/>
                </a:lnTo>
                <a:close/>
              </a:path>
            </a:pathLst>
          </a:custGeom>
          <a:solidFill>
            <a:srgbClr val="EE2000">
              <a:alpha val="100000"/>
            </a:srgbClr>
          </a:solidFill>
          <a:ln w="9525">
            <a:noFill/>
          </a:ln>
        </p:spPr>
        <p:txBody>
          <a:bodyPr/>
          <a:lstStyle/>
          <a:p>
            <a:endParaRPr lang="zh-CN" altLang="en-US"/>
          </a:p>
        </p:txBody>
      </p:sp>
      <p:sp>
        <p:nvSpPr>
          <p:cNvPr id="10977" name="未知"/>
          <p:cNvSpPr/>
          <p:nvPr/>
        </p:nvSpPr>
        <p:spPr>
          <a:xfrm>
            <a:off x="95250" y="3874453"/>
            <a:ext cx="528638" cy="3175"/>
          </a:xfrm>
          <a:custGeom>
            <a:avLst/>
            <a:gdLst/>
            <a:ahLst/>
            <a:cxnLst/>
            <a:rect l="0" t="0" r="0" b="0"/>
            <a:pathLst>
              <a:path w="884" h="6">
                <a:moveTo>
                  <a:pt x="3" y="0"/>
                </a:moveTo>
                <a:lnTo>
                  <a:pt x="0" y="6"/>
                </a:lnTo>
                <a:lnTo>
                  <a:pt x="884" y="6"/>
                </a:lnTo>
                <a:lnTo>
                  <a:pt x="879" y="0"/>
                </a:lnTo>
                <a:lnTo>
                  <a:pt x="3" y="0"/>
                </a:lnTo>
                <a:close/>
              </a:path>
            </a:pathLst>
          </a:custGeom>
          <a:solidFill>
            <a:srgbClr val="EC2400">
              <a:alpha val="100000"/>
            </a:srgbClr>
          </a:solidFill>
          <a:ln w="9525">
            <a:noFill/>
          </a:ln>
        </p:spPr>
        <p:txBody>
          <a:bodyPr/>
          <a:lstStyle/>
          <a:p>
            <a:endParaRPr lang="zh-CN" altLang="en-US"/>
          </a:p>
        </p:txBody>
      </p:sp>
      <p:sp>
        <p:nvSpPr>
          <p:cNvPr id="10978" name="未知"/>
          <p:cNvSpPr/>
          <p:nvPr/>
        </p:nvSpPr>
        <p:spPr>
          <a:xfrm>
            <a:off x="95250" y="3877628"/>
            <a:ext cx="531813" cy="3175"/>
          </a:xfrm>
          <a:custGeom>
            <a:avLst/>
            <a:gdLst/>
            <a:ahLst/>
            <a:cxnLst/>
            <a:rect l="0" t="0" r="0" b="0"/>
            <a:pathLst>
              <a:path w="891" h="6">
                <a:moveTo>
                  <a:pt x="1" y="0"/>
                </a:moveTo>
                <a:lnTo>
                  <a:pt x="0" y="6"/>
                </a:lnTo>
                <a:lnTo>
                  <a:pt x="891" y="6"/>
                </a:lnTo>
                <a:lnTo>
                  <a:pt x="885" y="0"/>
                </a:lnTo>
                <a:lnTo>
                  <a:pt x="1" y="0"/>
                </a:lnTo>
                <a:close/>
              </a:path>
            </a:pathLst>
          </a:custGeom>
          <a:solidFill>
            <a:srgbClr val="EB2700">
              <a:alpha val="100000"/>
            </a:srgbClr>
          </a:solidFill>
          <a:ln w="9525">
            <a:noFill/>
          </a:ln>
        </p:spPr>
        <p:txBody>
          <a:bodyPr/>
          <a:lstStyle/>
          <a:p>
            <a:endParaRPr lang="zh-CN" altLang="en-US"/>
          </a:p>
        </p:txBody>
      </p:sp>
      <p:sp>
        <p:nvSpPr>
          <p:cNvPr id="10979" name="未知"/>
          <p:cNvSpPr/>
          <p:nvPr/>
        </p:nvSpPr>
        <p:spPr>
          <a:xfrm>
            <a:off x="93663" y="3887153"/>
            <a:ext cx="544512" cy="3175"/>
          </a:xfrm>
          <a:custGeom>
            <a:avLst/>
            <a:gdLst/>
            <a:ahLst/>
            <a:cxnLst/>
            <a:rect l="0" t="0" r="0" b="0"/>
            <a:pathLst>
              <a:path w="913" h="6">
                <a:moveTo>
                  <a:pt x="2" y="0"/>
                </a:moveTo>
                <a:lnTo>
                  <a:pt x="0" y="6"/>
                </a:lnTo>
                <a:lnTo>
                  <a:pt x="913" y="6"/>
                </a:lnTo>
                <a:lnTo>
                  <a:pt x="908" y="0"/>
                </a:lnTo>
                <a:lnTo>
                  <a:pt x="2" y="0"/>
                </a:lnTo>
                <a:close/>
              </a:path>
            </a:pathLst>
          </a:custGeom>
          <a:solidFill>
            <a:srgbClr val="E82D00">
              <a:alpha val="100000"/>
            </a:srgbClr>
          </a:solidFill>
          <a:ln w="9525">
            <a:noFill/>
          </a:ln>
        </p:spPr>
        <p:txBody>
          <a:bodyPr/>
          <a:lstStyle/>
          <a:p>
            <a:endParaRPr lang="zh-CN" altLang="en-US"/>
          </a:p>
        </p:txBody>
      </p:sp>
      <p:sp>
        <p:nvSpPr>
          <p:cNvPr id="10980" name="未知"/>
          <p:cNvSpPr/>
          <p:nvPr/>
        </p:nvSpPr>
        <p:spPr>
          <a:xfrm>
            <a:off x="93663" y="3883978"/>
            <a:ext cx="539750" cy="3175"/>
          </a:xfrm>
          <a:custGeom>
            <a:avLst/>
            <a:gdLst/>
            <a:ahLst/>
            <a:cxnLst/>
            <a:rect l="0" t="0" r="0" b="0"/>
            <a:pathLst>
              <a:path w="906" h="7">
                <a:moveTo>
                  <a:pt x="1" y="0"/>
                </a:moveTo>
                <a:lnTo>
                  <a:pt x="0" y="7"/>
                </a:lnTo>
                <a:lnTo>
                  <a:pt x="906" y="7"/>
                </a:lnTo>
                <a:lnTo>
                  <a:pt x="900" y="0"/>
                </a:lnTo>
                <a:lnTo>
                  <a:pt x="1" y="0"/>
                </a:lnTo>
                <a:close/>
              </a:path>
            </a:pathLst>
          </a:custGeom>
          <a:solidFill>
            <a:srgbClr val="E92B00">
              <a:alpha val="100000"/>
            </a:srgbClr>
          </a:solidFill>
          <a:ln w="9525">
            <a:noFill/>
          </a:ln>
        </p:spPr>
        <p:txBody>
          <a:bodyPr/>
          <a:lstStyle/>
          <a:p>
            <a:endParaRPr lang="zh-CN" altLang="en-US"/>
          </a:p>
        </p:txBody>
      </p:sp>
      <p:sp>
        <p:nvSpPr>
          <p:cNvPr id="10981" name="未知"/>
          <p:cNvSpPr/>
          <p:nvPr/>
        </p:nvSpPr>
        <p:spPr>
          <a:xfrm>
            <a:off x="95250" y="3880803"/>
            <a:ext cx="534988" cy="3175"/>
          </a:xfrm>
          <a:custGeom>
            <a:avLst/>
            <a:gdLst/>
            <a:ahLst/>
            <a:cxnLst/>
            <a:rect l="0" t="0" r="0" b="0"/>
            <a:pathLst>
              <a:path w="899" h="7">
                <a:moveTo>
                  <a:pt x="1" y="0"/>
                </a:moveTo>
                <a:lnTo>
                  <a:pt x="0" y="7"/>
                </a:lnTo>
                <a:lnTo>
                  <a:pt x="899" y="7"/>
                </a:lnTo>
                <a:lnTo>
                  <a:pt x="892" y="0"/>
                </a:lnTo>
                <a:lnTo>
                  <a:pt x="1" y="0"/>
                </a:lnTo>
                <a:close/>
              </a:path>
            </a:pathLst>
          </a:custGeom>
          <a:solidFill>
            <a:srgbClr val="EA2900">
              <a:alpha val="100000"/>
            </a:srgbClr>
          </a:solidFill>
          <a:ln w="9525">
            <a:noFill/>
          </a:ln>
        </p:spPr>
        <p:txBody>
          <a:bodyPr/>
          <a:lstStyle/>
          <a:p>
            <a:endParaRPr lang="zh-CN" altLang="en-US"/>
          </a:p>
        </p:txBody>
      </p:sp>
      <p:sp>
        <p:nvSpPr>
          <p:cNvPr id="10982" name="未知"/>
          <p:cNvSpPr/>
          <p:nvPr/>
        </p:nvSpPr>
        <p:spPr>
          <a:xfrm>
            <a:off x="98425" y="3868103"/>
            <a:ext cx="520700" cy="6350"/>
          </a:xfrm>
          <a:custGeom>
            <a:avLst/>
            <a:gdLst/>
            <a:ahLst/>
            <a:cxnLst/>
            <a:rect l="0" t="0" r="0" b="0"/>
            <a:pathLst>
              <a:path w="876" h="8">
                <a:moveTo>
                  <a:pt x="3" y="0"/>
                </a:moveTo>
                <a:lnTo>
                  <a:pt x="0" y="8"/>
                </a:lnTo>
                <a:lnTo>
                  <a:pt x="876" y="8"/>
                </a:lnTo>
                <a:lnTo>
                  <a:pt x="868" y="0"/>
                </a:lnTo>
                <a:lnTo>
                  <a:pt x="3" y="0"/>
                </a:lnTo>
                <a:close/>
              </a:path>
            </a:pathLst>
          </a:custGeom>
          <a:solidFill>
            <a:srgbClr val="ED2300">
              <a:alpha val="100000"/>
            </a:srgbClr>
          </a:solidFill>
          <a:ln w="9525">
            <a:noFill/>
          </a:ln>
        </p:spPr>
        <p:txBody>
          <a:bodyPr/>
          <a:lstStyle/>
          <a:p>
            <a:endParaRPr lang="zh-CN" altLang="en-US"/>
          </a:p>
        </p:txBody>
      </p:sp>
      <p:sp>
        <p:nvSpPr>
          <p:cNvPr id="10983" name="未知"/>
          <p:cNvSpPr/>
          <p:nvPr/>
        </p:nvSpPr>
        <p:spPr>
          <a:xfrm>
            <a:off x="93663" y="3899853"/>
            <a:ext cx="2093912" cy="3175"/>
          </a:xfrm>
          <a:custGeom>
            <a:avLst/>
            <a:gdLst/>
            <a:ahLst/>
            <a:cxnLst/>
            <a:rect l="0" t="0" r="0" b="0"/>
            <a:pathLst>
              <a:path w="3514" h="6">
                <a:moveTo>
                  <a:pt x="0" y="0"/>
                </a:moveTo>
                <a:lnTo>
                  <a:pt x="0" y="6"/>
                </a:lnTo>
                <a:lnTo>
                  <a:pt x="3514" y="6"/>
                </a:lnTo>
                <a:lnTo>
                  <a:pt x="3502" y="1"/>
                </a:lnTo>
                <a:lnTo>
                  <a:pt x="3488" y="0"/>
                </a:lnTo>
                <a:lnTo>
                  <a:pt x="918" y="0"/>
                </a:lnTo>
                <a:lnTo>
                  <a:pt x="0" y="0"/>
                </a:lnTo>
                <a:close/>
              </a:path>
            </a:pathLst>
          </a:custGeom>
          <a:solidFill>
            <a:srgbClr val="E43400">
              <a:alpha val="100000"/>
            </a:srgbClr>
          </a:solidFill>
          <a:ln w="9525">
            <a:noFill/>
          </a:ln>
        </p:spPr>
        <p:txBody>
          <a:bodyPr/>
          <a:lstStyle/>
          <a:p>
            <a:endParaRPr lang="zh-CN" altLang="en-US"/>
          </a:p>
        </p:txBody>
      </p:sp>
      <p:sp>
        <p:nvSpPr>
          <p:cNvPr id="10984" name="矩形 10983"/>
          <p:cNvSpPr/>
          <p:nvPr/>
        </p:nvSpPr>
        <p:spPr>
          <a:xfrm>
            <a:off x="93663" y="3893503"/>
            <a:ext cx="547687" cy="6350"/>
          </a:xfrm>
          <a:prstGeom prst="rect">
            <a:avLst/>
          </a:prstGeom>
          <a:solidFill>
            <a:srgbClr val="E63100">
              <a:alpha val="100000"/>
            </a:srgbClr>
          </a:solidFill>
          <a:ln w="9525">
            <a:noFill/>
          </a:ln>
        </p:spPr>
        <p:txBody>
          <a:bodyPr/>
          <a:lstStyle/>
          <a:p>
            <a:endParaRPr lang="zh-CN" altLang="en-US"/>
          </a:p>
        </p:txBody>
      </p:sp>
      <p:sp>
        <p:nvSpPr>
          <p:cNvPr id="10985" name="未知"/>
          <p:cNvSpPr/>
          <p:nvPr/>
        </p:nvSpPr>
        <p:spPr>
          <a:xfrm>
            <a:off x="93663" y="3912553"/>
            <a:ext cx="2108200" cy="3175"/>
          </a:xfrm>
          <a:custGeom>
            <a:avLst/>
            <a:gdLst/>
            <a:ahLst/>
            <a:cxnLst/>
            <a:rect l="0" t="0" r="0" b="0"/>
            <a:pathLst>
              <a:path w="3539" h="6">
                <a:moveTo>
                  <a:pt x="0" y="0"/>
                </a:moveTo>
                <a:lnTo>
                  <a:pt x="0" y="6"/>
                </a:lnTo>
                <a:lnTo>
                  <a:pt x="3539" y="6"/>
                </a:lnTo>
                <a:lnTo>
                  <a:pt x="3534" y="0"/>
                </a:lnTo>
                <a:lnTo>
                  <a:pt x="0" y="0"/>
                </a:lnTo>
                <a:close/>
              </a:path>
            </a:pathLst>
          </a:custGeom>
          <a:solidFill>
            <a:srgbClr val="E03D00">
              <a:alpha val="100000"/>
            </a:srgbClr>
          </a:solidFill>
          <a:ln w="9525">
            <a:noFill/>
          </a:ln>
        </p:spPr>
        <p:txBody>
          <a:bodyPr/>
          <a:lstStyle/>
          <a:p>
            <a:endParaRPr lang="zh-CN" altLang="en-US"/>
          </a:p>
        </p:txBody>
      </p:sp>
      <p:sp>
        <p:nvSpPr>
          <p:cNvPr id="10986" name="未知"/>
          <p:cNvSpPr/>
          <p:nvPr/>
        </p:nvSpPr>
        <p:spPr>
          <a:xfrm>
            <a:off x="93663" y="3909378"/>
            <a:ext cx="2106612" cy="3175"/>
          </a:xfrm>
          <a:custGeom>
            <a:avLst/>
            <a:gdLst/>
            <a:ahLst/>
            <a:cxnLst/>
            <a:rect l="0" t="0" r="0" b="0"/>
            <a:pathLst>
              <a:path w="3534" h="6">
                <a:moveTo>
                  <a:pt x="0" y="0"/>
                </a:moveTo>
                <a:lnTo>
                  <a:pt x="0" y="6"/>
                </a:lnTo>
                <a:lnTo>
                  <a:pt x="3534" y="6"/>
                </a:lnTo>
                <a:lnTo>
                  <a:pt x="3529" y="0"/>
                </a:lnTo>
                <a:lnTo>
                  <a:pt x="0" y="0"/>
                </a:lnTo>
                <a:close/>
              </a:path>
            </a:pathLst>
          </a:custGeom>
          <a:solidFill>
            <a:srgbClr val="E13B00">
              <a:alpha val="100000"/>
            </a:srgbClr>
          </a:solidFill>
          <a:ln w="9525">
            <a:noFill/>
          </a:ln>
        </p:spPr>
        <p:txBody>
          <a:bodyPr/>
          <a:lstStyle/>
          <a:p>
            <a:endParaRPr lang="zh-CN" altLang="en-US"/>
          </a:p>
        </p:txBody>
      </p:sp>
      <p:sp>
        <p:nvSpPr>
          <p:cNvPr id="10987" name="未知"/>
          <p:cNvSpPr/>
          <p:nvPr/>
        </p:nvSpPr>
        <p:spPr>
          <a:xfrm>
            <a:off x="93663" y="3906203"/>
            <a:ext cx="2103437" cy="3175"/>
          </a:xfrm>
          <a:custGeom>
            <a:avLst/>
            <a:gdLst/>
            <a:ahLst/>
            <a:cxnLst/>
            <a:rect l="0" t="0" r="0" b="0"/>
            <a:pathLst>
              <a:path w="3529" h="7">
                <a:moveTo>
                  <a:pt x="0" y="6"/>
                </a:moveTo>
                <a:lnTo>
                  <a:pt x="0" y="7"/>
                </a:lnTo>
                <a:lnTo>
                  <a:pt x="3529" y="7"/>
                </a:lnTo>
                <a:lnTo>
                  <a:pt x="3527" y="4"/>
                </a:lnTo>
                <a:lnTo>
                  <a:pt x="3526" y="2"/>
                </a:lnTo>
                <a:lnTo>
                  <a:pt x="3523" y="0"/>
                </a:lnTo>
                <a:lnTo>
                  <a:pt x="0" y="0"/>
                </a:lnTo>
                <a:lnTo>
                  <a:pt x="0" y="6"/>
                </a:lnTo>
                <a:close/>
              </a:path>
            </a:pathLst>
          </a:custGeom>
          <a:solidFill>
            <a:srgbClr val="E13A00">
              <a:alpha val="100000"/>
            </a:srgbClr>
          </a:solidFill>
          <a:ln w="9525">
            <a:noFill/>
          </a:ln>
        </p:spPr>
        <p:txBody>
          <a:bodyPr/>
          <a:lstStyle/>
          <a:p>
            <a:endParaRPr lang="zh-CN" altLang="en-US"/>
          </a:p>
        </p:txBody>
      </p:sp>
      <p:sp>
        <p:nvSpPr>
          <p:cNvPr id="10988" name="未知"/>
          <p:cNvSpPr/>
          <p:nvPr/>
        </p:nvSpPr>
        <p:spPr>
          <a:xfrm>
            <a:off x="93663" y="3903028"/>
            <a:ext cx="2098675" cy="3175"/>
          </a:xfrm>
          <a:custGeom>
            <a:avLst/>
            <a:gdLst/>
            <a:ahLst/>
            <a:cxnLst/>
            <a:rect l="0" t="0" r="0" b="0"/>
            <a:pathLst>
              <a:path w="3523" h="6">
                <a:moveTo>
                  <a:pt x="0" y="0"/>
                </a:moveTo>
                <a:lnTo>
                  <a:pt x="0" y="6"/>
                </a:lnTo>
                <a:lnTo>
                  <a:pt x="3523" y="6"/>
                </a:lnTo>
                <a:lnTo>
                  <a:pt x="3514" y="0"/>
                </a:lnTo>
                <a:lnTo>
                  <a:pt x="0" y="0"/>
                </a:lnTo>
                <a:close/>
              </a:path>
            </a:pathLst>
          </a:custGeom>
          <a:solidFill>
            <a:srgbClr val="E33600">
              <a:alpha val="100000"/>
            </a:srgbClr>
          </a:solidFill>
          <a:ln w="9525">
            <a:noFill/>
          </a:ln>
        </p:spPr>
        <p:txBody>
          <a:bodyPr/>
          <a:lstStyle/>
          <a:p>
            <a:endParaRPr lang="zh-CN" altLang="en-US"/>
          </a:p>
        </p:txBody>
      </p:sp>
      <p:sp>
        <p:nvSpPr>
          <p:cNvPr id="10989" name="未知"/>
          <p:cNvSpPr/>
          <p:nvPr/>
        </p:nvSpPr>
        <p:spPr>
          <a:xfrm>
            <a:off x="93663" y="3918903"/>
            <a:ext cx="2111375" cy="4762"/>
          </a:xfrm>
          <a:custGeom>
            <a:avLst/>
            <a:gdLst/>
            <a:ahLst/>
            <a:cxnLst/>
            <a:rect l="0" t="0" r="0" b="0"/>
            <a:pathLst>
              <a:path w="3543" h="8">
                <a:moveTo>
                  <a:pt x="0" y="0"/>
                </a:moveTo>
                <a:lnTo>
                  <a:pt x="0" y="8"/>
                </a:lnTo>
                <a:lnTo>
                  <a:pt x="3543" y="8"/>
                </a:lnTo>
                <a:lnTo>
                  <a:pt x="3542" y="0"/>
                </a:lnTo>
                <a:lnTo>
                  <a:pt x="0" y="0"/>
                </a:lnTo>
                <a:close/>
              </a:path>
            </a:pathLst>
          </a:custGeom>
          <a:solidFill>
            <a:srgbClr val="DE4100">
              <a:alpha val="100000"/>
            </a:srgbClr>
          </a:solidFill>
          <a:ln w="9525">
            <a:noFill/>
          </a:ln>
        </p:spPr>
        <p:txBody>
          <a:bodyPr/>
          <a:lstStyle/>
          <a:p>
            <a:endParaRPr lang="zh-CN" altLang="en-US"/>
          </a:p>
        </p:txBody>
      </p:sp>
      <p:sp>
        <p:nvSpPr>
          <p:cNvPr id="10990" name="矩形 10989"/>
          <p:cNvSpPr/>
          <p:nvPr/>
        </p:nvSpPr>
        <p:spPr>
          <a:xfrm>
            <a:off x="93663" y="3923665"/>
            <a:ext cx="2111375" cy="3175"/>
          </a:xfrm>
          <a:prstGeom prst="rect">
            <a:avLst/>
          </a:prstGeom>
          <a:solidFill>
            <a:srgbClr val="DD4300">
              <a:alpha val="100000"/>
            </a:srgbClr>
          </a:solidFill>
          <a:ln w="9525">
            <a:noFill/>
          </a:ln>
        </p:spPr>
        <p:txBody>
          <a:bodyPr/>
          <a:lstStyle/>
          <a:p>
            <a:endParaRPr lang="zh-CN" altLang="en-US"/>
          </a:p>
        </p:txBody>
      </p:sp>
      <p:sp>
        <p:nvSpPr>
          <p:cNvPr id="10991" name="未知"/>
          <p:cNvSpPr/>
          <p:nvPr/>
        </p:nvSpPr>
        <p:spPr>
          <a:xfrm>
            <a:off x="93663" y="3934778"/>
            <a:ext cx="2109787" cy="3175"/>
          </a:xfrm>
          <a:custGeom>
            <a:avLst/>
            <a:gdLst/>
            <a:ahLst/>
            <a:cxnLst/>
            <a:rect l="0" t="0" r="0" b="0"/>
            <a:pathLst>
              <a:path w="3542" h="6">
                <a:moveTo>
                  <a:pt x="0" y="0"/>
                </a:moveTo>
                <a:lnTo>
                  <a:pt x="0" y="6"/>
                </a:lnTo>
                <a:lnTo>
                  <a:pt x="3539" y="6"/>
                </a:lnTo>
                <a:lnTo>
                  <a:pt x="3542" y="0"/>
                </a:lnTo>
                <a:lnTo>
                  <a:pt x="0" y="0"/>
                </a:lnTo>
                <a:close/>
              </a:path>
            </a:pathLst>
          </a:custGeom>
          <a:solidFill>
            <a:srgbClr val="DA4900">
              <a:alpha val="100000"/>
            </a:srgbClr>
          </a:solidFill>
          <a:ln w="9525">
            <a:noFill/>
          </a:ln>
        </p:spPr>
        <p:txBody>
          <a:bodyPr/>
          <a:lstStyle/>
          <a:p>
            <a:endParaRPr lang="zh-CN" altLang="en-US"/>
          </a:p>
        </p:txBody>
      </p:sp>
      <p:sp>
        <p:nvSpPr>
          <p:cNvPr id="10992" name="未知"/>
          <p:cNvSpPr/>
          <p:nvPr/>
        </p:nvSpPr>
        <p:spPr>
          <a:xfrm>
            <a:off x="93663" y="3931603"/>
            <a:ext cx="2111375" cy="3175"/>
          </a:xfrm>
          <a:custGeom>
            <a:avLst/>
            <a:gdLst/>
            <a:ahLst/>
            <a:cxnLst/>
            <a:rect l="0" t="0" r="0" b="0"/>
            <a:pathLst>
              <a:path w="3543" h="7">
                <a:moveTo>
                  <a:pt x="0" y="0"/>
                </a:moveTo>
                <a:lnTo>
                  <a:pt x="0" y="7"/>
                </a:lnTo>
                <a:lnTo>
                  <a:pt x="3542" y="7"/>
                </a:lnTo>
                <a:lnTo>
                  <a:pt x="3542" y="3"/>
                </a:lnTo>
                <a:lnTo>
                  <a:pt x="3542" y="1"/>
                </a:lnTo>
                <a:lnTo>
                  <a:pt x="3542" y="0"/>
                </a:lnTo>
                <a:lnTo>
                  <a:pt x="3543" y="0"/>
                </a:lnTo>
                <a:lnTo>
                  <a:pt x="0" y="0"/>
                </a:lnTo>
                <a:close/>
              </a:path>
            </a:pathLst>
          </a:custGeom>
          <a:solidFill>
            <a:srgbClr val="DB4700">
              <a:alpha val="100000"/>
            </a:srgbClr>
          </a:solidFill>
          <a:ln w="9525">
            <a:noFill/>
          </a:ln>
        </p:spPr>
        <p:txBody>
          <a:bodyPr/>
          <a:lstStyle/>
          <a:p>
            <a:endParaRPr lang="zh-CN" altLang="en-US"/>
          </a:p>
        </p:txBody>
      </p:sp>
      <p:sp>
        <p:nvSpPr>
          <p:cNvPr id="10993" name="未知"/>
          <p:cNvSpPr/>
          <p:nvPr/>
        </p:nvSpPr>
        <p:spPr>
          <a:xfrm>
            <a:off x="93663" y="3926840"/>
            <a:ext cx="2111375" cy="4763"/>
          </a:xfrm>
          <a:custGeom>
            <a:avLst/>
            <a:gdLst/>
            <a:ahLst/>
            <a:cxnLst/>
            <a:rect l="0" t="0" r="0" b="0"/>
            <a:pathLst>
              <a:path w="3543" h="6">
                <a:moveTo>
                  <a:pt x="0" y="0"/>
                </a:moveTo>
                <a:lnTo>
                  <a:pt x="0" y="6"/>
                </a:lnTo>
                <a:lnTo>
                  <a:pt x="3543" y="6"/>
                </a:lnTo>
                <a:lnTo>
                  <a:pt x="3543" y="1"/>
                </a:lnTo>
                <a:lnTo>
                  <a:pt x="3543" y="0"/>
                </a:lnTo>
                <a:lnTo>
                  <a:pt x="0" y="0"/>
                </a:lnTo>
                <a:close/>
              </a:path>
            </a:pathLst>
          </a:custGeom>
          <a:solidFill>
            <a:srgbClr val="DC4500">
              <a:alpha val="100000"/>
            </a:srgbClr>
          </a:solidFill>
          <a:ln w="9525">
            <a:noFill/>
          </a:ln>
        </p:spPr>
        <p:txBody>
          <a:bodyPr/>
          <a:lstStyle/>
          <a:p>
            <a:endParaRPr lang="zh-CN" altLang="en-US"/>
          </a:p>
        </p:txBody>
      </p:sp>
      <p:sp>
        <p:nvSpPr>
          <p:cNvPr id="10994" name="未知"/>
          <p:cNvSpPr/>
          <p:nvPr/>
        </p:nvSpPr>
        <p:spPr>
          <a:xfrm>
            <a:off x="93663" y="3915728"/>
            <a:ext cx="2109787" cy="3175"/>
          </a:xfrm>
          <a:custGeom>
            <a:avLst/>
            <a:gdLst/>
            <a:ahLst/>
            <a:cxnLst/>
            <a:rect l="0" t="0" r="0" b="0"/>
            <a:pathLst>
              <a:path w="3542" h="6">
                <a:moveTo>
                  <a:pt x="0" y="0"/>
                </a:moveTo>
                <a:lnTo>
                  <a:pt x="0" y="6"/>
                </a:lnTo>
                <a:lnTo>
                  <a:pt x="3542" y="6"/>
                </a:lnTo>
                <a:lnTo>
                  <a:pt x="3539" y="0"/>
                </a:lnTo>
                <a:lnTo>
                  <a:pt x="0" y="0"/>
                </a:lnTo>
                <a:close/>
              </a:path>
            </a:pathLst>
          </a:custGeom>
          <a:solidFill>
            <a:srgbClr val="DF3F00">
              <a:alpha val="100000"/>
            </a:srgbClr>
          </a:solidFill>
          <a:ln w="9525">
            <a:noFill/>
          </a:ln>
        </p:spPr>
        <p:txBody>
          <a:bodyPr/>
          <a:lstStyle/>
          <a:p>
            <a:endParaRPr lang="zh-CN" altLang="en-US"/>
          </a:p>
        </p:txBody>
      </p:sp>
      <p:sp>
        <p:nvSpPr>
          <p:cNvPr id="10995" name="未知"/>
          <p:cNvSpPr/>
          <p:nvPr/>
        </p:nvSpPr>
        <p:spPr>
          <a:xfrm>
            <a:off x="93663" y="3890328"/>
            <a:ext cx="547687" cy="3175"/>
          </a:xfrm>
          <a:custGeom>
            <a:avLst/>
            <a:gdLst/>
            <a:ahLst/>
            <a:cxnLst/>
            <a:rect l="0" t="0" r="0" b="0"/>
            <a:pathLst>
              <a:path w="918" h="6">
                <a:moveTo>
                  <a:pt x="0" y="0"/>
                </a:moveTo>
                <a:lnTo>
                  <a:pt x="0" y="6"/>
                </a:lnTo>
                <a:lnTo>
                  <a:pt x="918" y="6"/>
                </a:lnTo>
                <a:lnTo>
                  <a:pt x="918" y="4"/>
                </a:lnTo>
                <a:lnTo>
                  <a:pt x="913" y="0"/>
                </a:lnTo>
                <a:lnTo>
                  <a:pt x="0" y="0"/>
                </a:lnTo>
                <a:close/>
              </a:path>
            </a:pathLst>
          </a:custGeom>
          <a:solidFill>
            <a:srgbClr val="E72F00">
              <a:alpha val="100000"/>
            </a:srgbClr>
          </a:solidFill>
          <a:ln w="9525">
            <a:noFill/>
          </a:ln>
        </p:spPr>
        <p:txBody>
          <a:bodyPr/>
          <a:lstStyle/>
          <a:p>
            <a:endParaRPr lang="zh-CN" altLang="en-US"/>
          </a:p>
        </p:txBody>
      </p:sp>
      <p:sp>
        <p:nvSpPr>
          <p:cNvPr id="10996" name="未知"/>
          <p:cNvSpPr/>
          <p:nvPr/>
        </p:nvSpPr>
        <p:spPr>
          <a:xfrm>
            <a:off x="107950" y="3853815"/>
            <a:ext cx="496888" cy="3175"/>
          </a:xfrm>
          <a:custGeom>
            <a:avLst/>
            <a:gdLst/>
            <a:ahLst/>
            <a:cxnLst/>
            <a:rect l="0" t="0" r="0" b="0"/>
            <a:pathLst>
              <a:path w="833" h="6">
                <a:moveTo>
                  <a:pt x="7" y="0"/>
                </a:moveTo>
                <a:lnTo>
                  <a:pt x="0" y="6"/>
                </a:lnTo>
                <a:lnTo>
                  <a:pt x="833" y="6"/>
                </a:lnTo>
                <a:lnTo>
                  <a:pt x="825" y="0"/>
                </a:lnTo>
                <a:lnTo>
                  <a:pt x="7" y="0"/>
                </a:lnTo>
                <a:close/>
              </a:path>
            </a:pathLst>
          </a:custGeom>
          <a:solidFill>
            <a:srgbClr val="F11A00">
              <a:alpha val="100000"/>
            </a:srgbClr>
          </a:solidFill>
          <a:ln w="9525">
            <a:noFill/>
          </a:ln>
        </p:spPr>
        <p:txBody>
          <a:bodyPr/>
          <a:lstStyle/>
          <a:p>
            <a:endParaRPr lang="zh-CN" altLang="en-US"/>
          </a:p>
        </p:txBody>
      </p:sp>
      <p:sp>
        <p:nvSpPr>
          <p:cNvPr id="10997" name="未知"/>
          <p:cNvSpPr/>
          <p:nvPr/>
        </p:nvSpPr>
        <p:spPr>
          <a:xfrm>
            <a:off x="114300" y="3850640"/>
            <a:ext cx="485775" cy="3175"/>
          </a:xfrm>
          <a:custGeom>
            <a:avLst/>
            <a:gdLst/>
            <a:ahLst/>
            <a:cxnLst/>
            <a:rect l="0" t="0" r="0" b="0"/>
            <a:pathLst>
              <a:path w="818" h="6">
                <a:moveTo>
                  <a:pt x="8" y="0"/>
                </a:moveTo>
                <a:lnTo>
                  <a:pt x="0" y="6"/>
                </a:lnTo>
                <a:lnTo>
                  <a:pt x="818" y="6"/>
                </a:lnTo>
                <a:lnTo>
                  <a:pt x="814" y="0"/>
                </a:lnTo>
                <a:lnTo>
                  <a:pt x="8" y="0"/>
                </a:lnTo>
                <a:close/>
              </a:path>
            </a:pathLst>
          </a:custGeom>
          <a:solidFill>
            <a:srgbClr val="F31700">
              <a:alpha val="100000"/>
            </a:srgbClr>
          </a:solidFill>
          <a:ln w="9525">
            <a:noFill/>
          </a:ln>
        </p:spPr>
        <p:txBody>
          <a:bodyPr/>
          <a:lstStyle/>
          <a:p>
            <a:endParaRPr lang="zh-CN" altLang="en-US"/>
          </a:p>
        </p:txBody>
      </p:sp>
      <p:sp>
        <p:nvSpPr>
          <p:cNvPr id="10998" name="未知"/>
          <p:cNvSpPr/>
          <p:nvPr/>
        </p:nvSpPr>
        <p:spPr>
          <a:xfrm>
            <a:off x="117475" y="3847465"/>
            <a:ext cx="481013" cy="3175"/>
          </a:xfrm>
          <a:custGeom>
            <a:avLst/>
            <a:gdLst/>
            <a:ahLst/>
            <a:cxnLst/>
            <a:rect l="0" t="0" r="0" b="0"/>
            <a:pathLst>
              <a:path w="806" h="6">
                <a:moveTo>
                  <a:pt x="13" y="0"/>
                </a:moveTo>
                <a:lnTo>
                  <a:pt x="0" y="6"/>
                </a:lnTo>
                <a:lnTo>
                  <a:pt x="806" y="6"/>
                </a:lnTo>
                <a:lnTo>
                  <a:pt x="800" y="0"/>
                </a:lnTo>
                <a:lnTo>
                  <a:pt x="13" y="0"/>
                </a:lnTo>
                <a:close/>
              </a:path>
            </a:pathLst>
          </a:custGeom>
          <a:solidFill>
            <a:srgbClr val="F41500">
              <a:alpha val="100000"/>
            </a:srgbClr>
          </a:solidFill>
          <a:ln w="9525">
            <a:noFill/>
          </a:ln>
        </p:spPr>
        <p:txBody>
          <a:bodyPr/>
          <a:lstStyle/>
          <a:p>
            <a:endParaRPr lang="zh-CN" altLang="en-US"/>
          </a:p>
        </p:txBody>
      </p:sp>
      <p:sp>
        <p:nvSpPr>
          <p:cNvPr id="10999" name="未知"/>
          <p:cNvSpPr/>
          <p:nvPr/>
        </p:nvSpPr>
        <p:spPr>
          <a:xfrm>
            <a:off x="127000" y="3844290"/>
            <a:ext cx="468313" cy="3175"/>
          </a:xfrm>
          <a:custGeom>
            <a:avLst/>
            <a:gdLst/>
            <a:ahLst/>
            <a:cxnLst/>
            <a:rect l="0" t="0" r="0" b="0"/>
            <a:pathLst>
              <a:path w="787" h="7">
                <a:moveTo>
                  <a:pt x="18" y="0"/>
                </a:moveTo>
                <a:lnTo>
                  <a:pt x="0" y="7"/>
                </a:lnTo>
                <a:lnTo>
                  <a:pt x="787" y="7"/>
                </a:lnTo>
                <a:lnTo>
                  <a:pt x="783" y="2"/>
                </a:lnTo>
                <a:lnTo>
                  <a:pt x="780" y="0"/>
                </a:lnTo>
                <a:lnTo>
                  <a:pt x="18" y="0"/>
                </a:lnTo>
                <a:close/>
              </a:path>
            </a:pathLst>
          </a:custGeom>
          <a:solidFill>
            <a:srgbClr val="F51300">
              <a:alpha val="100000"/>
            </a:srgbClr>
          </a:solidFill>
          <a:ln w="9525">
            <a:noFill/>
          </a:ln>
        </p:spPr>
        <p:txBody>
          <a:bodyPr/>
          <a:lstStyle/>
          <a:p>
            <a:endParaRPr lang="zh-CN" altLang="en-US"/>
          </a:p>
        </p:txBody>
      </p:sp>
      <p:sp>
        <p:nvSpPr>
          <p:cNvPr id="11000" name="未知"/>
          <p:cNvSpPr/>
          <p:nvPr/>
        </p:nvSpPr>
        <p:spPr>
          <a:xfrm>
            <a:off x="136525" y="3841115"/>
            <a:ext cx="454025" cy="3175"/>
          </a:xfrm>
          <a:custGeom>
            <a:avLst/>
            <a:gdLst/>
            <a:ahLst/>
            <a:cxnLst/>
            <a:rect l="0" t="0" r="0" b="0"/>
            <a:pathLst>
              <a:path w="762" h="6">
                <a:moveTo>
                  <a:pt x="24" y="2"/>
                </a:moveTo>
                <a:lnTo>
                  <a:pt x="0" y="6"/>
                </a:lnTo>
                <a:lnTo>
                  <a:pt x="762" y="6"/>
                </a:lnTo>
                <a:lnTo>
                  <a:pt x="755" y="0"/>
                </a:lnTo>
                <a:lnTo>
                  <a:pt x="51" y="0"/>
                </a:lnTo>
                <a:lnTo>
                  <a:pt x="24" y="2"/>
                </a:lnTo>
                <a:close/>
              </a:path>
            </a:pathLst>
          </a:custGeom>
          <a:solidFill>
            <a:srgbClr val="F61100">
              <a:alpha val="100000"/>
            </a:srgbClr>
          </a:solidFill>
          <a:ln w="9525">
            <a:noFill/>
          </a:ln>
        </p:spPr>
        <p:txBody>
          <a:bodyPr/>
          <a:lstStyle/>
          <a:p>
            <a:endParaRPr lang="zh-CN" altLang="en-US"/>
          </a:p>
        </p:txBody>
      </p:sp>
      <p:sp>
        <p:nvSpPr>
          <p:cNvPr id="11001" name="未知"/>
          <p:cNvSpPr/>
          <p:nvPr/>
        </p:nvSpPr>
        <p:spPr>
          <a:xfrm>
            <a:off x="166688" y="3836353"/>
            <a:ext cx="419100" cy="4762"/>
          </a:xfrm>
          <a:custGeom>
            <a:avLst/>
            <a:gdLst/>
            <a:ahLst/>
            <a:cxnLst/>
            <a:rect l="0" t="0" r="0" b="0"/>
            <a:pathLst>
              <a:path w="704" h="6">
                <a:moveTo>
                  <a:pt x="65" y="0"/>
                </a:moveTo>
                <a:lnTo>
                  <a:pt x="0" y="6"/>
                </a:lnTo>
                <a:lnTo>
                  <a:pt x="704" y="6"/>
                </a:lnTo>
                <a:lnTo>
                  <a:pt x="697" y="0"/>
                </a:lnTo>
                <a:lnTo>
                  <a:pt x="65" y="0"/>
                </a:lnTo>
                <a:close/>
              </a:path>
            </a:pathLst>
          </a:custGeom>
          <a:solidFill>
            <a:srgbClr val="F70F00">
              <a:alpha val="100000"/>
            </a:srgbClr>
          </a:solidFill>
          <a:ln w="9525">
            <a:noFill/>
          </a:ln>
        </p:spPr>
        <p:txBody>
          <a:bodyPr/>
          <a:lstStyle/>
          <a:p>
            <a:endParaRPr lang="zh-CN" altLang="en-US"/>
          </a:p>
        </p:txBody>
      </p:sp>
      <p:sp>
        <p:nvSpPr>
          <p:cNvPr id="11002" name="未知"/>
          <p:cNvSpPr/>
          <p:nvPr/>
        </p:nvSpPr>
        <p:spPr>
          <a:xfrm>
            <a:off x="204788" y="3831590"/>
            <a:ext cx="377825" cy="4763"/>
          </a:xfrm>
          <a:custGeom>
            <a:avLst/>
            <a:gdLst/>
            <a:ahLst/>
            <a:cxnLst/>
            <a:rect l="0" t="0" r="0" b="0"/>
            <a:pathLst>
              <a:path w="632" h="8">
                <a:moveTo>
                  <a:pt x="65" y="0"/>
                </a:moveTo>
                <a:lnTo>
                  <a:pt x="0" y="8"/>
                </a:lnTo>
                <a:lnTo>
                  <a:pt x="632" y="8"/>
                </a:lnTo>
                <a:lnTo>
                  <a:pt x="625" y="0"/>
                </a:lnTo>
                <a:lnTo>
                  <a:pt x="65" y="0"/>
                </a:lnTo>
                <a:close/>
              </a:path>
            </a:pathLst>
          </a:custGeom>
          <a:solidFill>
            <a:srgbClr val="F80D00">
              <a:alpha val="100000"/>
            </a:srgbClr>
          </a:solidFill>
          <a:ln w="9525">
            <a:noFill/>
          </a:ln>
        </p:spPr>
        <p:txBody>
          <a:bodyPr/>
          <a:lstStyle/>
          <a:p>
            <a:endParaRPr lang="zh-CN" altLang="en-US"/>
          </a:p>
        </p:txBody>
      </p:sp>
      <p:sp>
        <p:nvSpPr>
          <p:cNvPr id="11003" name="未知"/>
          <p:cNvSpPr/>
          <p:nvPr/>
        </p:nvSpPr>
        <p:spPr>
          <a:xfrm>
            <a:off x="104775" y="3856990"/>
            <a:ext cx="504825" cy="4763"/>
          </a:xfrm>
          <a:custGeom>
            <a:avLst/>
            <a:gdLst/>
            <a:ahLst/>
            <a:cxnLst/>
            <a:rect l="0" t="0" r="0" b="0"/>
            <a:pathLst>
              <a:path w="847" h="8">
                <a:moveTo>
                  <a:pt x="8" y="0"/>
                </a:moveTo>
                <a:lnTo>
                  <a:pt x="0" y="8"/>
                </a:lnTo>
                <a:lnTo>
                  <a:pt x="847" y="8"/>
                </a:lnTo>
                <a:lnTo>
                  <a:pt x="841" y="0"/>
                </a:lnTo>
                <a:lnTo>
                  <a:pt x="8" y="0"/>
                </a:lnTo>
                <a:close/>
              </a:path>
            </a:pathLst>
          </a:custGeom>
          <a:solidFill>
            <a:srgbClr val="F01C00">
              <a:alpha val="100000"/>
            </a:srgbClr>
          </a:solidFill>
          <a:ln w="9525">
            <a:noFill/>
          </a:ln>
        </p:spPr>
        <p:txBody>
          <a:bodyPr/>
          <a:lstStyle/>
          <a:p>
            <a:endParaRPr lang="zh-CN" altLang="en-US"/>
          </a:p>
        </p:txBody>
      </p:sp>
      <p:sp>
        <p:nvSpPr>
          <p:cNvPr id="11004" name="未知"/>
          <p:cNvSpPr/>
          <p:nvPr/>
        </p:nvSpPr>
        <p:spPr>
          <a:xfrm>
            <a:off x="284163" y="3825240"/>
            <a:ext cx="287337" cy="3175"/>
          </a:xfrm>
          <a:custGeom>
            <a:avLst/>
            <a:gdLst/>
            <a:ahLst/>
            <a:cxnLst/>
            <a:rect l="0" t="0" r="0" b="0"/>
            <a:pathLst>
              <a:path w="483" h="6">
                <a:moveTo>
                  <a:pt x="65" y="0"/>
                </a:moveTo>
                <a:lnTo>
                  <a:pt x="0" y="6"/>
                </a:lnTo>
                <a:lnTo>
                  <a:pt x="483" y="6"/>
                </a:lnTo>
                <a:lnTo>
                  <a:pt x="476" y="0"/>
                </a:lnTo>
                <a:lnTo>
                  <a:pt x="65" y="0"/>
                </a:lnTo>
                <a:close/>
              </a:path>
            </a:pathLst>
          </a:custGeom>
          <a:solidFill>
            <a:srgbClr val="FA0900">
              <a:alpha val="100000"/>
            </a:srgbClr>
          </a:solidFill>
          <a:ln w="9525">
            <a:noFill/>
          </a:ln>
        </p:spPr>
        <p:txBody>
          <a:bodyPr/>
          <a:lstStyle/>
          <a:p>
            <a:endParaRPr lang="zh-CN" altLang="en-US"/>
          </a:p>
        </p:txBody>
      </p:sp>
      <p:sp>
        <p:nvSpPr>
          <p:cNvPr id="11005" name="未知"/>
          <p:cNvSpPr/>
          <p:nvPr/>
        </p:nvSpPr>
        <p:spPr>
          <a:xfrm>
            <a:off x="361950" y="3818890"/>
            <a:ext cx="198438" cy="3175"/>
          </a:xfrm>
          <a:custGeom>
            <a:avLst/>
            <a:gdLst/>
            <a:ahLst/>
            <a:cxnLst/>
            <a:rect l="0" t="0" r="0" b="0"/>
            <a:pathLst>
              <a:path w="334" h="7">
                <a:moveTo>
                  <a:pt x="65" y="0"/>
                </a:moveTo>
                <a:lnTo>
                  <a:pt x="0" y="7"/>
                </a:lnTo>
                <a:lnTo>
                  <a:pt x="334" y="7"/>
                </a:lnTo>
                <a:lnTo>
                  <a:pt x="324" y="0"/>
                </a:lnTo>
                <a:lnTo>
                  <a:pt x="65" y="0"/>
                </a:lnTo>
                <a:close/>
              </a:path>
            </a:pathLst>
          </a:custGeom>
          <a:solidFill>
            <a:srgbClr val="FC0400">
              <a:alpha val="100000"/>
            </a:srgbClr>
          </a:solidFill>
          <a:ln w="9525">
            <a:noFill/>
          </a:ln>
        </p:spPr>
        <p:txBody>
          <a:bodyPr/>
          <a:lstStyle/>
          <a:p>
            <a:endParaRPr lang="zh-CN" altLang="en-US"/>
          </a:p>
        </p:txBody>
      </p:sp>
      <p:sp>
        <p:nvSpPr>
          <p:cNvPr id="11006" name="未知"/>
          <p:cNvSpPr/>
          <p:nvPr/>
        </p:nvSpPr>
        <p:spPr>
          <a:xfrm>
            <a:off x="322263" y="3822065"/>
            <a:ext cx="246062" cy="3175"/>
          </a:xfrm>
          <a:custGeom>
            <a:avLst/>
            <a:gdLst/>
            <a:ahLst/>
            <a:cxnLst/>
            <a:rect l="0" t="0" r="0" b="0"/>
            <a:pathLst>
              <a:path w="411" h="6">
                <a:moveTo>
                  <a:pt x="66" y="0"/>
                </a:moveTo>
                <a:lnTo>
                  <a:pt x="0" y="6"/>
                </a:lnTo>
                <a:lnTo>
                  <a:pt x="411" y="6"/>
                </a:lnTo>
                <a:lnTo>
                  <a:pt x="400" y="0"/>
                </a:lnTo>
                <a:lnTo>
                  <a:pt x="66" y="0"/>
                </a:lnTo>
                <a:close/>
              </a:path>
            </a:pathLst>
          </a:custGeom>
          <a:solidFill>
            <a:srgbClr val="FB0700">
              <a:alpha val="100000"/>
            </a:srgbClr>
          </a:solidFill>
          <a:ln w="9525">
            <a:noFill/>
          </a:ln>
        </p:spPr>
        <p:txBody>
          <a:bodyPr/>
          <a:lstStyle/>
          <a:p>
            <a:endParaRPr lang="zh-CN" altLang="en-US"/>
          </a:p>
        </p:txBody>
      </p:sp>
      <p:sp>
        <p:nvSpPr>
          <p:cNvPr id="11007" name="未知"/>
          <p:cNvSpPr/>
          <p:nvPr/>
        </p:nvSpPr>
        <p:spPr>
          <a:xfrm>
            <a:off x="401638" y="3807778"/>
            <a:ext cx="153987" cy="11112"/>
          </a:xfrm>
          <a:custGeom>
            <a:avLst/>
            <a:gdLst/>
            <a:ahLst/>
            <a:cxnLst/>
            <a:rect l="0" t="0" r="0" b="0"/>
            <a:pathLst>
              <a:path w="259" h="19">
                <a:moveTo>
                  <a:pt x="259" y="19"/>
                </a:moveTo>
                <a:lnTo>
                  <a:pt x="249" y="14"/>
                </a:lnTo>
                <a:lnTo>
                  <a:pt x="222" y="3"/>
                </a:lnTo>
                <a:lnTo>
                  <a:pt x="196" y="0"/>
                </a:lnTo>
                <a:lnTo>
                  <a:pt x="0" y="19"/>
                </a:lnTo>
                <a:lnTo>
                  <a:pt x="259" y="19"/>
                </a:lnTo>
                <a:close/>
              </a:path>
            </a:pathLst>
          </a:custGeom>
          <a:solidFill>
            <a:srgbClr val="FD0200">
              <a:alpha val="100000"/>
            </a:srgbClr>
          </a:solidFill>
          <a:ln w="9525">
            <a:noFill/>
          </a:ln>
        </p:spPr>
        <p:txBody>
          <a:bodyPr/>
          <a:lstStyle/>
          <a:p>
            <a:endParaRPr lang="zh-CN" altLang="en-US"/>
          </a:p>
        </p:txBody>
      </p:sp>
      <p:sp>
        <p:nvSpPr>
          <p:cNvPr id="11008" name="未知"/>
          <p:cNvSpPr/>
          <p:nvPr/>
        </p:nvSpPr>
        <p:spPr>
          <a:xfrm>
            <a:off x="244475" y="3828415"/>
            <a:ext cx="333375" cy="3175"/>
          </a:xfrm>
          <a:custGeom>
            <a:avLst/>
            <a:gdLst/>
            <a:ahLst/>
            <a:cxnLst/>
            <a:rect l="0" t="0" r="0" b="0"/>
            <a:pathLst>
              <a:path w="560" h="6">
                <a:moveTo>
                  <a:pt x="560" y="6"/>
                </a:moveTo>
                <a:lnTo>
                  <a:pt x="550" y="0"/>
                </a:lnTo>
                <a:lnTo>
                  <a:pt x="67" y="0"/>
                </a:lnTo>
                <a:lnTo>
                  <a:pt x="0" y="6"/>
                </a:lnTo>
                <a:lnTo>
                  <a:pt x="560" y="6"/>
                </a:lnTo>
                <a:close/>
              </a:path>
            </a:pathLst>
          </a:custGeom>
          <a:solidFill>
            <a:srgbClr val="F90A00">
              <a:alpha val="100000"/>
            </a:srgbClr>
          </a:solidFill>
          <a:ln w="9525">
            <a:noFill/>
          </a:ln>
        </p:spPr>
        <p:txBody>
          <a:bodyPr/>
          <a:lstStyle/>
          <a:p>
            <a:endParaRPr lang="zh-CN" altLang="en-US"/>
          </a:p>
        </p:txBody>
      </p:sp>
      <p:sp>
        <p:nvSpPr>
          <p:cNvPr id="11009" name="未知"/>
          <p:cNvSpPr/>
          <p:nvPr/>
        </p:nvSpPr>
        <p:spPr>
          <a:xfrm>
            <a:off x="93663" y="3937953"/>
            <a:ext cx="2108200" cy="3175"/>
          </a:xfrm>
          <a:custGeom>
            <a:avLst/>
            <a:gdLst/>
            <a:ahLst/>
            <a:cxnLst/>
            <a:rect l="0" t="0" r="0" b="0"/>
            <a:pathLst>
              <a:path w="3539" h="6">
                <a:moveTo>
                  <a:pt x="3539" y="0"/>
                </a:moveTo>
                <a:lnTo>
                  <a:pt x="0" y="0"/>
                </a:lnTo>
                <a:lnTo>
                  <a:pt x="0" y="6"/>
                </a:lnTo>
                <a:lnTo>
                  <a:pt x="3534" y="6"/>
                </a:lnTo>
                <a:lnTo>
                  <a:pt x="3539" y="0"/>
                </a:lnTo>
                <a:close/>
              </a:path>
            </a:pathLst>
          </a:custGeom>
          <a:solidFill>
            <a:srgbClr val="D94A00">
              <a:alpha val="100000"/>
            </a:srgbClr>
          </a:solidFill>
          <a:ln w="9525">
            <a:noFill/>
          </a:ln>
        </p:spPr>
        <p:txBody>
          <a:bodyPr/>
          <a:lstStyle/>
          <a:p>
            <a:endParaRPr lang="zh-CN" altLang="en-US"/>
          </a:p>
        </p:txBody>
      </p:sp>
      <p:sp>
        <p:nvSpPr>
          <p:cNvPr id="11010" name="未知"/>
          <p:cNvSpPr/>
          <p:nvPr/>
        </p:nvSpPr>
        <p:spPr>
          <a:xfrm>
            <a:off x="93663" y="3941128"/>
            <a:ext cx="2106612" cy="3175"/>
          </a:xfrm>
          <a:custGeom>
            <a:avLst/>
            <a:gdLst/>
            <a:ahLst/>
            <a:cxnLst/>
            <a:rect l="0" t="0" r="0" b="0"/>
            <a:pathLst>
              <a:path w="3534" h="7">
                <a:moveTo>
                  <a:pt x="3529" y="7"/>
                </a:moveTo>
                <a:lnTo>
                  <a:pt x="3534" y="0"/>
                </a:lnTo>
                <a:lnTo>
                  <a:pt x="0" y="0"/>
                </a:lnTo>
                <a:lnTo>
                  <a:pt x="0" y="7"/>
                </a:lnTo>
                <a:lnTo>
                  <a:pt x="3529" y="7"/>
                </a:lnTo>
                <a:close/>
              </a:path>
            </a:pathLst>
          </a:custGeom>
          <a:solidFill>
            <a:srgbClr val="D74E00">
              <a:alpha val="100000"/>
            </a:srgbClr>
          </a:solidFill>
          <a:ln w="9525">
            <a:noFill/>
          </a:ln>
        </p:spPr>
        <p:txBody>
          <a:bodyPr/>
          <a:lstStyle/>
          <a:p>
            <a:endParaRPr lang="zh-CN" altLang="en-US"/>
          </a:p>
        </p:txBody>
      </p:sp>
      <p:sp>
        <p:nvSpPr>
          <p:cNvPr id="11011" name="未知"/>
          <p:cNvSpPr/>
          <p:nvPr/>
        </p:nvSpPr>
        <p:spPr>
          <a:xfrm>
            <a:off x="93663" y="3944303"/>
            <a:ext cx="2103437" cy="3175"/>
          </a:xfrm>
          <a:custGeom>
            <a:avLst/>
            <a:gdLst/>
            <a:ahLst/>
            <a:cxnLst/>
            <a:rect l="0" t="0" r="0" b="0"/>
            <a:pathLst>
              <a:path w="3529" h="6">
                <a:moveTo>
                  <a:pt x="3523" y="6"/>
                </a:moveTo>
                <a:lnTo>
                  <a:pt x="3526" y="4"/>
                </a:lnTo>
                <a:lnTo>
                  <a:pt x="3527" y="2"/>
                </a:lnTo>
                <a:lnTo>
                  <a:pt x="3529" y="0"/>
                </a:lnTo>
                <a:lnTo>
                  <a:pt x="0" y="0"/>
                </a:lnTo>
                <a:lnTo>
                  <a:pt x="0" y="6"/>
                </a:lnTo>
                <a:lnTo>
                  <a:pt x="3523" y="6"/>
                </a:lnTo>
                <a:close/>
              </a:path>
            </a:pathLst>
          </a:custGeom>
          <a:solidFill>
            <a:srgbClr val="D65000">
              <a:alpha val="100000"/>
            </a:srgbClr>
          </a:solidFill>
          <a:ln w="9525">
            <a:noFill/>
          </a:ln>
        </p:spPr>
        <p:txBody>
          <a:bodyPr/>
          <a:lstStyle/>
          <a:p>
            <a:endParaRPr lang="zh-CN" altLang="en-US"/>
          </a:p>
        </p:txBody>
      </p:sp>
      <p:sp>
        <p:nvSpPr>
          <p:cNvPr id="11012" name="未知"/>
          <p:cNvSpPr/>
          <p:nvPr/>
        </p:nvSpPr>
        <p:spPr>
          <a:xfrm>
            <a:off x="93663" y="3952240"/>
            <a:ext cx="2093912" cy="3175"/>
          </a:xfrm>
          <a:custGeom>
            <a:avLst/>
            <a:gdLst/>
            <a:ahLst/>
            <a:cxnLst/>
            <a:rect l="0" t="0" r="0" b="0"/>
            <a:pathLst>
              <a:path w="3513" h="6">
                <a:moveTo>
                  <a:pt x="3490" y="6"/>
                </a:moveTo>
                <a:lnTo>
                  <a:pt x="3502" y="3"/>
                </a:lnTo>
                <a:lnTo>
                  <a:pt x="3506" y="1"/>
                </a:lnTo>
                <a:lnTo>
                  <a:pt x="3509" y="0"/>
                </a:lnTo>
                <a:lnTo>
                  <a:pt x="3513" y="0"/>
                </a:lnTo>
                <a:lnTo>
                  <a:pt x="0" y="0"/>
                </a:lnTo>
                <a:lnTo>
                  <a:pt x="0" y="6"/>
                </a:lnTo>
                <a:lnTo>
                  <a:pt x="925" y="6"/>
                </a:lnTo>
                <a:lnTo>
                  <a:pt x="3490" y="6"/>
                </a:lnTo>
                <a:close/>
              </a:path>
            </a:pathLst>
          </a:custGeom>
          <a:solidFill>
            <a:srgbClr val="D45400">
              <a:alpha val="100000"/>
            </a:srgbClr>
          </a:solidFill>
          <a:ln w="9525">
            <a:noFill/>
          </a:ln>
        </p:spPr>
        <p:txBody>
          <a:bodyPr/>
          <a:lstStyle/>
          <a:p>
            <a:endParaRPr lang="zh-CN" altLang="en-US"/>
          </a:p>
        </p:txBody>
      </p:sp>
      <p:sp>
        <p:nvSpPr>
          <p:cNvPr id="11013" name="未知"/>
          <p:cNvSpPr/>
          <p:nvPr/>
        </p:nvSpPr>
        <p:spPr>
          <a:xfrm>
            <a:off x="93663" y="3947478"/>
            <a:ext cx="2098675" cy="4762"/>
          </a:xfrm>
          <a:custGeom>
            <a:avLst/>
            <a:gdLst/>
            <a:ahLst/>
            <a:cxnLst/>
            <a:rect l="0" t="0" r="0" b="0"/>
            <a:pathLst>
              <a:path w="3523" h="7">
                <a:moveTo>
                  <a:pt x="3513" y="7"/>
                </a:moveTo>
                <a:lnTo>
                  <a:pt x="3517" y="3"/>
                </a:lnTo>
                <a:lnTo>
                  <a:pt x="3523" y="0"/>
                </a:lnTo>
                <a:lnTo>
                  <a:pt x="0" y="0"/>
                </a:lnTo>
                <a:lnTo>
                  <a:pt x="0" y="7"/>
                </a:lnTo>
                <a:lnTo>
                  <a:pt x="3513" y="7"/>
                </a:lnTo>
                <a:close/>
              </a:path>
            </a:pathLst>
          </a:custGeom>
          <a:solidFill>
            <a:srgbClr val="D55200">
              <a:alpha val="100000"/>
            </a:srgbClr>
          </a:solidFill>
          <a:ln w="9525">
            <a:noFill/>
          </a:ln>
        </p:spPr>
        <p:txBody>
          <a:bodyPr/>
          <a:lstStyle/>
          <a:p>
            <a:endParaRPr lang="zh-CN" altLang="en-US"/>
          </a:p>
        </p:txBody>
      </p:sp>
      <p:sp>
        <p:nvSpPr>
          <p:cNvPr id="11014" name="未知"/>
          <p:cNvSpPr/>
          <p:nvPr/>
        </p:nvSpPr>
        <p:spPr>
          <a:xfrm>
            <a:off x="93663" y="3969703"/>
            <a:ext cx="536575" cy="3175"/>
          </a:xfrm>
          <a:custGeom>
            <a:avLst/>
            <a:gdLst/>
            <a:ahLst/>
            <a:cxnLst/>
            <a:rect l="0" t="0" r="0" b="0"/>
            <a:pathLst>
              <a:path w="900" h="6">
                <a:moveTo>
                  <a:pt x="894" y="6"/>
                </a:moveTo>
                <a:lnTo>
                  <a:pt x="900" y="0"/>
                </a:lnTo>
                <a:lnTo>
                  <a:pt x="0" y="0"/>
                </a:lnTo>
                <a:lnTo>
                  <a:pt x="2" y="6"/>
                </a:lnTo>
                <a:lnTo>
                  <a:pt x="894" y="6"/>
                </a:lnTo>
                <a:close/>
              </a:path>
            </a:pathLst>
          </a:custGeom>
          <a:solidFill>
            <a:srgbClr val="CF5F00">
              <a:alpha val="100000"/>
            </a:srgbClr>
          </a:solidFill>
          <a:ln w="9525">
            <a:noFill/>
          </a:ln>
        </p:spPr>
        <p:txBody>
          <a:bodyPr/>
          <a:lstStyle/>
          <a:p>
            <a:endParaRPr lang="zh-CN" altLang="en-US"/>
          </a:p>
        </p:txBody>
      </p:sp>
      <p:sp>
        <p:nvSpPr>
          <p:cNvPr id="11015" name="未知"/>
          <p:cNvSpPr/>
          <p:nvPr/>
        </p:nvSpPr>
        <p:spPr>
          <a:xfrm>
            <a:off x="93663" y="3966528"/>
            <a:ext cx="539750" cy="3175"/>
          </a:xfrm>
          <a:custGeom>
            <a:avLst/>
            <a:gdLst/>
            <a:ahLst/>
            <a:cxnLst/>
            <a:rect l="0" t="0" r="0" b="0"/>
            <a:pathLst>
              <a:path w="908" h="7">
                <a:moveTo>
                  <a:pt x="902" y="7"/>
                </a:moveTo>
                <a:lnTo>
                  <a:pt x="908" y="0"/>
                </a:lnTo>
                <a:lnTo>
                  <a:pt x="0" y="0"/>
                </a:lnTo>
                <a:lnTo>
                  <a:pt x="2" y="7"/>
                </a:lnTo>
                <a:lnTo>
                  <a:pt x="902" y="7"/>
                </a:lnTo>
                <a:close/>
              </a:path>
            </a:pathLst>
          </a:custGeom>
          <a:solidFill>
            <a:srgbClr val="D05D00">
              <a:alpha val="100000"/>
            </a:srgbClr>
          </a:solidFill>
          <a:ln w="9525">
            <a:noFill/>
          </a:ln>
        </p:spPr>
        <p:txBody>
          <a:bodyPr/>
          <a:lstStyle/>
          <a:p>
            <a:endParaRPr lang="zh-CN" altLang="en-US"/>
          </a:p>
        </p:txBody>
      </p:sp>
      <p:sp>
        <p:nvSpPr>
          <p:cNvPr id="11016" name="未知"/>
          <p:cNvSpPr/>
          <p:nvPr/>
        </p:nvSpPr>
        <p:spPr>
          <a:xfrm>
            <a:off x="93663" y="3963353"/>
            <a:ext cx="544512" cy="3175"/>
          </a:xfrm>
          <a:custGeom>
            <a:avLst/>
            <a:gdLst/>
            <a:ahLst/>
            <a:cxnLst/>
            <a:rect l="0" t="0" r="0" b="0"/>
            <a:pathLst>
              <a:path w="913" h="6">
                <a:moveTo>
                  <a:pt x="908" y="6"/>
                </a:moveTo>
                <a:lnTo>
                  <a:pt x="913" y="0"/>
                </a:lnTo>
                <a:lnTo>
                  <a:pt x="0" y="0"/>
                </a:lnTo>
                <a:lnTo>
                  <a:pt x="0" y="5"/>
                </a:lnTo>
                <a:lnTo>
                  <a:pt x="0" y="6"/>
                </a:lnTo>
                <a:lnTo>
                  <a:pt x="908" y="6"/>
                </a:lnTo>
                <a:close/>
              </a:path>
            </a:pathLst>
          </a:custGeom>
          <a:solidFill>
            <a:srgbClr val="D15B00">
              <a:alpha val="100000"/>
            </a:srgbClr>
          </a:solidFill>
          <a:ln w="9525">
            <a:noFill/>
          </a:ln>
        </p:spPr>
        <p:txBody>
          <a:bodyPr/>
          <a:lstStyle/>
          <a:p>
            <a:endParaRPr lang="zh-CN" altLang="en-US"/>
          </a:p>
        </p:txBody>
      </p:sp>
      <p:sp>
        <p:nvSpPr>
          <p:cNvPr id="11017" name="未知"/>
          <p:cNvSpPr/>
          <p:nvPr/>
        </p:nvSpPr>
        <p:spPr>
          <a:xfrm>
            <a:off x="93663" y="3960178"/>
            <a:ext cx="547687" cy="3175"/>
          </a:xfrm>
          <a:custGeom>
            <a:avLst/>
            <a:gdLst/>
            <a:ahLst/>
            <a:cxnLst/>
            <a:rect l="0" t="0" r="0" b="0"/>
            <a:pathLst>
              <a:path w="919" h="6">
                <a:moveTo>
                  <a:pt x="913" y="6"/>
                </a:moveTo>
                <a:lnTo>
                  <a:pt x="919" y="0"/>
                </a:lnTo>
                <a:lnTo>
                  <a:pt x="0" y="0"/>
                </a:lnTo>
                <a:lnTo>
                  <a:pt x="0" y="6"/>
                </a:lnTo>
                <a:lnTo>
                  <a:pt x="913" y="6"/>
                </a:lnTo>
                <a:close/>
              </a:path>
            </a:pathLst>
          </a:custGeom>
          <a:solidFill>
            <a:srgbClr val="D25800">
              <a:alpha val="100000"/>
            </a:srgbClr>
          </a:solidFill>
          <a:ln w="9525">
            <a:noFill/>
          </a:ln>
        </p:spPr>
        <p:txBody>
          <a:bodyPr/>
          <a:lstStyle/>
          <a:p>
            <a:endParaRPr lang="zh-CN" altLang="en-US"/>
          </a:p>
        </p:txBody>
      </p:sp>
      <p:sp>
        <p:nvSpPr>
          <p:cNvPr id="11018" name="未知"/>
          <p:cNvSpPr/>
          <p:nvPr/>
        </p:nvSpPr>
        <p:spPr>
          <a:xfrm>
            <a:off x="93663" y="3955415"/>
            <a:ext cx="550862" cy="4763"/>
          </a:xfrm>
          <a:custGeom>
            <a:avLst/>
            <a:gdLst/>
            <a:ahLst/>
            <a:cxnLst/>
            <a:rect l="0" t="0" r="0" b="0"/>
            <a:pathLst>
              <a:path w="925" h="7">
                <a:moveTo>
                  <a:pt x="919" y="7"/>
                </a:moveTo>
                <a:lnTo>
                  <a:pt x="925" y="0"/>
                </a:lnTo>
                <a:lnTo>
                  <a:pt x="0" y="0"/>
                </a:lnTo>
                <a:lnTo>
                  <a:pt x="0" y="7"/>
                </a:lnTo>
                <a:lnTo>
                  <a:pt x="919" y="7"/>
                </a:lnTo>
                <a:close/>
              </a:path>
            </a:pathLst>
          </a:custGeom>
          <a:solidFill>
            <a:srgbClr val="D35600">
              <a:alpha val="100000"/>
            </a:srgbClr>
          </a:solidFill>
          <a:ln w="9525">
            <a:noFill/>
          </a:ln>
        </p:spPr>
        <p:txBody>
          <a:bodyPr/>
          <a:lstStyle/>
          <a:p>
            <a:endParaRPr lang="zh-CN" altLang="en-US"/>
          </a:p>
        </p:txBody>
      </p:sp>
      <p:sp>
        <p:nvSpPr>
          <p:cNvPr id="11019" name="未知"/>
          <p:cNvSpPr/>
          <p:nvPr/>
        </p:nvSpPr>
        <p:spPr>
          <a:xfrm>
            <a:off x="95250" y="3972878"/>
            <a:ext cx="531813" cy="3175"/>
          </a:xfrm>
          <a:custGeom>
            <a:avLst/>
            <a:gdLst/>
            <a:ahLst/>
            <a:cxnLst/>
            <a:rect l="0" t="0" r="0" b="0"/>
            <a:pathLst>
              <a:path w="892" h="6">
                <a:moveTo>
                  <a:pt x="886" y="6"/>
                </a:moveTo>
                <a:lnTo>
                  <a:pt x="892" y="0"/>
                </a:lnTo>
                <a:lnTo>
                  <a:pt x="0" y="0"/>
                </a:lnTo>
                <a:lnTo>
                  <a:pt x="1" y="6"/>
                </a:lnTo>
                <a:lnTo>
                  <a:pt x="886" y="6"/>
                </a:lnTo>
                <a:close/>
              </a:path>
            </a:pathLst>
          </a:custGeom>
          <a:solidFill>
            <a:srgbClr val="CE6100">
              <a:alpha val="100000"/>
            </a:srgbClr>
          </a:solidFill>
          <a:ln w="9525">
            <a:noFill/>
          </a:ln>
        </p:spPr>
        <p:txBody>
          <a:bodyPr/>
          <a:lstStyle/>
          <a:p>
            <a:endParaRPr lang="zh-CN" altLang="en-US"/>
          </a:p>
        </p:txBody>
      </p:sp>
      <p:sp>
        <p:nvSpPr>
          <p:cNvPr id="11020" name="未知"/>
          <p:cNvSpPr/>
          <p:nvPr/>
        </p:nvSpPr>
        <p:spPr>
          <a:xfrm>
            <a:off x="95250" y="3976053"/>
            <a:ext cx="528638" cy="3175"/>
          </a:xfrm>
          <a:custGeom>
            <a:avLst/>
            <a:gdLst/>
            <a:ahLst/>
            <a:cxnLst/>
            <a:rect l="0" t="0" r="0" b="0"/>
            <a:pathLst>
              <a:path w="885" h="6">
                <a:moveTo>
                  <a:pt x="880" y="6"/>
                </a:moveTo>
                <a:lnTo>
                  <a:pt x="885" y="0"/>
                </a:lnTo>
                <a:lnTo>
                  <a:pt x="0" y="0"/>
                </a:lnTo>
                <a:lnTo>
                  <a:pt x="3" y="6"/>
                </a:lnTo>
                <a:lnTo>
                  <a:pt x="880" y="6"/>
                </a:lnTo>
                <a:close/>
              </a:path>
            </a:pathLst>
          </a:custGeom>
          <a:solidFill>
            <a:srgbClr val="CD6300">
              <a:alpha val="100000"/>
            </a:srgbClr>
          </a:solidFill>
          <a:ln w="9525">
            <a:noFill/>
          </a:ln>
        </p:spPr>
        <p:txBody>
          <a:bodyPr/>
          <a:lstStyle/>
          <a:p>
            <a:endParaRPr lang="zh-CN" altLang="en-US"/>
          </a:p>
        </p:txBody>
      </p:sp>
      <p:sp>
        <p:nvSpPr>
          <p:cNvPr id="11021" name="未知"/>
          <p:cNvSpPr/>
          <p:nvPr/>
        </p:nvSpPr>
        <p:spPr>
          <a:xfrm>
            <a:off x="152400" y="4015740"/>
            <a:ext cx="428625" cy="6350"/>
          </a:xfrm>
          <a:custGeom>
            <a:avLst/>
            <a:gdLst/>
            <a:ahLst/>
            <a:cxnLst/>
            <a:rect l="0" t="0" r="0" b="0"/>
            <a:pathLst>
              <a:path w="718" h="7">
                <a:moveTo>
                  <a:pt x="710" y="7"/>
                </a:moveTo>
                <a:lnTo>
                  <a:pt x="718" y="0"/>
                </a:lnTo>
                <a:lnTo>
                  <a:pt x="0" y="0"/>
                </a:lnTo>
                <a:lnTo>
                  <a:pt x="19" y="7"/>
                </a:lnTo>
                <a:lnTo>
                  <a:pt x="710" y="7"/>
                </a:lnTo>
                <a:close/>
              </a:path>
            </a:pathLst>
          </a:custGeom>
          <a:solidFill>
            <a:srgbClr val="CC4700">
              <a:alpha val="100000"/>
            </a:srgbClr>
          </a:solidFill>
          <a:ln w="9525">
            <a:noFill/>
          </a:ln>
        </p:spPr>
        <p:txBody>
          <a:bodyPr/>
          <a:lstStyle/>
          <a:p>
            <a:endParaRPr lang="zh-CN" altLang="en-US"/>
          </a:p>
        </p:txBody>
      </p:sp>
      <p:sp>
        <p:nvSpPr>
          <p:cNvPr id="11022" name="未知"/>
          <p:cNvSpPr/>
          <p:nvPr/>
        </p:nvSpPr>
        <p:spPr>
          <a:xfrm>
            <a:off x="141288" y="4012565"/>
            <a:ext cx="444500" cy="3175"/>
          </a:xfrm>
          <a:custGeom>
            <a:avLst/>
            <a:gdLst/>
            <a:ahLst/>
            <a:cxnLst/>
            <a:rect l="0" t="0" r="0" b="0"/>
            <a:pathLst>
              <a:path w="746" h="6">
                <a:moveTo>
                  <a:pt x="739" y="6"/>
                </a:moveTo>
                <a:lnTo>
                  <a:pt x="746" y="0"/>
                </a:lnTo>
                <a:lnTo>
                  <a:pt x="0" y="0"/>
                </a:lnTo>
                <a:lnTo>
                  <a:pt x="21" y="6"/>
                </a:lnTo>
                <a:lnTo>
                  <a:pt x="739" y="6"/>
                </a:lnTo>
                <a:close/>
              </a:path>
            </a:pathLst>
          </a:custGeom>
          <a:solidFill>
            <a:srgbClr val="CC4A00">
              <a:alpha val="100000"/>
            </a:srgbClr>
          </a:solidFill>
          <a:ln w="9525">
            <a:noFill/>
          </a:ln>
        </p:spPr>
        <p:txBody>
          <a:bodyPr/>
          <a:lstStyle/>
          <a:p>
            <a:endParaRPr lang="zh-CN" altLang="en-US"/>
          </a:p>
        </p:txBody>
      </p:sp>
      <p:sp>
        <p:nvSpPr>
          <p:cNvPr id="11023" name="未知"/>
          <p:cNvSpPr/>
          <p:nvPr/>
        </p:nvSpPr>
        <p:spPr>
          <a:xfrm>
            <a:off x="130175" y="4009390"/>
            <a:ext cx="458788" cy="3175"/>
          </a:xfrm>
          <a:custGeom>
            <a:avLst/>
            <a:gdLst/>
            <a:ahLst/>
            <a:cxnLst/>
            <a:rect l="0" t="0" r="0" b="0"/>
            <a:pathLst>
              <a:path w="772" h="6">
                <a:moveTo>
                  <a:pt x="765" y="6"/>
                </a:moveTo>
                <a:lnTo>
                  <a:pt x="772" y="0"/>
                </a:lnTo>
                <a:lnTo>
                  <a:pt x="0" y="0"/>
                </a:lnTo>
                <a:lnTo>
                  <a:pt x="19" y="6"/>
                </a:lnTo>
                <a:lnTo>
                  <a:pt x="765" y="6"/>
                </a:lnTo>
                <a:close/>
              </a:path>
            </a:pathLst>
          </a:custGeom>
          <a:solidFill>
            <a:srgbClr val="CC4D00">
              <a:alpha val="100000"/>
            </a:srgbClr>
          </a:solidFill>
          <a:ln w="9525">
            <a:noFill/>
          </a:ln>
        </p:spPr>
        <p:txBody>
          <a:bodyPr/>
          <a:lstStyle/>
          <a:p>
            <a:endParaRPr lang="zh-CN" altLang="en-US"/>
          </a:p>
        </p:txBody>
      </p:sp>
      <p:sp>
        <p:nvSpPr>
          <p:cNvPr id="11024" name="未知"/>
          <p:cNvSpPr/>
          <p:nvPr/>
        </p:nvSpPr>
        <p:spPr>
          <a:xfrm>
            <a:off x="119063" y="4006215"/>
            <a:ext cx="476250" cy="3175"/>
          </a:xfrm>
          <a:custGeom>
            <a:avLst/>
            <a:gdLst/>
            <a:ahLst/>
            <a:cxnLst/>
            <a:rect l="0" t="0" r="0" b="0"/>
            <a:pathLst>
              <a:path w="797" h="6">
                <a:moveTo>
                  <a:pt x="788" y="6"/>
                </a:moveTo>
                <a:lnTo>
                  <a:pt x="797" y="0"/>
                </a:lnTo>
                <a:lnTo>
                  <a:pt x="0" y="0"/>
                </a:lnTo>
                <a:lnTo>
                  <a:pt x="4" y="2"/>
                </a:lnTo>
                <a:lnTo>
                  <a:pt x="16" y="6"/>
                </a:lnTo>
                <a:lnTo>
                  <a:pt x="788" y="6"/>
                </a:lnTo>
                <a:close/>
              </a:path>
            </a:pathLst>
          </a:custGeom>
          <a:solidFill>
            <a:srgbClr val="CC5000">
              <a:alpha val="100000"/>
            </a:srgbClr>
          </a:solidFill>
          <a:ln w="9525">
            <a:noFill/>
          </a:ln>
        </p:spPr>
        <p:txBody>
          <a:bodyPr/>
          <a:lstStyle/>
          <a:p>
            <a:endParaRPr lang="zh-CN" altLang="en-US"/>
          </a:p>
        </p:txBody>
      </p:sp>
      <p:sp>
        <p:nvSpPr>
          <p:cNvPr id="11025" name="未知"/>
          <p:cNvSpPr/>
          <p:nvPr/>
        </p:nvSpPr>
        <p:spPr>
          <a:xfrm>
            <a:off x="114300" y="4003040"/>
            <a:ext cx="484188" cy="3175"/>
          </a:xfrm>
          <a:custGeom>
            <a:avLst/>
            <a:gdLst/>
            <a:ahLst/>
            <a:cxnLst/>
            <a:rect l="0" t="0" r="0" b="0"/>
            <a:pathLst>
              <a:path w="812" h="8">
                <a:moveTo>
                  <a:pt x="806" y="8"/>
                </a:moveTo>
                <a:lnTo>
                  <a:pt x="812" y="0"/>
                </a:lnTo>
                <a:lnTo>
                  <a:pt x="0" y="0"/>
                </a:lnTo>
                <a:lnTo>
                  <a:pt x="9" y="8"/>
                </a:lnTo>
                <a:lnTo>
                  <a:pt x="806" y="8"/>
                </a:lnTo>
                <a:close/>
              </a:path>
            </a:pathLst>
          </a:custGeom>
          <a:solidFill>
            <a:srgbClr val="CC5300">
              <a:alpha val="100000"/>
            </a:srgbClr>
          </a:solidFill>
          <a:ln w="9525">
            <a:noFill/>
          </a:ln>
        </p:spPr>
        <p:txBody>
          <a:bodyPr/>
          <a:lstStyle/>
          <a:p>
            <a:endParaRPr lang="zh-CN" altLang="en-US"/>
          </a:p>
        </p:txBody>
      </p:sp>
      <p:sp>
        <p:nvSpPr>
          <p:cNvPr id="11026" name="未知"/>
          <p:cNvSpPr/>
          <p:nvPr/>
        </p:nvSpPr>
        <p:spPr>
          <a:xfrm>
            <a:off x="109538" y="3999865"/>
            <a:ext cx="492125" cy="3175"/>
          </a:xfrm>
          <a:custGeom>
            <a:avLst/>
            <a:gdLst/>
            <a:ahLst/>
            <a:cxnLst/>
            <a:rect l="0" t="0" r="0" b="0"/>
            <a:pathLst>
              <a:path w="825" h="6">
                <a:moveTo>
                  <a:pt x="818" y="6"/>
                </a:moveTo>
                <a:lnTo>
                  <a:pt x="825" y="0"/>
                </a:lnTo>
                <a:lnTo>
                  <a:pt x="0" y="0"/>
                </a:lnTo>
                <a:lnTo>
                  <a:pt x="6" y="6"/>
                </a:lnTo>
                <a:lnTo>
                  <a:pt x="818" y="6"/>
                </a:lnTo>
                <a:close/>
              </a:path>
            </a:pathLst>
          </a:custGeom>
          <a:solidFill>
            <a:srgbClr val="CC5600">
              <a:alpha val="100000"/>
            </a:srgbClr>
          </a:solidFill>
          <a:ln w="9525">
            <a:noFill/>
          </a:ln>
        </p:spPr>
        <p:txBody>
          <a:bodyPr/>
          <a:lstStyle/>
          <a:p>
            <a:endParaRPr lang="zh-CN" altLang="en-US"/>
          </a:p>
        </p:txBody>
      </p:sp>
      <p:sp>
        <p:nvSpPr>
          <p:cNvPr id="11027" name="未知"/>
          <p:cNvSpPr/>
          <p:nvPr/>
        </p:nvSpPr>
        <p:spPr>
          <a:xfrm>
            <a:off x="104775" y="3991928"/>
            <a:ext cx="504825" cy="4762"/>
          </a:xfrm>
          <a:custGeom>
            <a:avLst/>
            <a:gdLst/>
            <a:ahLst/>
            <a:cxnLst/>
            <a:rect l="0" t="0" r="0" b="0"/>
            <a:pathLst>
              <a:path w="848" h="7">
                <a:moveTo>
                  <a:pt x="843" y="7"/>
                </a:moveTo>
                <a:lnTo>
                  <a:pt x="848" y="0"/>
                </a:lnTo>
                <a:lnTo>
                  <a:pt x="0" y="0"/>
                </a:lnTo>
                <a:lnTo>
                  <a:pt x="2" y="4"/>
                </a:lnTo>
                <a:lnTo>
                  <a:pt x="5" y="7"/>
                </a:lnTo>
                <a:lnTo>
                  <a:pt x="843" y="7"/>
                </a:lnTo>
                <a:close/>
              </a:path>
            </a:pathLst>
          </a:custGeom>
          <a:solidFill>
            <a:srgbClr val="CC5C00">
              <a:alpha val="100000"/>
            </a:srgbClr>
          </a:solidFill>
          <a:ln w="9525">
            <a:noFill/>
          </a:ln>
        </p:spPr>
        <p:txBody>
          <a:bodyPr/>
          <a:lstStyle/>
          <a:p>
            <a:endParaRPr lang="zh-CN" altLang="en-US"/>
          </a:p>
        </p:txBody>
      </p:sp>
      <p:sp>
        <p:nvSpPr>
          <p:cNvPr id="11028" name="未知"/>
          <p:cNvSpPr/>
          <p:nvPr/>
        </p:nvSpPr>
        <p:spPr>
          <a:xfrm>
            <a:off x="106363" y="3996690"/>
            <a:ext cx="500062" cy="3175"/>
          </a:xfrm>
          <a:custGeom>
            <a:avLst/>
            <a:gdLst/>
            <a:ahLst/>
            <a:cxnLst/>
            <a:rect l="0" t="0" r="0" b="0"/>
            <a:pathLst>
              <a:path w="838" h="6">
                <a:moveTo>
                  <a:pt x="831" y="6"/>
                </a:moveTo>
                <a:lnTo>
                  <a:pt x="838" y="0"/>
                </a:lnTo>
                <a:lnTo>
                  <a:pt x="0" y="0"/>
                </a:lnTo>
                <a:lnTo>
                  <a:pt x="6" y="6"/>
                </a:lnTo>
                <a:lnTo>
                  <a:pt x="831" y="6"/>
                </a:lnTo>
                <a:close/>
              </a:path>
            </a:pathLst>
          </a:custGeom>
          <a:solidFill>
            <a:srgbClr val="CC5900">
              <a:alpha val="100000"/>
            </a:srgbClr>
          </a:solidFill>
          <a:ln w="9525">
            <a:noFill/>
          </a:ln>
        </p:spPr>
        <p:txBody>
          <a:bodyPr/>
          <a:lstStyle/>
          <a:p>
            <a:endParaRPr lang="zh-CN" altLang="en-US"/>
          </a:p>
        </p:txBody>
      </p:sp>
      <p:sp>
        <p:nvSpPr>
          <p:cNvPr id="11029" name="未知"/>
          <p:cNvSpPr/>
          <p:nvPr/>
        </p:nvSpPr>
        <p:spPr>
          <a:xfrm>
            <a:off x="103188" y="3987165"/>
            <a:ext cx="509587" cy="4763"/>
          </a:xfrm>
          <a:custGeom>
            <a:avLst/>
            <a:gdLst/>
            <a:ahLst/>
            <a:cxnLst/>
            <a:rect l="0" t="0" r="0" b="0"/>
            <a:pathLst>
              <a:path w="857" h="6">
                <a:moveTo>
                  <a:pt x="851" y="6"/>
                </a:moveTo>
                <a:lnTo>
                  <a:pt x="857" y="0"/>
                </a:lnTo>
                <a:lnTo>
                  <a:pt x="0" y="0"/>
                </a:lnTo>
                <a:lnTo>
                  <a:pt x="3" y="6"/>
                </a:lnTo>
                <a:lnTo>
                  <a:pt x="851" y="6"/>
                </a:lnTo>
                <a:close/>
              </a:path>
            </a:pathLst>
          </a:custGeom>
          <a:solidFill>
            <a:srgbClr val="CC5F00">
              <a:alpha val="100000"/>
            </a:srgbClr>
          </a:solidFill>
          <a:ln w="9525">
            <a:noFill/>
          </a:ln>
        </p:spPr>
        <p:txBody>
          <a:bodyPr/>
          <a:lstStyle/>
          <a:p>
            <a:endParaRPr lang="zh-CN" altLang="en-US"/>
          </a:p>
        </p:txBody>
      </p:sp>
      <p:sp>
        <p:nvSpPr>
          <p:cNvPr id="11030" name="未知"/>
          <p:cNvSpPr/>
          <p:nvPr/>
        </p:nvSpPr>
        <p:spPr>
          <a:xfrm>
            <a:off x="98425" y="3979228"/>
            <a:ext cx="522288" cy="7937"/>
          </a:xfrm>
          <a:custGeom>
            <a:avLst/>
            <a:gdLst/>
            <a:ahLst/>
            <a:cxnLst/>
            <a:rect l="0" t="0" r="0" b="0"/>
            <a:pathLst>
              <a:path w="877" h="15">
                <a:moveTo>
                  <a:pt x="864" y="15"/>
                </a:moveTo>
                <a:lnTo>
                  <a:pt x="877" y="0"/>
                </a:lnTo>
                <a:lnTo>
                  <a:pt x="0" y="0"/>
                </a:lnTo>
                <a:lnTo>
                  <a:pt x="2" y="8"/>
                </a:lnTo>
                <a:lnTo>
                  <a:pt x="7" y="15"/>
                </a:lnTo>
                <a:lnTo>
                  <a:pt x="864" y="15"/>
                </a:lnTo>
                <a:close/>
              </a:path>
            </a:pathLst>
          </a:custGeom>
          <a:solidFill>
            <a:srgbClr val="CC6400">
              <a:alpha val="100000"/>
            </a:srgbClr>
          </a:solidFill>
          <a:ln w="9525">
            <a:noFill/>
          </a:ln>
        </p:spPr>
        <p:txBody>
          <a:bodyPr/>
          <a:lstStyle/>
          <a:p>
            <a:endParaRPr lang="zh-CN" altLang="en-US"/>
          </a:p>
        </p:txBody>
      </p:sp>
      <p:sp>
        <p:nvSpPr>
          <p:cNvPr id="11031" name="未知"/>
          <p:cNvSpPr/>
          <p:nvPr/>
        </p:nvSpPr>
        <p:spPr>
          <a:xfrm>
            <a:off x="320675" y="4037965"/>
            <a:ext cx="234950" cy="3175"/>
          </a:xfrm>
          <a:custGeom>
            <a:avLst/>
            <a:gdLst/>
            <a:ahLst/>
            <a:cxnLst/>
            <a:rect l="0" t="0" r="0" b="0"/>
            <a:pathLst>
              <a:path w="391" h="6">
                <a:moveTo>
                  <a:pt x="382" y="6"/>
                </a:moveTo>
                <a:lnTo>
                  <a:pt x="384" y="4"/>
                </a:lnTo>
                <a:lnTo>
                  <a:pt x="391" y="0"/>
                </a:lnTo>
                <a:lnTo>
                  <a:pt x="0" y="0"/>
                </a:lnTo>
                <a:lnTo>
                  <a:pt x="87" y="6"/>
                </a:lnTo>
                <a:lnTo>
                  <a:pt x="382" y="6"/>
                </a:lnTo>
                <a:close/>
              </a:path>
            </a:pathLst>
          </a:custGeom>
          <a:solidFill>
            <a:srgbClr val="CC3300">
              <a:alpha val="100000"/>
            </a:srgbClr>
          </a:solidFill>
          <a:ln w="9525">
            <a:noFill/>
          </a:ln>
        </p:spPr>
        <p:txBody>
          <a:bodyPr/>
          <a:lstStyle/>
          <a:p>
            <a:endParaRPr lang="zh-CN" altLang="en-US"/>
          </a:p>
        </p:txBody>
      </p:sp>
      <p:sp>
        <p:nvSpPr>
          <p:cNvPr id="11032" name="未知"/>
          <p:cNvSpPr/>
          <p:nvPr/>
        </p:nvSpPr>
        <p:spPr>
          <a:xfrm>
            <a:off x="373063" y="4041140"/>
            <a:ext cx="176212" cy="11113"/>
          </a:xfrm>
          <a:custGeom>
            <a:avLst/>
            <a:gdLst/>
            <a:ahLst/>
            <a:cxnLst/>
            <a:rect l="0" t="0" r="0" b="0"/>
            <a:pathLst>
              <a:path w="295" h="18">
                <a:moveTo>
                  <a:pt x="242" y="18"/>
                </a:moveTo>
                <a:lnTo>
                  <a:pt x="253" y="17"/>
                </a:lnTo>
                <a:lnTo>
                  <a:pt x="266" y="13"/>
                </a:lnTo>
                <a:lnTo>
                  <a:pt x="280" y="7"/>
                </a:lnTo>
                <a:lnTo>
                  <a:pt x="295" y="0"/>
                </a:lnTo>
                <a:lnTo>
                  <a:pt x="0" y="0"/>
                </a:lnTo>
                <a:lnTo>
                  <a:pt x="242" y="18"/>
                </a:lnTo>
                <a:close/>
              </a:path>
            </a:pathLst>
          </a:custGeom>
          <a:solidFill>
            <a:srgbClr val="CC3300">
              <a:alpha val="100000"/>
            </a:srgbClr>
          </a:solidFill>
          <a:ln w="9525">
            <a:noFill/>
          </a:ln>
        </p:spPr>
        <p:txBody>
          <a:bodyPr/>
          <a:lstStyle/>
          <a:p>
            <a:endParaRPr lang="zh-CN" altLang="en-US"/>
          </a:p>
        </p:txBody>
      </p:sp>
      <p:sp>
        <p:nvSpPr>
          <p:cNvPr id="11033" name="未知"/>
          <p:cNvSpPr/>
          <p:nvPr/>
        </p:nvSpPr>
        <p:spPr>
          <a:xfrm>
            <a:off x="193675" y="4025265"/>
            <a:ext cx="377825" cy="3175"/>
          </a:xfrm>
          <a:custGeom>
            <a:avLst/>
            <a:gdLst/>
            <a:ahLst/>
            <a:cxnLst/>
            <a:rect l="0" t="0" r="0" b="0"/>
            <a:pathLst>
              <a:path w="633" h="6">
                <a:moveTo>
                  <a:pt x="626" y="6"/>
                </a:moveTo>
                <a:lnTo>
                  <a:pt x="633" y="0"/>
                </a:lnTo>
                <a:lnTo>
                  <a:pt x="0" y="0"/>
                </a:lnTo>
                <a:lnTo>
                  <a:pt x="52" y="6"/>
                </a:lnTo>
                <a:lnTo>
                  <a:pt x="626" y="6"/>
                </a:lnTo>
                <a:close/>
              </a:path>
            </a:pathLst>
          </a:custGeom>
          <a:solidFill>
            <a:srgbClr val="CC4100">
              <a:alpha val="100000"/>
            </a:srgbClr>
          </a:solidFill>
          <a:ln w="9525">
            <a:noFill/>
          </a:ln>
        </p:spPr>
        <p:txBody>
          <a:bodyPr/>
          <a:lstStyle/>
          <a:p>
            <a:endParaRPr lang="zh-CN" altLang="en-US"/>
          </a:p>
        </p:txBody>
      </p:sp>
      <p:sp>
        <p:nvSpPr>
          <p:cNvPr id="11034" name="未知"/>
          <p:cNvSpPr/>
          <p:nvPr/>
        </p:nvSpPr>
        <p:spPr>
          <a:xfrm>
            <a:off x="227013" y="4028440"/>
            <a:ext cx="341312" cy="3175"/>
          </a:xfrm>
          <a:custGeom>
            <a:avLst/>
            <a:gdLst/>
            <a:ahLst/>
            <a:cxnLst/>
            <a:rect l="0" t="0" r="0" b="0"/>
            <a:pathLst>
              <a:path w="574" h="7">
                <a:moveTo>
                  <a:pt x="565" y="7"/>
                </a:moveTo>
                <a:lnTo>
                  <a:pt x="574" y="0"/>
                </a:lnTo>
                <a:lnTo>
                  <a:pt x="0" y="0"/>
                </a:lnTo>
                <a:lnTo>
                  <a:pt x="51" y="7"/>
                </a:lnTo>
                <a:lnTo>
                  <a:pt x="565" y="7"/>
                </a:lnTo>
                <a:close/>
              </a:path>
            </a:pathLst>
          </a:custGeom>
          <a:solidFill>
            <a:srgbClr val="CC3E00">
              <a:alpha val="100000"/>
            </a:srgbClr>
          </a:solidFill>
          <a:ln w="9525">
            <a:noFill/>
          </a:ln>
        </p:spPr>
        <p:txBody>
          <a:bodyPr/>
          <a:lstStyle/>
          <a:p>
            <a:endParaRPr lang="zh-CN" altLang="en-US"/>
          </a:p>
        </p:txBody>
      </p:sp>
      <p:sp>
        <p:nvSpPr>
          <p:cNvPr id="11035" name="未知"/>
          <p:cNvSpPr/>
          <p:nvPr/>
        </p:nvSpPr>
        <p:spPr>
          <a:xfrm>
            <a:off x="257175" y="4031615"/>
            <a:ext cx="304800" cy="3175"/>
          </a:xfrm>
          <a:custGeom>
            <a:avLst/>
            <a:gdLst/>
            <a:ahLst/>
            <a:cxnLst/>
            <a:rect l="0" t="0" r="0" b="0"/>
            <a:pathLst>
              <a:path w="514" h="6">
                <a:moveTo>
                  <a:pt x="508" y="6"/>
                </a:moveTo>
                <a:lnTo>
                  <a:pt x="514" y="0"/>
                </a:lnTo>
                <a:lnTo>
                  <a:pt x="0" y="0"/>
                </a:lnTo>
                <a:lnTo>
                  <a:pt x="51" y="6"/>
                </a:lnTo>
                <a:lnTo>
                  <a:pt x="508" y="6"/>
                </a:lnTo>
                <a:close/>
              </a:path>
            </a:pathLst>
          </a:custGeom>
          <a:solidFill>
            <a:srgbClr val="CC3B00">
              <a:alpha val="100000"/>
            </a:srgbClr>
          </a:solidFill>
          <a:ln w="9525">
            <a:noFill/>
          </a:ln>
        </p:spPr>
        <p:txBody>
          <a:bodyPr/>
          <a:lstStyle/>
          <a:p>
            <a:endParaRPr lang="zh-CN" altLang="en-US"/>
          </a:p>
        </p:txBody>
      </p:sp>
      <p:sp>
        <p:nvSpPr>
          <p:cNvPr id="11036" name="未知"/>
          <p:cNvSpPr/>
          <p:nvPr/>
        </p:nvSpPr>
        <p:spPr>
          <a:xfrm>
            <a:off x="287338" y="4034790"/>
            <a:ext cx="271462" cy="3175"/>
          </a:xfrm>
          <a:custGeom>
            <a:avLst/>
            <a:gdLst/>
            <a:ahLst/>
            <a:cxnLst/>
            <a:rect l="0" t="0" r="0" b="0"/>
            <a:pathLst>
              <a:path w="457" h="7">
                <a:moveTo>
                  <a:pt x="450" y="7"/>
                </a:moveTo>
                <a:lnTo>
                  <a:pt x="457" y="0"/>
                </a:lnTo>
                <a:lnTo>
                  <a:pt x="0" y="0"/>
                </a:lnTo>
                <a:lnTo>
                  <a:pt x="41" y="5"/>
                </a:lnTo>
                <a:lnTo>
                  <a:pt x="59" y="7"/>
                </a:lnTo>
                <a:lnTo>
                  <a:pt x="450" y="7"/>
                </a:lnTo>
                <a:close/>
              </a:path>
            </a:pathLst>
          </a:custGeom>
          <a:solidFill>
            <a:srgbClr val="CC3800">
              <a:alpha val="100000"/>
            </a:srgbClr>
          </a:solidFill>
          <a:ln w="9525">
            <a:noFill/>
          </a:ln>
        </p:spPr>
        <p:txBody>
          <a:bodyPr/>
          <a:lstStyle/>
          <a:p>
            <a:endParaRPr lang="zh-CN" altLang="en-US"/>
          </a:p>
        </p:txBody>
      </p:sp>
      <p:sp>
        <p:nvSpPr>
          <p:cNvPr id="11037" name="未知"/>
          <p:cNvSpPr/>
          <p:nvPr/>
        </p:nvSpPr>
        <p:spPr>
          <a:xfrm>
            <a:off x="163513" y="4022090"/>
            <a:ext cx="412750" cy="3175"/>
          </a:xfrm>
          <a:custGeom>
            <a:avLst/>
            <a:gdLst/>
            <a:ahLst/>
            <a:cxnLst/>
            <a:rect l="0" t="0" r="0" b="0"/>
            <a:pathLst>
              <a:path w="691" h="6">
                <a:moveTo>
                  <a:pt x="684" y="6"/>
                </a:moveTo>
                <a:lnTo>
                  <a:pt x="691" y="0"/>
                </a:lnTo>
                <a:lnTo>
                  <a:pt x="0" y="0"/>
                </a:lnTo>
                <a:lnTo>
                  <a:pt x="51" y="6"/>
                </a:lnTo>
                <a:lnTo>
                  <a:pt x="684" y="6"/>
                </a:lnTo>
                <a:close/>
              </a:path>
            </a:pathLst>
          </a:custGeom>
          <a:solidFill>
            <a:srgbClr val="CC4400">
              <a:alpha val="100000"/>
            </a:srgbClr>
          </a:solidFill>
          <a:ln w="9525">
            <a:noFill/>
          </a:ln>
        </p:spPr>
        <p:txBody>
          <a:bodyPr/>
          <a:lstStyle/>
          <a:p>
            <a:endParaRPr lang="zh-CN" altLang="en-US"/>
          </a:p>
        </p:txBody>
      </p:sp>
      <p:sp>
        <p:nvSpPr>
          <p:cNvPr id="11038" name="矩形 11037"/>
          <p:cNvSpPr/>
          <p:nvPr/>
        </p:nvSpPr>
        <p:spPr>
          <a:xfrm>
            <a:off x="2195513" y="1436053"/>
            <a:ext cx="4572000" cy="609600"/>
          </a:xfrm>
          <a:prstGeom prst="rect">
            <a:avLst/>
          </a:prstGeom>
          <a:noFill/>
          <a:ln w="9525">
            <a:noFill/>
          </a:ln>
        </p:spPr>
        <p:txBody>
          <a:bodyPr vert="horz" wrap="none" lIns="0" tIns="0" rIns="0" bIns="0" anchor="t">
            <a:spAutoFit/>
          </a:bodyPr>
          <a:lstStyle/>
          <a:p>
            <a:r>
              <a:rPr lang="zh-CN" altLang="en-US" sz="4000" b="1">
                <a:solidFill>
                  <a:srgbClr val="FF0000"/>
                </a:solidFill>
                <a:latin typeface="华文中宋" pitchFamily="2" charset="-122"/>
                <a:ea typeface="华文中宋" pitchFamily="2" charset="-122"/>
              </a:rPr>
              <a:t>实验用温度计的结构</a:t>
            </a:r>
            <a:endParaRPr lang="zh-CN" altLang="en-US" sz="4000" b="1">
              <a:latin typeface="Arial" panose="020B0604020202020204" charset="-76"/>
            </a:endParaRPr>
          </a:p>
        </p:txBody>
      </p:sp>
      <p:sp>
        <p:nvSpPr>
          <p:cNvPr id="11039" name="矩形 11038"/>
          <p:cNvSpPr/>
          <p:nvPr/>
        </p:nvSpPr>
        <p:spPr>
          <a:xfrm>
            <a:off x="3016250" y="4655503"/>
            <a:ext cx="2032000" cy="609600"/>
          </a:xfrm>
          <a:prstGeom prst="rect">
            <a:avLst/>
          </a:prstGeom>
          <a:noFill/>
          <a:ln w="9525">
            <a:noFill/>
          </a:ln>
        </p:spPr>
        <p:txBody>
          <a:bodyPr vert="horz" wrap="none" lIns="0" tIns="0" rIns="0" bIns="0" anchor="t">
            <a:spAutoFit/>
          </a:bodyPr>
          <a:lstStyle/>
          <a:p>
            <a:r>
              <a:rPr lang="zh-CN" altLang="en-US" sz="4000">
                <a:solidFill>
                  <a:srgbClr val="3300FF"/>
                </a:solidFill>
                <a:latin typeface="华文中宋" pitchFamily="2" charset="-122"/>
                <a:ea typeface="华文中宋" pitchFamily="2" charset="-122"/>
              </a:rPr>
              <a:t>玻璃外壳</a:t>
            </a:r>
            <a:endParaRPr lang="zh-CN" altLang="en-US" sz="4000">
              <a:latin typeface="Arial" panose="020B0604020202020204" charset="-76"/>
            </a:endParaRPr>
          </a:p>
        </p:txBody>
      </p:sp>
      <p:sp>
        <p:nvSpPr>
          <p:cNvPr id="11040" name="矩形 11039"/>
          <p:cNvSpPr/>
          <p:nvPr/>
        </p:nvSpPr>
        <p:spPr>
          <a:xfrm>
            <a:off x="5318125" y="2687003"/>
            <a:ext cx="1524000" cy="609600"/>
          </a:xfrm>
          <a:prstGeom prst="rect">
            <a:avLst/>
          </a:prstGeom>
          <a:noFill/>
          <a:ln w="9525">
            <a:noFill/>
          </a:ln>
        </p:spPr>
        <p:txBody>
          <a:bodyPr vert="horz" wrap="none" lIns="0" tIns="0" rIns="0" bIns="0" anchor="t">
            <a:spAutoFit/>
          </a:bodyPr>
          <a:lstStyle/>
          <a:p>
            <a:r>
              <a:rPr lang="zh-CN" altLang="en-US" sz="4000">
                <a:solidFill>
                  <a:srgbClr val="3300FF"/>
                </a:solidFill>
                <a:latin typeface="华文中宋" pitchFamily="2" charset="-122"/>
                <a:ea typeface="华文中宋" pitchFamily="2" charset="-122"/>
              </a:rPr>
              <a:t>毛细管</a:t>
            </a:r>
            <a:endParaRPr lang="zh-CN" altLang="en-US" sz="4000">
              <a:latin typeface="Arial" panose="020B0604020202020204" charset="-76"/>
            </a:endParaRPr>
          </a:p>
        </p:txBody>
      </p:sp>
      <p:sp>
        <p:nvSpPr>
          <p:cNvPr id="11041" name="矩形 11040"/>
          <p:cNvSpPr/>
          <p:nvPr/>
        </p:nvSpPr>
        <p:spPr>
          <a:xfrm>
            <a:off x="688975" y="2736215"/>
            <a:ext cx="1524000" cy="609600"/>
          </a:xfrm>
          <a:prstGeom prst="rect">
            <a:avLst/>
          </a:prstGeom>
          <a:noFill/>
          <a:ln w="9525">
            <a:noFill/>
          </a:ln>
        </p:spPr>
        <p:txBody>
          <a:bodyPr vert="horz" wrap="none" lIns="0" tIns="0" rIns="0" bIns="0" anchor="t">
            <a:spAutoFit/>
          </a:bodyPr>
          <a:lstStyle/>
          <a:p>
            <a:r>
              <a:rPr lang="zh-CN" altLang="en-US" sz="4000">
                <a:solidFill>
                  <a:srgbClr val="3300FF"/>
                </a:solidFill>
                <a:latin typeface="华文中宋" pitchFamily="2" charset="-122"/>
                <a:ea typeface="华文中宋" pitchFamily="2" charset="-122"/>
              </a:rPr>
              <a:t>玻璃泡</a:t>
            </a:r>
            <a:endParaRPr lang="zh-CN" altLang="en-US" sz="4000">
              <a:latin typeface="Arial" panose="020B0604020202020204" charset="-76"/>
            </a:endParaRPr>
          </a:p>
        </p:txBody>
      </p:sp>
      <p:sp>
        <p:nvSpPr>
          <p:cNvPr id="11042" name="矩形 11041"/>
          <p:cNvSpPr/>
          <p:nvPr/>
        </p:nvSpPr>
        <p:spPr>
          <a:xfrm>
            <a:off x="6307138" y="4644390"/>
            <a:ext cx="1016000" cy="609600"/>
          </a:xfrm>
          <a:prstGeom prst="rect">
            <a:avLst/>
          </a:prstGeom>
          <a:noFill/>
          <a:ln w="9525">
            <a:noFill/>
          </a:ln>
        </p:spPr>
        <p:txBody>
          <a:bodyPr vert="horz" wrap="none" lIns="0" tIns="0" rIns="0" bIns="0" anchor="t">
            <a:spAutoFit/>
          </a:bodyPr>
          <a:lstStyle/>
          <a:p>
            <a:r>
              <a:rPr lang="zh-CN" altLang="en-US" sz="4000">
                <a:solidFill>
                  <a:srgbClr val="3300FF"/>
                </a:solidFill>
                <a:latin typeface="华文中宋" pitchFamily="2" charset="-122"/>
                <a:ea typeface="华文中宋" pitchFamily="2" charset="-122"/>
              </a:rPr>
              <a:t>刻度</a:t>
            </a:r>
            <a:endParaRPr lang="zh-CN" altLang="en-US" sz="4000">
              <a:latin typeface="Arial" panose="020B0604020202020204" charset="-76"/>
            </a:endParaRPr>
          </a:p>
        </p:txBody>
      </p:sp>
      <p:sp>
        <p:nvSpPr>
          <p:cNvPr id="11043" name="直接连接符 11042"/>
          <p:cNvSpPr/>
          <p:nvPr/>
        </p:nvSpPr>
        <p:spPr>
          <a:xfrm flipH="1" flipV="1">
            <a:off x="6877050" y="3164840"/>
            <a:ext cx="731520" cy="751205"/>
          </a:xfrm>
          <a:prstGeom prst="line">
            <a:avLst/>
          </a:prstGeom>
          <a:ln w="28575" cap="flat" cmpd="sng">
            <a:solidFill>
              <a:srgbClr val="FF3300"/>
            </a:solidFill>
            <a:prstDash val="solid"/>
            <a:headEnd type="none" w="med" len="med"/>
            <a:tailEnd type="none" w="med" len="med"/>
          </a:ln>
        </p:spPr>
      </p:sp>
      <p:sp>
        <p:nvSpPr>
          <p:cNvPr id="11044" name="直接连接符 11043"/>
          <p:cNvSpPr/>
          <p:nvPr/>
        </p:nvSpPr>
        <p:spPr>
          <a:xfrm>
            <a:off x="5774055" y="3836670"/>
            <a:ext cx="815975" cy="912495"/>
          </a:xfrm>
          <a:prstGeom prst="line">
            <a:avLst/>
          </a:prstGeom>
          <a:ln w="28575" cap="flat" cmpd="sng">
            <a:solidFill>
              <a:srgbClr val="FF3300"/>
            </a:solidFill>
            <a:prstDash val="solid"/>
            <a:headEnd type="none" w="med" len="med"/>
            <a:tailEnd type="none" w="med" len="med"/>
          </a:ln>
        </p:spPr>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039"/>
                                        </p:tgtEl>
                                        <p:attrNameLst>
                                          <p:attrName>style.visibility</p:attrName>
                                        </p:attrNameLst>
                                      </p:cBhvr>
                                      <p:to>
                                        <p:strVal val="visible"/>
                                      </p:to>
                                    </p:set>
                                    <p:anim calcmode="lin" valueType="num">
                                      <p:cBhvr additive="base">
                                        <p:cTn id="7" dur="500" fill="hold"/>
                                        <p:tgtEl>
                                          <p:spTgt spid="11039"/>
                                        </p:tgtEl>
                                        <p:attrNameLst>
                                          <p:attrName>ppt_x</p:attrName>
                                        </p:attrNameLst>
                                      </p:cBhvr>
                                      <p:tavLst>
                                        <p:tav tm="0">
                                          <p:val>
                                            <p:strVal val="#ppt_x"/>
                                          </p:val>
                                        </p:tav>
                                        <p:tav tm="100000">
                                          <p:val>
                                            <p:strVal val="#ppt_x"/>
                                          </p:val>
                                        </p:tav>
                                      </p:tavLst>
                                    </p:anim>
                                    <p:anim calcmode="lin" valueType="num">
                                      <p:cBhvr additive="base">
                                        <p:cTn id="8" dur="500" fill="hold"/>
                                        <p:tgtEl>
                                          <p:spTgt spid="1103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042"/>
                                        </p:tgtEl>
                                        <p:attrNameLst>
                                          <p:attrName>style.visibility</p:attrName>
                                        </p:attrNameLst>
                                      </p:cBhvr>
                                      <p:to>
                                        <p:strVal val="visible"/>
                                      </p:to>
                                    </p:set>
                                    <p:anim calcmode="lin" valueType="num">
                                      <p:cBhvr additive="base">
                                        <p:cTn id="13" dur="500" fill="hold"/>
                                        <p:tgtEl>
                                          <p:spTgt spid="11042"/>
                                        </p:tgtEl>
                                        <p:attrNameLst>
                                          <p:attrName>ppt_x</p:attrName>
                                        </p:attrNameLst>
                                      </p:cBhvr>
                                      <p:tavLst>
                                        <p:tav tm="0">
                                          <p:val>
                                            <p:strVal val="#ppt_x"/>
                                          </p:val>
                                        </p:tav>
                                        <p:tav tm="100000">
                                          <p:val>
                                            <p:strVal val="#ppt_x"/>
                                          </p:val>
                                        </p:tav>
                                      </p:tavLst>
                                    </p:anim>
                                    <p:anim calcmode="lin" valueType="num">
                                      <p:cBhvr additive="base">
                                        <p:cTn id="14" dur="500" fill="hold"/>
                                        <p:tgtEl>
                                          <p:spTgt spid="1104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040"/>
                                        </p:tgtEl>
                                        <p:attrNameLst>
                                          <p:attrName>style.visibility</p:attrName>
                                        </p:attrNameLst>
                                      </p:cBhvr>
                                      <p:to>
                                        <p:strVal val="visible"/>
                                      </p:to>
                                    </p:set>
                                    <p:anim calcmode="lin" valueType="num">
                                      <p:cBhvr additive="base">
                                        <p:cTn id="19" dur="500" fill="hold"/>
                                        <p:tgtEl>
                                          <p:spTgt spid="11040"/>
                                        </p:tgtEl>
                                        <p:attrNameLst>
                                          <p:attrName>ppt_x</p:attrName>
                                        </p:attrNameLst>
                                      </p:cBhvr>
                                      <p:tavLst>
                                        <p:tav tm="0">
                                          <p:val>
                                            <p:strVal val="1+#ppt_w/2"/>
                                          </p:val>
                                        </p:tav>
                                        <p:tav tm="100000">
                                          <p:val>
                                            <p:strVal val="#ppt_x"/>
                                          </p:val>
                                        </p:tav>
                                      </p:tavLst>
                                    </p:anim>
                                    <p:anim calcmode="lin" valueType="num">
                                      <p:cBhvr additive="base">
                                        <p:cTn id="20" dur="500" fill="hold"/>
                                        <p:tgtEl>
                                          <p:spTgt spid="1104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041"/>
                                        </p:tgtEl>
                                        <p:attrNameLst>
                                          <p:attrName>style.visibility</p:attrName>
                                        </p:attrNameLst>
                                      </p:cBhvr>
                                      <p:to>
                                        <p:strVal val="visible"/>
                                      </p:to>
                                    </p:set>
                                    <p:anim calcmode="lin" valueType="num">
                                      <p:cBhvr additive="base">
                                        <p:cTn id="25" dur="500" fill="hold"/>
                                        <p:tgtEl>
                                          <p:spTgt spid="11041"/>
                                        </p:tgtEl>
                                        <p:attrNameLst>
                                          <p:attrName>ppt_x</p:attrName>
                                        </p:attrNameLst>
                                      </p:cBhvr>
                                      <p:tavLst>
                                        <p:tav tm="0">
                                          <p:val>
                                            <p:strVal val="0-#ppt_w/2"/>
                                          </p:val>
                                        </p:tav>
                                        <p:tav tm="100000">
                                          <p:val>
                                            <p:strVal val="#ppt_x"/>
                                          </p:val>
                                        </p:tav>
                                      </p:tavLst>
                                    </p:anim>
                                    <p:anim calcmode="lin" valueType="num">
                                      <p:cBhvr additive="base">
                                        <p:cTn id="26" dur="500" fill="hold"/>
                                        <p:tgtEl>
                                          <p:spTgt spid="110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39" grpId="0"/>
      <p:bldP spid="11040" grpId="0"/>
      <p:bldP spid="11041" grpId="0"/>
      <p:bldP spid="11042"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文本框 11265"/>
          <p:cNvSpPr txBox="1"/>
          <p:nvPr/>
        </p:nvSpPr>
        <p:spPr>
          <a:xfrm>
            <a:off x="1403350" y="1305878"/>
            <a:ext cx="6337300" cy="785812"/>
          </a:xfrm>
          <a:prstGeom prst="rect">
            <a:avLst/>
          </a:prstGeom>
          <a:noFill/>
          <a:ln w="9525">
            <a:noFill/>
          </a:ln>
        </p:spPr>
        <p:txBody>
          <a:bodyPr vert="horz" wrap="square" anchor="t">
            <a:spAutoFit/>
          </a:bodyPr>
          <a:lstStyle/>
          <a:p>
            <a:pPr>
              <a:lnSpc>
                <a:spcPct val="70000"/>
              </a:lnSpc>
              <a:spcBef>
                <a:spcPct val="50000"/>
              </a:spcBef>
            </a:pPr>
            <a:r>
              <a:rPr lang="zh-CN" altLang="en-US" sz="2400">
                <a:latin typeface="Arial" panose="020B0604020202020204" charset="-76"/>
                <a:ea typeface="黑体" panose="02010609060101010101" pitchFamily="2" charset="-122"/>
              </a:rPr>
              <a:t>常用温度计的原理：根据汞、煤油、或酒精等</a:t>
            </a:r>
          </a:p>
          <a:p>
            <a:pPr>
              <a:lnSpc>
                <a:spcPct val="70000"/>
              </a:lnSpc>
              <a:spcBef>
                <a:spcPct val="50000"/>
              </a:spcBef>
            </a:pPr>
            <a:r>
              <a:rPr lang="zh-CN" altLang="en-US" sz="2400">
                <a:solidFill>
                  <a:srgbClr val="FF3300"/>
                </a:solidFill>
                <a:latin typeface="Arial" panose="020B0604020202020204" charset="-76"/>
                <a:ea typeface="黑体" panose="02010609060101010101" pitchFamily="2" charset="-122"/>
              </a:rPr>
              <a:t>液体的热胀冷缩</a:t>
            </a:r>
            <a:r>
              <a:rPr lang="zh-CN" altLang="en-US" sz="2400">
                <a:latin typeface="Arial" panose="020B0604020202020204" charset="-76"/>
                <a:ea typeface="黑体" panose="02010609060101010101" pitchFamily="2" charset="-122"/>
              </a:rPr>
              <a:t>的原理制成的。</a:t>
            </a:r>
          </a:p>
        </p:txBody>
      </p:sp>
      <p:graphicFrame>
        <p:nvGraphicFramePr>
          <p:cNvPr id="11267" name="表格 11266"/>
          <p:cNvGraphicFramePr/>
          <p:nvPr/>
        </p:nvGraphicFramePr>
        <p:xfrm>
          <a:off x="873760" y="2480945"/>
          <a:ext cx="7561263" cy="3829050"/>
        </p:xfrm>
        <a:graphic>
          <a:graphicData uri="http://schemas.openxmlformats.org/drawingml/2006/table">
            <a:tbl>
              <a:tblPr/>
              <a:tblGrid>
                <a:gridCol w="1260475"/>
                <a:gridCol w="1258888"/>
                <a:gridCol w="1101725"/>
                <a:gridCol w="1417637"/>
                <a:gridCol w="1260475"/>
                <a:gridCol w="1262063"/>
              </a:tblGrid>
              <a:tr h="1028700">
                <a:tc>
                  <a:txBody>
                    <a:bodyPr/>
                    <a:lstStyle/>
                    <a:p>
                      <a:pPr marL="0" lvl="0" indent="0" algn="ctr">
                        <a:buNone/>
                      </a:pPr>
                      <a:endParaRPr lang="zh-CN" altLang="en-US" sz="1600" b="1" dirty="0">
                        <a:solidFill>
                          <a:srgbClr val="000000"/>
                        </a:solidFill>
                        <a:latin typeface="Times New Roman" panose="02020603050405020304" pitchFamily="2" charset="0"/>
                      </a:endParaRP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12700" cap="flat" cmpd="sng">
                      <a:solidFill>
                        <a:srgbClr val="F79646"/>
                      </a:solidFill>
                      <a:prstDash val="solid"/>
                      <a:headEnd type="none" w="med" len="med"/>
                      <a:tailEnd type="none" w="med" len="med"/>
                    </a:lnT>
                    <a:lnB w="25400" cap="flat" cmpd="sng">
                      <a:solidFill>
                        <a:srgbClr val="F79646"/>
                      </a:solidFill>
                      <a:prstDash val="solid"/>
                      <a:headEnd type="none" w="med" len="med"/>
                      <a:tailEnd type="none" w="med" len="med"/>
                    </a:lnB>
                    <a:lnTlToBr>
                      <a:noFill/>
                    </a:lnTlToBr>
                    <a:lnBlToTr>
                      <a:noFill/>
                    </a:lnBlToTr>
                    <a:noFill/>
                  </a:tcPr>
                </a:tc>
                <a:tc>
                  <a:txBody>
                    <a:bodyPr/>
                    <a:lstStyle/>
                    <a:p>
                      <a:pPr marL="0" lvl="0" indent="0" algn="ctr">
                        <a:buNone/>
                      </a:pPr>
                      <a:r>
                        <a:rPr lang="zh-CN" altLang="en-US" sz="2400" b="1" dirty="0">
                          <a:solidFill>
                            <a:srgbClr val="0000FF"/>
                          </a:solidFill>
                          <a:latin typeface="Calibri" panose="020F0502020204030204" pitchFamily="34" charset="0"/>
                          <a:ea typeface="楷体" panose="02010609060101010101" pitchFamily="1" charset="-122"/>
                        </a:rPr>
                        <a:t>构造</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12700" cap="flat" cmpd="sng">
                      <a:solidFill>
                        <a:srgbClr val="F79646"/>
                      </a:solidFill>
                      <a:prstDash val="solid"/>
                      <a:headEnd type="none" w="med" len="med"/>
                      <a:tailEnd type="none" w="med" len="med"/>
                    </a:lnT>
                    <a:lnB w="25400" cap="flat" cmpd="sng">
                      <a:solidFill>
                        <a:srgbClr val="F79646"/>
                      </a:solidFill>
                      <a:prstDash val="solid"/>
                      <a:headEnd type="none" w="med" len="med"/>
                      <a:tailEnd type="none" w="med" len="med"/>
                    </a:lnB>
                    <a:lnTlToBr>
                      <a:noFill/>
                    </a:lnTlToBr>
                    <a:lnBlToTr>
                      <a:noFill/>
                    </a:lnBlToTr>
                    <a:noFill/>
                  </a:tcPr>
                </a:tc>
                <a:tc>
                  <a:txBody>
                    <a:bodyPr/>
                    <a:lstStyle/>
                    <a:p>
                      <a:pPr marL="0" lvl="0" indent="0" algn="ctr">
                        <a:buNone/>
                      </a:pPr>
                      <a:r>
                        <a:rPr lang="zh-CN" altLang="en-US" sz="2400" b="1" dirty="0">
                          <a:solidFill>
                            <a:srgbClr val="0000FF"/>
                          </a:solidFill>
                          <a:latin typeface="Calibri" panose="020F0502020204030204" pitchFamily="34" charset="0"/>
                          <a:ea typeface="楷体" panose="02010609060101010101" pitchFamily="1" charset="-122"/>
                        </a:rPr>
                        <a:t>管内</a:t>
                      </a:r>
                    </a:p>
                    <a:p>
                      <a:pPr marL="0" lvl="0" indent="0" algn="ctr">
                        <a:buNone/>
                      </a:pPr>
                      <a:r>
                        <a:rPr lang="zh-CN" altLang="en-US" sz="2400" b="1" dirty="0">
                          <a:solidFill>
                            <a:srgbClr val="0000FF"/>
                          </a:solidFill>
                          <a:latin typeface="Calibri" panose="020F0502020204030204" pitchFamily="34" charset="0"/>
                          <a:ea typeface="楷体" panose="02010609060101010101" pitchFamily="1" charset="-122"/>
                        </a:rPr>
                        <a:t>液体</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12700" cap="flat" cmpd="sng">
                      <a:solidFill>
                        <a:srgbClr val="F79646"/>
                      </a:solidFill>
                      <a:prstDash val="solid"/>
                      <a:headEnd type="none" w="med" len="med"/>
                      <a:tailEnd type="none" w="med" len="med"/>
                    </a:lnT>
                    <a:lnB w="25400" cap="flat" cmpd="sng">
                      <a:solidFill>
                        <a:srgbClr val="F79646"/>
                      </a:solidFill>
                      <a:prstDash val="solid"/>
                      <a:headEnd type="none" w="med" len="med"/>
                      <a:tailEnd type="none" w="med" len="med"/>
                    </a:lnB>
                    <a:lnTlToBr>
                      <a:noFill/>
                    </a:lnTlToBr>
                    <a:lnBlToTr>
                      <a:noFill/>
                    </a:lnBlToTr>
                    <a:noFill/>
                  </a:tcPr>
                </a:tc>
                <a:tc>
                  <a:txBody>
                    <a:bodyPr/>
                    <a:lstStyle/>
                    <a:p>
                      <a:pPr marL="0" lvl="0" indent="0" algn="ctr">
                        <a:buNone/>
                      </a:pPr>
                      <a:r>
                        <a:rPr lang="zh-CN" altLang="en-US" sz="2400" b="1" dirty="0">
                          <a:solidFill>
                            <a:srgbClr val="0000FF"/>
                          </a:solidFill>
                          <a:latin typeface="Calibri" panose="020F0502020204030204" pitchFamily="34" charset="0"/>
                          <a:ea typeface="楷体" panose="02010609060101010101" pitchFamily="1" charset="-122"/>
                        </a:rPr>
                        <a:t>量程</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12700" cap="flat" cmpd="sng">
                      <a:solidFill>
                        <a:srgbClr val="F79646"/>
                      </a:solidFill>
                      <a:prstDash val="solid"/>
                      <a:headEnd type="none" w="med" len="med"/>
                      <a:tailEnd type="none" w="med" len="med"/>
                    </a:lnT>
                    <a:lnB w="25400" cap="flat" cmpd="sng">
                      <a:solidFill>
                        <a:srgbClr val="F79646"/>
                      </a:solidFill>
                      <a:prstDash val="solid"/>
                      <a:headEnd type="none" w="med" len="med"/>
                      <a:tailEnd type="none" w="med" len="med"/>
                    </a:lnB>
                    <a:lnTlToBr>
                      <a:noFill/>
                    </a:lnTlToBr>
                    <a:lnBlToTr>
                      <a:noFill/>
                    </a:lnBlToTr>
                    <a:noFill/>
                  </a:tcPr>
                </a:tc>
                <a:tc>
                  <a:txBody>
                    <a:bodyPr/>
                    <a:lstStyle/>
                    <a:p>
                      <a:pPr marL="0" lvl="0" indent="0" algn="ctr">
                        <a:buNone/>
                      </a:pPr>
                      <a:r>
                        <a:rPr lang="zh-CN" altLang="en-US" sz="2400" b="1" dirty="0">
                          <a:solidFill>
                            <a:srgbClr val="0000FF"/>
                          </a:solidFill>
                          <a:latin typeface="Calibri" panose="020F0502020204030204" pitchFamily="34" charset="0"/>
                          <a:ea typeface="楷体" panose="02010609060101010101" pitchFamily="1" charset="-122"/>
                        </a:rPr>
                        <a:t>分度值</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12700" cap="flat" cmpd="sng">
                      <a:solidFill>
                        <a:srgbClr val="F79646"/>
                      </a:solidFill>
                      <a:prstDash val="solid"/>
                      <a:headEnd type="none" w="med" len="med"/>
                      <a:tailEnd type="none" w="med" len="med"/>
                    </a:lnT>
                    <a:lnB w="25400" cap="flat" cmpd="sng">
                      <a:solidFill>
                        <a:srgbClr val="F79646"/>
                      </a:solidFill>
                      <a:prstDash val="solid"/>
                      <a:headEnd type="none" w="med" len="med"/>
                      <a:tailEnd type="none" w="med" len="med"/>
                    </a:lnB>
                    <a:lnTlToBr>
                      <a:noFill/>
                    </a:lnTlToBr>
                    <a:lnBlToTr>
                      <a:noFill/>
                    </a:lnBlToTr>
                    <a:noFill/>
                  </a:tcPr>
                </a:tc>
                <a:tc>
                  <a:txBody>
                    <a:bodyPr/>
                    <a:lstStyle/>
                    <a:p>
                      <a:pPr marL="0" lvl="0" indent="0" algn="ctr">
                        <a:buNone/>
                      </a:pPr>
                      <a:r>
                        <a:rPr lang="zh-CN" altLang="en-US" sz="2400" b="1" dirty="0">
                          <a:solidFill>
                            <a:srgbClr val="0000FF"/>
                          </a:solidFill>
                          <a:latin typeface="Calibri" panose="020F0502020204030204" pitchFamily="34" charset="0"/>
                          <a:ea typeface="楷体" panose="02010609060101010101" pitchFamily="1" charset="-122"/>
                        </a:rPr>
                        <a:t>使用</a:t>
                      </a:r>
                    </a:p>
                    <a:p>
                      <a:pPr marL="0" lvl="0" indent="0" algn="ctr">
                        <a:buNone/>
                      </a:pPr>
                      <a:r>
                        <a:rPr lang="zh-CN" altLang="en-US" sz="2400" b="1" dirty="0">
                          <a:solidFill>
                            <a:srgbClr val="0000FF"/>
                          </a:solidFill>
                          <a:latin typeface="Calibri" panose="020F0502020204030204" pitchFamily="34" charset="0"/>
                          <a:ea typeface="楷体" panose="02010609060101010101" pitchFamily="1" charset="-122"/>
                        </a:rPr>
                        <a:t>方法</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12700" cap="flat" cmpd="sng">
                      <a:solidFill>
                        <a:srgbClr val="F79646"/>
                      </a:solidFill>
                      <a:prstDash val="solid"/>
                      <a:headEnd type="none" w="med" len="med"/>
                      <a:tailEnd type="none" w="med" len="med"/>
                    </a:lnT>
                    <a:lnB w="25400" cap="flat" cmpd="sng">
                      <a:solidFill>
                        <a:srgbClr val="F79646"/>
                      </a:solidFill>
                      <a:prstDash val="solid"/>
                      <a:headEnd type="none" w="med" len="med"/>
                      <a:tailEnd type="none" w="med" len="med"/>
                    </a:lnB>
                    <a:lnTlToBr>
                      <a:noFill/>
                    </a:lnTlToBr>
                    <a:lnBlToTr>
                      <a:noFill/>
                    </a:lnBlToTr>
                    <a:noFill/>
                  </a:tcPr>
                </a:tc>
              </a:tr>
              <a:tr h="752475">
                <a:tc>
                  <a:txBody>
                    <a:bodyPr/>
                    <a:lstStyle/>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试验用</a:t>
                      </a:r>
                    </a:p>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温度计</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25400" cap="flat" cmpd="sng">
                      <a:solidFill>
                        <a:srgbClr val="F79646"/>
                      </a:solidFill>
                      <a:prstDash val="solid"/>
                      <a:headEnd type="none" w="med" len="med"/>
                      <a:tailEnd type="none" w="med" len="med"/>
                    </a:lnT>
                    <a:lnB w="12700" cap="flat" cmpd="sng">
                      <a:solidFill>
                        <a:srgbClr val="F79646"/>
                      </a:solidFill>
                      <a:prstDash val="solid"/>
                      <a:headEnd type="none" w="med" len="med"/>
                      <a:tailEnd type="none" w="med" len="med"/>
                    </a:lnB>
                    <a:lnTlToBr>
                      <a:noFill/>
                    </a:lnTlToBr>
                    <a:lnBlToTr>
                      <a:noFill/>
                    </a:lnBlToTr>
                    <a:solidFill>
                      <a:srgbClr val="F79646">
                        <a:alpha val="20000"/>
                      </a:srgbClr>
                    </a:solidFill>
                  </a:tcPr>
                </a:tc>
                <a:tc>
                  <a:txBody>
                    <a:bodyPr/>
                    <a:lstStyle/>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玻璃泡与玻璃管相连</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25400" cap="flat" cmpd="sng">
                      <a:solidFill>
                        <a:srgbClr val="F79646"/>
                      </a:solidFill>
                      <a:prstDash val="solid"/>
                      <a:headEnd type="none" w="med" len="med"/>
                      <a:tailEnd type="none" w="med" len="med"/>
                    </a:lnT>
                    <a:lnB w="12700" cap="flat" cmpd="sng">
                      <a:solidFill>
                        <a:srgbClr val="F79646"/>
                      </a:solidFill>
                      <a:prstDash val="solid"/>
                      <a:headEnd type="none" w="med" len="med"/>
                      <a:tailEnd type="none" w="med" len="med"/>
                    </a:lnB>
                    <a:lnTlToBr>
                      <a:noFill/>
                    </a:lnTlToBr>
                    <a:lnBlToTr>
                      <a:noFill/>
                    </a:lnBlToTr>
                    <a:solidFill>
                      <a:srgbClr val="F79646">
                        <a:alpha val="20000"/>
                      </a:srgbClr>
                    </a:solidFill>
                  </a:tcPr>
                </a:tc>
                <a:tc>
                  <a:txBody>
                    <a:bodyPr/>
                    <a:lstStyle/>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水银、</a:t>
                      </a:r>
                    </a:p>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煤油</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25400" cap="flat" cmpd="sng">
                      <a:solidFill>
                        <a:srgbClr val="F79646"/>
                      </a:solidFill>
                      <a:prstDash val="solid"/>
                      <a:headEnd type="none" w="med" len="med"/>
                      <a:tailEnd type="none" w="med" len="med"/>
                    </a:lnT>
                    <a:lnB w="12700" cap="flat" cmpd="sng">
                      <a:solidFill>
                        <a:srgbClr val="F79646"/>
                      </a:solidFill>
                      <a:prstDash val="solid"/>
                      <a:headEnd type="none" w="med" len="med"/>
                      <a:tailEnd type="none" w="med" len="med"/>
                    </a:lnB>
                    <a:lnTlToBr>
                      <a:noFill/>
                    </a:lnTlToBr>
                    <a:lnBlToTr>
                      <a:noFill/>
                    </a:lnBlToTr>
                    <a:solidFill>
                      <a:srgbClr val="F79646">
                        <a:alpha val="20000"/>
                      </a:srgbClr>
                    </a:solidFill>
                  </a:tcPr>
                </a:tc>
                <a:tc>
                  <a:txBody>
                    <a:bodyPr/>
                    <a:lstStyle/>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-20</a:t>
                      </a:r>
                      <a:r>
                        <a:rPr lang="zh-CN" altLang="en-US" sz="1800" dirty="0">
                          <a:solidFill>
                            <a:srgbClr val="000000"/>
                          </a:solidFill>
                          <a:latin typeface="Calibri" panose="020F0502020204030204" pitchFamily="34" charset="0"/>
                          <a:ea typeface="宋体" panose="02010600030101010101" pitchFamily="2" charset="-122"/>
                        </a:rPr>
                        <a:t>℃~</a:t>
                      </a:r>
                    </a:p>
                    <a:p>
                      <a:pPr marL="0" lvl="0" indent="0" algn="ctr">
                        <a:buNone/>
                      </a:pPr>
                      <a:r>
                        <a:rPr lang="zh-CN" altLang="en-US" sz="1800" dirty="0">
                          <a:solidFill>
                            <a:srgbClr val="000000"/>
                          </a:solidFill>
                          <a:latin typeface="Calibri" panose="020F0502020204030204" pitchFamily="34" charset="0"/>
                          <a:ea typeface="宋体" panose="02010600030101010101" pitchFamily="2" charset="-122"/>
                        </a:rPr>
                        <a:t>100℃</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25400" cap="flat" cmpd="sng">
                      <a:solidFill>
                        <a:srgbClr val="F79646"/>
                      </a:solidFill>
                      <a:prstDash val="solid"/>
                      <a:headEnd type="none" w="med" len="med"/>
                      <a:tailEnd type="none" w="med" len="med"/>
                    </a:lnT>
                    <a:lnB w="12700" cap="flat" cmpd="sng">
                      <a:solidFill>
                        <a:srgbClr val="F79646"/>
                      </a:solidFill>
                      <a:prstDash val="solid"/>
                      <a:headEnd type="none" w="med" len="med"/>
                      <a:tailEnd type="none" w="med" len="med"/>
                    </a:lnB>
                    <a:lnTlToBr>
                      <a:noFill/>
                    </a:lnTlToBr>
                    <a:lnBlToTr>
                      <a:noFill/>
                    </a:lnBlToTr>
                    <a:solidFill>
                      <a:srgbClr val="F79646">
                        <a:alpha val="20000"/>
                      </a:srgbClr>
                    </a:solidFill>
                  </a:tcPr>
                </a:tc>
                <a:tc>
                  <a:txBody>
                    <a:bodyPr/>
                    <a:lstStyle/>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1</a:t>
                      </a:r>
                      <a:r>
                        <a:rPr lang="zh-CN" altLang="en-US" sz="1800" dirty="0">
                          <a:solidFill>
                            <a:srgbClr val="000000"/>
                          </a:solidFill>
                          <a:latin typeface="Calibri" panose="020F0502020204030204" pitchFamily="34" charset="0"/>
                          <a:ea typeface="宋体" panose="02010600030101010101" pitchFamily="2" charset="-122"/>
                        </a:rPr>
                        <a:t>℃</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25400" cap="flat" cmpd="sng">
                      <a:solidFill>
                        <a:srgbClr val="F79646"/>
                      </a:solidFill>
                      <a:prstDash val="solid"/>
                      <a:headEnd type="none" w="med" len="med"/>
                      <a:tailEnd type="none" w="med" len="med"/>
                    </a:lnT>
                    <a:lnB w="12700" cap="flat" cmpd="sng">
                      <a:solidFill>
                        <a:srgbClr val="F79646"/>
                      </a:solidFill>
                      <a:prstDash val="solid"/>
                      <a:headEnd type="none" w="med" len="med"/>
                      <a:tailEnd type="none" w="med" len="med"/>
                    </a:lnB>
                    <a:lnTlToBr>
                      <a:noFill/>
                    </a:lnTlToBr>
                    <a:lnBlToTr>
                      <a:noFill/>
                    </a:lnBlToTr>
                    <a:solidFill>
                      <a:srgbClr val="F79646">
                        <a:alpha val="20000"/>
                      </a:srgbClr>
                    </a:solidFill>
                  </a:tcPr>
                </a:tc>
                <a:tc>
                  <a:txBody>
                    <a:bodyPr/>
                    <a:lstStyle/>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不能离开被测物体读数</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25400" cap="flat" cmpd="sng">
                      <a:solidFill>
                        <a:srgbClr val="F79646"/>
                      </a:solidFill>
                      <a:prstDash val="solid"/>
                      <a:headEnd type="none" w="med" len="med"/>
                      <a:tailEnd type="none" w="med" len="med"/>
                    </a:lnT>
                    <a:lnB w="12700" cap="flat" cmpd="sng">
                      <a:solidFill>
                        <a:srgbClr val="F79646"/>
                      </a:solidFill>
                      <a:prstDash val="solid"/>
                      <a:headEnd type="none" w="med" len="med"/>
                      <a:tailEnd type="none" w="med" len="med"/>
                    </a:lnB>
                    <a:lnTlToBr>
                      <a:noFill/>
                    </a:lnTlToBr>
                    <a:lnBlToTr>
                      <a:noFill/>
                    </a:lnBlToTr>
                    <a:solidFill>
                      <a:srgbClr val="F79646">
                        <a:alpha val="20000"/>
                      </a:srgbClr>
                    </a:solidFill>
                  </a:tcPr>
                </a:tc>
              </a:tr>
              <a:tr h="1023938">
                <a:tc>
                  <a:txBody>
                    <a:bodyPr/>
                    <a:lstStyle/>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寒暑表</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12700" cap="flat" cmpd="sng">
                      <a:solidFill>
                        <a:srgbClr val="F79646"/>
                      </a:solidFill>
                      <a:prstDash val="solid"/>
                      <a:headEnd type="none" w="med" len="med"/>
                      <a:tailEnd type="none" w="med" len="med"/>
                    </a:lnT>
                    <a:lnB w="12700" cap="flat" cmpd="sng">
                      <a:solidFill>
                        <a:srgbClr val="F79646"/>
                      </a:solidFill>
                      <a:prstDash val="solid"/>
                      <a:headEnd type="none" w="med" len="med"/>
                      <a:tailEnd type="none" w="med" len="med"/>
                    </a:lnB>
                    <a:lnTlToBr>
                      <a:noFill/>
                    </a:lnTlToBr>
                    <a:lnBlToTr>
                      <a:noFill/>
                    </a:lnBlToTr>
                    <a:noFill/>
                  </a:tcPr>
                </a:tc>
                <a:tc>
                  <a:txBody>
                    <a:bodyPr/>
                    <a:lstStyle/>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同上</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12700" cap="flat" cmpd="sng">
                      <a:solidFill>
                        <a:srgbClr val="F79646"/>
                      </a:solidFill>
                      <a:prstDash val="solid"/>
                      <a:headEnd type="none" w="med" len="med"/>
                      <a:tailEnd type="none" w="med" len="med"/>
                    </a:lnT>
                    <a:lnB w="12700" cap="flat" cmpd="sng">
                      <a:solidFill>
                        <a:srgbClr val="F79646"/>
                      </a:solidFill>
                      <a:prstDash val="solid"/>
                      <a:headEnd type="none" w="med" len="med"/>
                      <a:tailEnd type="none" w="med" len="med"/>
                    </a:lnB>
                    <a:lnTlToBr>
                      <a:noFill/>
                    </a:lnTlToBr>
                    <a:lnBlToTr>
                      <a:noFill/>
                    </a:lnBlToTr>
                    <a:noFill/>
                  </a:tcPr>
                </a:tc>
                <a:tc>
                  <a:txBody>
                    <a:bodyPr/>
                    <a:lstStyle/>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酒精</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12700" cap="flat" cmpd="sng">
                      <a:solidFill>
                        <a:srgbClr val="F79646"/>
                      </a:solidFill>
                      <a:prstDash val="solid"/>
                      <a:headEnd type="none" w="med" len="med"/>
                      <a:tailEnd type="none" w="med" len="med"/>
                    </a:lnT>
                    <a:lnB w="12700" cap="flat" cmpd="sng">
                      <a:solidFill>
                        <a:srgbClr val="F79646"/>
                      </a:solidFill>
                      <a:prstDash val="solid"/>
                      <a:headEnd type="none" w="med" len="med"/>
                      <a:tailEnd type="none" w="med" len="med"/>
                    </a:lnB>
                    <a:lnTlToBr>
                      <a:noFill/>
                    </a:lnTlToBr>
                    <a:lnBlToTr>
                      <a:noFill/>
                    </a:lnBlToTr>
                    <a:noFill/>
                  </a:tcPr>
                </a:tc>
                <a:tc>
                  <a:txBody>
                    <a:bodyPr/>
                    <a:lstStyle/>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-30</a:t>
                      </a:r>
                      <a:r>
                        <a:rPr lang="zh-CN" altLang="en-US" sz="1800" dirty="0">
                          <a:solidFill>
                            <a:srgbClr val="000000"/>
                          </a:solidFill>
                          <a:latin typeface="Calibri" panose="020F0502020204030204" pitchFamily="34" charset="0"/>
                          <a:ea typeface="宋体" panose="02010600030101010101" pitchFamily="2" charset="-122"/>
                        </a:rPr>
                        <a:t>℃~</a:t>
                      </a:r>
                    </a:p>
                    <a:p>
                      <a:pPr marL="0" lvl="0" indent="0" algn="ctr">
                        <a:buNone/>
                      </a:pPr>
                      <a:r>
                        <a:rPr lang="zh-CN" altLang="en-US" sz="1800" dirty="0">
                          <a:solidFill>
                            <a:srgbClr val="000000"/>
                          </a:solidFill>
                          <a:latin typeface="Calibri" panose="020F0502020204030204" pitchFamily="34" charset="0"/>
                          <a:ea typeface="宋体" panose="02010600030101010101" pitchFamily="2" charset="-122"/>
                        </a:rPr>
                        <a:t>50℃</a:t>
                      </a:r>
                    </a:p>
                    <a:p>
                      <a:pPr marL="0" lvl="0" indent="0" algn="ctr">
                        <a:buNone/>
                      </a:pPr>
                      <a:endParaRPr lang="zh-CN" altLang="en-US" sz="1800" dirty="0">
                        <a:solidFill>
                          <a:srgbClr val="000000"/>
                        </a:solidFill>
                        <a:latin typeface="Calibri" panose="020F0502020204030204" pitchFamily="34" charset="0"/>
                        <a:ea typeface="宋体" panose="02010600030101010101" pitchFamily="2" charset="-122"/>
                      </a:endParaRP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12700" cap="flat" cmpd="sng">
                      <a:solidFill>
                        <a:srgbClr val="F79646"/>
                      </a:solidFill>
                      <a:prstDash val="solid"/>
                      <a:headEnd type="none" w="med" len="med"/>
                      <a:tailEnd type="none" w="med" len="med"/>
                    </a:lnT>
                    <a:lnB w="12700" cap="flat" cmpd="sng">
                      <a:solidFill>
                        <a:srgbClr val="F79646"/>
                      </a:solidFill>
                      <a:prstDash val="solid"/>
                      <a:headEnd type="none" w="med" len="med"/>
                      <a:tailEnd type="none" w="med" len="med"/>
                    </a:lnB>
                    <a:lnTlToBr>
                      <a:noFill/>
                    </a:lnTlToBr>
                    <a:lnBlToTr>
                      <a:noFill/>
                    </a:lnBlToTr>
                    <a:noFill/>
                  </a:tcPr>
                </a:tc>
                <a:tc>
                  <a:txBody>
                    <a:bodyPr/>
                    <a:lstStyle/>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1</a:t>
                      </a:r>
                      <a:r>
                        <a:rPr lang="zh-CN" altLang="en-US" sz="1800" dirty="0">
                          <a:solidFill>
                            <a:srgbClr val="000000"/>
                          </a:solidFill>
                          <a:latin typeface="Calibri" panose="020F0502020204030204" pitchFamily="34" charset="0"/>
                          <a:ea typeface="宋体" panose="02010600030101010101" pitchFamily="2" charset="-122"/>
                        </a:rPr>
                        <a:t>℃</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12700" cap="flat" cmpd="sng">
                      <a:solidFill>
                        <a:srgbClr val="F79646"/>
                      </a:solidFill>
                      <a:prstDash val="solid"/>
                      <a:headEnd type="none" w="med" len="med"/>
                      <a:tailEnd type="none" w="med" len="med"/>
                    </a:lnT>
                    <a:lnB w="12700" cap="flat" cmpd="sng">
                      <a:solidFill>
                        <a:srgbClr val="F79646"/>
                      </a:solidFill>
                      <a:prstDash val="solid"/>
                      <a:headEnd type="none" w="med" len="med"/>
                      <a:tailEnd type="none" w="med" len="med"/>
                    </a:lnB>
                    <a:lnTlToBr>
                      <a:noFill/>
                    </a:lnTlToBr>
                    <a:lnBlToTr>
                      <a:noFill/>
                    </a:lnBlToTr>
                    <a:noFill/>
                  </a:tcPr>
                </a:tc>
                <a:tc>
                  <a:txBody>
                    <a:bodyPr/>
                    <a:lstStyle/>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直接读数</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12700" cap="flat" cmpd="sng">
                      <a:solidFill>
                        <a:srgbClr val="F79646"/>
                      </a:solidFill>
                      <a:prstDash val="solid"/>
                      <a:headEnd type="none" w="med" len="med"/>
                      <a:tailEnd type="none" w="med" len="med"/>
                    </a:lnT>
                    <a:lnB w="12700" cap="flat" cmpd="sng">
                      <a:solidFill>
                        <a:srgbClr val="F79646"/>
                      </a:solidFill>
                      <a:prstDash val="solid"/>
                      <a:headEnd type="none" w="med" len="med"/>
                      <a:tailEnd type="none" w="med" len="med"/>
                    </a:lnB>
                    <a:lnTlToBr>
                      <a:noFill/>
                    </a:lnTlToBr>
                    <a:lnBlToTr>
                      <a:noFill/>
                    </a:lnBlToTr>
                    <a:noFill/>
                  </a:tcPr>
                </a:tc>
              </a:tr>
              <a:tr h="1023937">
                <a:tc>
                  <a:txBody>
                    <a:bodyPr/>
                    <a:lstStyle/>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体温计</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12700" cap="flat" cmpd="sng">
                      <a:solidFill>
                        <a:srgbClr val="F79646"/>
                      </a:solidFill>
                      <a:prstDash val="solid"/>
                      <a:headEnd type="none" w="med" len="med"/>
                      <a:tailEnd type="none" w="med" len="med"/>
                    </a:lnT>
                    <a:lnB w="12700" cap="flat" cmpd="sng">
                      <a:solidFill>
                        <a:srgbClr val="F79646"/>
                      </a:solidFill>
                      <a:prstDash val="solid"/>
                      <a:headEnd type="none" w="med" len="med"/>
                      <a:tailEnd type="none" w="med" len="med"/>
                    </a:lnB>
                    <a:lnTlToBr>
                      <a:noFill/>
                    </a:lnTlToBr>
                    <a:lnBlToTr>
                      <a:noFill/>
                    </a:lnBlToTr>
                    <a:solidFill>
                      <a:srgbClr val="F79646">
                        <a:alpha val="20000"/>
                      </a:srgbClr>
                    </a:solidFill>
                  </a:tcPr>
                </a:tc>
                <a:tc>
                  <a:txBody>
                    <a:bodyPr/>
                    <a:lstStyle/>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玻璃泡与支玻璃管之间有缩口</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12700" cap="flat" cmpd="sng">
                      <a:solidFill>
                        <a:srgbClr val="F79646"/>
                      </a:solidFill>
                      <a:prstDash val="solid"/>
                      <a:headEnd type="none" w="med" len="med"/>
                      <a:tailEnd type="none" w="med" len="med"/>
                    </a:lnT>
                    <a:lnB w="12700" cap="flat" cmpd="sng">
                      <a:solidFill>
                        <a:srgbClr val="F79646"/>
                      </a:solidFill>
                      <a:prstDash val="solid"/>
                      <a:headEnd type="none" w="med" len="med"/>
                      <a:tailEnd type="none" w="med" len="med"/>
                    </a:lnB>
                    <a:lnTlToBr>
                      <a:noFill/>
                    </a:lnTlToBr>
                    <a:lnBlToTr>
                      <a:noFill/>
                    </a:lnBlToTr>
                    <a:solidFill>
                      <a:srgbClr val="F79646">
                        <a:alpha val="20000"/>
                      </a:srgbClr>
                    </a:solidFill>
                  </a:tcPr>
                </a:tc>
                <a:tc>
                  <a:txBody>
                    <a:bodyPr/>
                    <a:lstStyle/>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汞</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12700" cap="flat" cmpd="sng">
                      <a:solidFill>
                        <a:srgbClr val="F79646"/>
                      </a:solidFill>
                      <a:prstDash val="solid"/>
                      <a:headEnd type="none" w="med" len="med"/>
                      <a:tailEnd type="none" w="med" len="med"/>
                    </a:lnT>
                    <a:lnB w="12700" cap="flat" cmpd="sng">
                      <a:solidFill>
                        <a:srgbClr val="F79646"/>
                      </a:solidFill>
                      <a:prstDash val="solid"/>
                      <a:headEnd type="none" w="med" len="med"/>
                      <a:tailEnd type="none" w="med" len="med"/>
                    </a:lnB>
                    <a:lnTlToBr>
                      <a:noFill/>
                    </a:lnTlToBr>
                    <a:lnBlToTr>
                      <a:noFill/>
                    </a:lnBlToTr>
                    <a:solidFill>
                      <a:srgbClr val="F79646">
                        <a:alpha val="20000"/>
                      </a:srgbClr>
                    </a:solidFill>
                  </a:tcPr>
                </a:tc>
                <a:tc>
                  <a:txBody>
                    <a:bodyPr/>
                    <a:lstStyle/>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35</a:t>
                      </a:r>
                      <a:r>
                        <a:rPr lang="zh-CN" altLang="en-US" sz="1800" dirty="0">
                          <a:solidFill>
                            <a:srgbClr val="000000"/>
                          </a:solidFill>
                          <a:latin typeface="Calibri" panose="020F0502020204030204" pitchFamily="34" charset="0"/>
                          <a:ea typeface="宋体" panose="02010600030101010101" pitchFamily="2" charset="-122"/>
                        </a:rPr>
                        <a:t>℃~</a:t>
                      </a:r>
                    </a:p>
                    <a:p>
                      <a:pPr marL="0" lvl="0" indent="0" algn="ctr">
                        <a:buNone/>
                      </a:pPr>
                      <a:r>
                        <a:rPr lang="zh-CN" altLang="en-US" sz="1800" dirty="0">
                          <a:solidFill>
                            <a:srgbClr val="000000"/>
                          </a:solidFill>
                          <a:latin typeface="Calibri" panose="020F0502020204030204" pitchFamily="34" charset="0"/>
                          <a:ea typeface="宋体" panose="02010600030101010101" pitchFamily="2" charset="-122"/>
                        </a:rPr>
                        <a:t>42℃</a:t>
                      </a:r>
                    </a:p>
                    <a:p>
                      <a:pPr marL="0" lvl="0" indent="0" algn="ctr">
                        <a:buNone/>
                      </a:pPr>
                      <a:endParaRPr lang="zh-CN" altLang="en-US" sz="1800" dirty="0">
                        <a:solidFill>
                          <a:srgbClr val="000000"/>
                        </a:solidFill>
                        <a:latin typeface="Calibri" panose="020F0502020204030204" pitchFamily="34" charset="0"/>
                        <a:ea typeface="宋体" panose="02010600030101010101" pitchFamily="2" charset="-122"/>
                      </a:endParaRP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12700" cap="flat" cmpd="sng">
                      <a:solidFill>
                        <a:srgbClr val="F79646"/>
                      </a:solidFill>
                      <a:prstDash val="solid"/>
                      <a:headEnd type="none" w="med" len="med"/>
                      <a:tailEnd type="none" w="med" len="med"/>
                    </a:lnT>
                    <a:lnB w="12700" cap="flat" cmpd="sng">
                      <a:solidFill>
                        <a:srgbClr val="F79646"/>
                      </a:solidFill>
                      <a:prstDash val="solid"/>
                      <a:headEnd type="none" w="med" len="med"/>
                      <a:tailEnd type="none" w="med" len="med"/>
                    </a:lnB>
                    <a:lnTlToBr>
                      <a:noFill/>
                    </a:lnTlToBr>
                    <a:lnBlToTr>
                      <a:noFill/>
                    </a:lnBlToTr>
                    <a:solidFill>
                      <a:srgbClr val="F79646">
                        <a:alpha val="20000"/>
                      </a:srgbClr>
                    </a:solidFill>
                  </a:tcPr>
                </a:tc>
                <a:tc>
                  <a:txBody>
                    <a:bodyPr/>
                    <a:lstStyle/>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0.1</a:t>
                      </a:r>
                      <a:r>
                        <a:rPr lang="zh-CN" altLang="en-US" sz="1800" dirty="0">
                          <a:solidFill>
                            <a:srgbClr val="000000"/>
                          </a:solidFill>
                          <a:latin typeface="Calibri" panose="020F0502020204030204" pitchFamily="34" charset="0"/>
                          <a:ea typeface="宋体" panose="02010600030101010101" pitchFamily="2" charset="-122"/>
                        </a:rPr>
                        <a:t>℃</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12700" cap="flat" cmpd="sng">
                      <a:solidFill>
                        <a:srgbClr val="F79646"/>
                      </a:solidFill>
                      <a:prstDash val="solid"/>
                      <a:headEnd type="none" w="med" len="med"/>
                      <a:tailEnd type="none" w="med" len="med"/>
                    </a:lnT>
                    <a:lnB w="12700" cap="flat" cmpd="sng">
                      <a:solidFill>
                        <a:srgbClr val="F79646"/>
                      </a:solidFill>
                      <a:prstDash val="solid"/>
                      <a:headEnd type="none" w="med" len="med"/>
                      <a:tailEnd type="none" w="med" len="med"/>
                    </a:lnB>
                    <a:lnTlToBr>
                      <a:noFill/>
                    </a:lnTlToBr>
                    <a:lnBlToTr>
                      <a:noFill/>
                    </a:lnBlToTr>
                    <a:solidFill>
                      <a:srgbClr val="F79646">
                        <a:alpha val="20000"/>
                      </a:srgbClr>
                    </a:solidFill>
                  </a:tcPr>
                </a:tc>
                <a:tc>
                  <a:txBody>
                    <a:bodyPr/>
                    <a:lstStyle/>
                    <a:p>
                      <a:pPr marL="0" lvl="0" indent="0" algn="ctr">
                        <a:buNone/>
                      </a:pPr>
                      <a:r>
                        <a:rPr lang="zh-CN" altLang="en-US" sz="1600" dirty="0">
                          <a:solidFill>
                            <a:srgbClr val="000000"/>
                          </a:solidFill>
                          <a:latin typeface="Calibri" panose="020F0502020204030204" pitchFamily="34" charset="0"/>
                          <a:ea typeface="宋体" panose="02010600030101010101" pitchFamily="2" charset="-122"/>
                        </a:rPr>
                        <a:t>可以离开人体读数，用前需要甩</a:t>
                      </a:r>
                    </a:p>
                  </a:txBody>
                  <a:tcPr anchor="ctr">
                    <a:lnL w="12700" cap="flat" cmpd="sng">
                      <a:solidFill>
                        <a:srgbClr val="F79646"/>
                      </a:solidFill>
                      <a:prstDash val="solid"/>
                      <a:headEnd type="none" w="med" len="med"/>
                      <a:tailEnd type="none" w="med" len="med"/>
                    </a:lnL>
                    <a:lnR w="12700" cap="flat" cmpd="sng">
                      <a:solidFill>
                        <a:srgbClr val="F79646"/>
                      </a:solidFill>
                      <a:prstDash val="solid"/>
                      <a:headEnd type="none" w="med" len="med"/>
                      <a:tailEnd type="none" w="med" len="med"/>
                    </a:lnR>
                    <a:lnT w="12700" cap="flat" cmpd="sng">
                      <a:solidFill>
                        <a:srgbClr val="F79646"/>
                      </a:solidFill>
                      <a:prstDash val="solid"/>
                      <a:headEnd type="none" w="med" len="med"/>
                      <a:tailEnd type="none" w="med" len="med"/>
                    </a:lnT>
                    <a:lnB w="12700" cap="flat" cmpd="sng">
                      <a:solidFill>
                        <a:srgbClr val="F79646"/>
                      </a:solidFill>
                      <a:prstDash val="solid"/>
                      <a:headEnd type="none" w="med" len="med"/>
                      <a:tailEnd type="none" w="med" len="med"/>
                    </a:lnB>
                    <a:lnTlToBr>
                      <a:noFill/>
                    </a:lnTlToBr>
                    <a:lnBlToTr>
                      <a:noFill/>
                    </a:lnBlToTr>
                    <a:solidFill>
                      <a:srgbClr val="F79646">
                        <a:alpha val="20000"/>
                      </a:srgbClr>
                    </a:solidFill>
                  </a:tcPr>
                </a:tc>
              </a:tr>
            </a:tbl>
          </a:graphicData>
        </a:graphic>
      </p:graphicFrame>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文本框 12289"/>
          <p:cNvSpPr txBox="1"/>
          <p:nvPr/>
        </p:nvSpPr>
        <p:spPr>
          <a:xfrm>
            <a:off x="1530350" y="1064895"/>
            <a:ext cx="3746500" cy="762000"/>
          </a:xfrm>
          <a:prstGeom prst="rect">
            <a:avLst/>
          </a:prstGeom>
          <a:noFill/>
          <a:ln w="9525">
            <a:noFill/>
          </a:ln>
        </p:spPr>
        <p:txBody>
          <a:bodyPr vert="horz" wrap="square" anchor="t">
            <a:spAutoFit/>
          </a:bodyPr>
          <a:lstStyle/>
          <a:p>
            <a:pPr>
              <a:spcBef>
                <a:spcPct val="50000"/>
              </a:spcBef>
            </a:pPr>
            <a:r>
              <a:rPr lang="zh-CN" altLang="en-US" sz="4400" dirty="0">
                <a:solidFill>
                  <a:schemeClr val="accent1"/>
                </a:solidFill>
                <a:latin typeface="Arial" panose="020B0604020202020204" charset="-76"/>
                <a:ea typeface="黑体" panose="02010609060101010101" pitchFamily="2" charset="-122"/>
              </a:rPr>
              <a:t>其他温度计：</a:t>
            </a:r>
          </a:p>
        </p:txBody>
      </p:sp>
      <p:sp>
        <p:nvSpPr>
          <p:cNvPr id="12291" name="文本框 12290"/>
          <p:cNvSpPr txBox="1"/>
          <p:nvPr/>
        </p:nvSpPr>
        <p:spPr>
          <a:xfrm>
            <a:off x="283845" y="1891030"/>
            <a:ext cx="8353425" cy="1311275"/>
          </a:xfrm>
          <a:prstGeom prst="rect">
            <a:avLst/>
          </a:prstGeom>
          <a:noFill/>
          <a:ln w="9525">
            <a:noFill/>
          </a:ln>
        </p:spPr>
        <p:txBody>
          <a:bodyPr vert="horz" wrap="square" anchor="t">
            <a:spAutoFit/>
          </a:bodyPr>
          <a:lstStyle/>
          <a:p>
            <a:pPr>
              <a:spcBef>
                <a:spcPct val="50000"/>
              </a:spcBef>
            </a:pPr>
            <a:r>
              <a:rPr lang="en-US" altLang="zh-CN" sz="4000">
                <a:solidFill>
                  <a:srgbClr val="A50021"/>
                </a:solidFill>
                <a:latin typeface="楷体" panose="02010609060101010101" pitchFamily="1" charset="-122"/>
                <a:ea typeface="楷体" panose="02010609060101010101" pitchFamily="1" charset="-122"/>
              </a:rPr>
              <a:t>1</a:t>
            </a:r>
            <a:r>
              <a:rPr lang="zh-CN" altLang="en-US" sz="4000">
                <a:solidFill>
                  <a:srgbClr val="A50021"/>
                </a:solidFill>
                <a:latin typeface="楷体" panose="02010609060101010101" pitchFamily="1" charset="-122"/>
                <a:ea typeface="楷体" panose="02010609060101010101" pitchFamily="1" charset="-122"/>
              </a:rPr>
              <a:t>、数字式温度计：根据物质导电性与温度关系制成的。</a:t>
            </a:r>
          </a:p>
        </p:txBody>
      </p:sp>
      <p:sp>
        <p:nvSpPr>
          <p:cNvPr id="12292" name="文本框 12291"/>
          <p:cNvSpPr txBox="1"/>
          <p:nvPr/>
        </p:nvSpPr>
        <p:spPr>
          <a:xfrm>
            <a:off x="355283" y="3116580"/>
            <a:ext cx="7561262" cy="639763"/>
          </a:xfrm>
          <a:prstGeom prst="rect">
            <a:avLst/>
          </a:prstGeom>
          <a:noFill/>
          <a:ln w="9525">
            <a:noFill/>
          </a:ln>
        </p:spPr>
        <p:txBody>
          <a:bodyPr vert="horz" wrap="square" anchor="t">
            <a:spAutoFit/>
          </a:bodyPr>
          <a:lstStyle/>
          <a:p>
            <a:pPr>
              <a:spcBef>
                <a:spcPct val="50000"/>
              </a:spcBef>
            </a:pPr>
            <a:r>
              <a:rPr lang="en-US" altLang="zh-CN" sz="3600">
                <a:solidFill>
                  <a:srgbClr val="FF0000"/>
                </a:solidFill>
                <a:latin typeface="楷体" panose="02010609060101010101" pitchFamily="1" charset="-122"/>
                <a:ea typeface="楷体" panose="02010609060101010101" pitchFamily="1" charset="-122"/>
              </a:rPr>
              <a:t>2</a:t>
            </a:r>
            <a:r>
              <a:rPr lang="zh-CN" altLang="en-US" sz="3600">
                <a:solidFill>
                  <a:srgbClr val="FF0000"/>
                </a:solidFill>
                <a:latin typeface="楷体" panose="02010609060101010101" pitchFamily="1" charset="-122"/>
                <a:ea typeface="楷体" panose="02010609060101010101" pitchFamily="1" charset="-122"/>
              </a:rPr>
              <a:t>、用双金属片制成的温度计。</a:t>
            </a:r>
          </a:p>
        </p:txBody>
      </p:sp>
      <p:pic>
        <p:nvPicPr>
          <p:cNvPr id="12293" name="图片 12292" descr="Snap5"/>
          <p:cNvPicPr>
            <a:picLocks noChangeAspect="1"/>
          </p:cNvPicPr>
          <p:nvPr/>
        </p:nvPicPr>
        <p:blipFill>
          <a:blip r:embed="rId4" cstate="print"/>
          <a:stretch>
            <a:fillRect/>
          </a:stretch>
        </p:blipFill>
        <p:spPr>
          <a:xfrm>
            <a:off x="1962785" y="3933190"/>
            <a:ext cx="1866265" cy="2515870"/>
          </a:xfrm>
          <a:prstGeom prst="rect">
            <a:avLst/>
          </a:prstGeom>
          <a:noFill/>
          <a:ln w="9525">
            <a:noFill/>
          </a:ln>
        </p:spPr>
      </p:pic>
      <p:pic>
        <p:nvPicPr>
          <p:cNvPr id="12294" name="图片 12293" descr="Snap6"/>
          <p:cNvPicPr>
            <a:picLocks noChangeAspect="1"/>
          </p:cNvPicPr>
          <p:nvPr/>
        </p:nvPicPr>
        <p:blipFill>
          <a:blip r:embed="rId5" cstate="print"/>
          <a:stretch>
            <a:fillRect/>
          </a:stretch>
        </p:blipFill>
        <p:spPr>
          <a:xfrm>
            <a:off x="5442585" y="3986530"/>
            <a:ext cx="1950720" cy="2408555"/>
          </a:xfrm>
          <a:prstGeom prst="rect">
            <a:avLst/>
          </a:prstGeom>
          <a:noFill/>
          <a:ln w="9525">
            <a:noFill/>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1"/>
                                        </p:tgtEl>
                                        <p:attrNameLst>
                                          <p:attrName>style.visibility</p:attrName>
                                        </p:attrNameLst>
                                      </p:cBhvr>
                                      <p:to>
                                        <p:strVal val="visible"/>
                                      </p:to>
                                    </p:set>
                                    <p:anim calcmode="lin" valueType="num">
                                      <p:cBhvr additive="base">
                                        <p:cTn id="7" dur="500" fill="hold"/>
                                        <p:tgtEl>
                                          <p:spTgt spid="12291"/>
                                        </p:tgtEl>
                                        <p:attrNameLst>
                                          <p:attrName>ppt_x</p:attrName>
                                        </p:attrNameLst>
                                      </p:cBhvr>
                                      <p:tavLst>
                                        <p:tav tm="0">
                                          <p:val>
                                            <p:strVal val="#ppt_x"/>
                                          </p:val>
                                        </p:tav>
                                        <p:tav tm="100000">
                                          <p:val>
                                            <p:strVal val="#ppt_x"/>
                                          </p:val>
                                        </p:tav>
                                      </p:tavLst>
                                    </p:anim>
                                    <p:anim calcmode="lin" valueType="num">
                                      <p:cBhvr additive="base">
                                        <p:cTn id="8" dur="500" fill="hold"/>
                                        <p:tgtEl>
                                          <p:spTgt spid="12291"/>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5" presetClass="entr" presetSubtype="0" fill="hold" nodeType="afterEffect">
                                  <p:stCondLst>
                                    <p:cond delay="0"/>
                                  </p:stCondLst>
                                  <p:childTnLst>
                                    <p:set>
                                      <p:cBhvr>
                                        <p:cTn id="11" dur="1" fill="hold">
                                          <p:stCondLst>
                                            <p:cond delay="0"/>
                                          </p:stCondLst>
                                        </p:cTn>
                                        <p:tgtEl>
                                          <p:spTgt spid="12293"/>
                                        </p:tgtEl>
                                        <p:attrNameLst>
                                          <p:attrName>style.visibility</p:attrName>
                                        </p:attrNameLst>
                                      </p:cBhvr>
                                      <p:to>
                                        <p:strVal val="visible"/>
                                      </p:to>
                                    </p:set>
                                    <p:anim calcmode="lin" valueType="num">
                                      <p:cBhvr>
                                        <p:cTn id="12" dur="1000" fill="hold"/>
                                        <p:tgtEl>
                                          <p:spTgt spid="12293"/>
                                        </p:tgtEl>
                                        <p:attrNameLst>
                                          <p:attrName>ppt_w</p:attrName>
                                        </p:attrNameLst>
                                      </p:cBhvr>
                                      <p:tavLst>
                                        <p:tav tm="0">
                                          <p:val>
                                            <p:fltVal val="0"/>
                                          </p:val>
                                        </p:tav>
                                        <p:tav tm="100000">
                                          <p:val>
                                            <p:strVal val="#ppt_w"/>
                                          </p:val>
                                        </p:tav>
                                      </p:tavLst>
                                    </p:anim>
                                    <p:anim calcmode="lin" valueType="num">
                                      <p:cBhvr>
                                        <p:cTn id="13" dur="1000" fill="hold"/>
                                        <p:tgtEl>
                                          <p:spTgt spid="12293"/>
                                        </p:tgtEl>
                                        <p:attrNameLst>
                                          <p:attrName>ppt_h</p:attrName>
                                        </p:attrNameLst>
                                      </p:cBhvr>
                                      <p:tavLst>
                                        <p:tav tm="0">
                                          <p:val>
                                            <p:fltVal val="0"/>
                                          </p:val>
                                        </p:tav>
                                        <p:tav tm="100000">
                                          <p:val>
                                            <p:strVal val="#ppt_h"/>
                                          </p:val>
                                        </p:tav>
                                      </p:tavLst>
                                    </p:anim>
                                    <p:anim calcmode="lin" valueType="num">
                                      <p:cBhvr>
                                        <p:cTn id="14" dur="1000" fill="hold"/>
                                        <p:tgtEl>
                                          <p:spTgt spid="12293"/>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1229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2292"/>
                                        </p:tgtEl>
                                        <p:attrNameLst>
                                          <p:attrName>style.visibility</p:attrName>
                                        </p:attrNameLst>
                                      </p:cBhvr>
                                      <p:to>
                                        <p:strVal val="visible"/>
                                      </p:to>
                                    </p:set>
                                    <p:anim calcmode="lin" valueType="num">
                                      <p:cBhvr additive="base">
                                        <p:cTn id="20" dur="500" fill="hold"/>
                                        <p:tgtEl>
                                          <p:spTgt spid="12292"/>
                                        </p:tgtEl>
                                        <p:attrNameLst>
                                          <p:attrName>ppt_x</p:attrName>
                                        </p:attrNameLst>
                                      </p:cBhvr>
                                      <p:tavLst>
                                        <p:tav tm="0">
                                          <p:val>
                                            <p:strVal val="#ppt_x"/>
                                          </p:val>
                                        </p:tav>
                                        <p:tav tm="100000">
                                          <p:val>
                                            <p:strVal val="#ppt_x"/>
                                          </p:val>
                                        </p:tav>
                                      </p:tavLst>
                                    </p:anim>
                                    <p:anim calcmode="lin" valueType="num">
                                      <p:cBhvr additive="base">
                                        <p:cTn id="21" dur="500" fill="hold"/>
                                        <p:tgtEl>
                                          <p:spTgt spid="12292"/>
                                        </p:tgtEl>
                                        <p:attrNameLst>
                                          <p:attrName>ppt_y</p:attrName>
                                        </p:attrNameLst>
                                      </p:cBhvr>
                                      <p:tavLst>
                                        <p:tav tm="0">
                                          <p:val>
                                            <p:strVal val="1+#ppt_h/2"/>
                                          </p:val>
                                        </p:tav>
                                        <p:tav tm="100000">
                                          <p:val>
                                            <p:strVal val="#ppt_y"/>
                                          </p:val>
                                        </p:tav>
                                      </p:tavLst>
                                    </p:anim>
                                  </p:childTnLst>
                                </p:cTn>
                              </p:par>
                            </p:childTnLst>
                          </p:cTn>
                        </p:par>
                        <p:par>
                          <p:cTn id="22" fill="hold">
                            <p:stCondLst>
                              <p:cond delay="500"/>
                            </p:stCondLst>
                            <p:childTnLst>
                              <p:par>
                                <p:cTn id="23" presetID="3" presetClass="entr" presetSubtype="10" fill="hold" nodeType="afterEffect">
                                  <p:stCondLst>
                                    <p:cond delay="0"/>
                                  </p:stCondLst>
                                  <p:childTnLst>
                                    <p:set>
                                      <p:cBhvr>
                                        <p:cTn id="24" dur="1" fill="hold">
                                          <p:stCondLst>
                                            <p:cond delay="0"/>
                                          </p:stCondLst>
                                        </p:cTn>
                                        <p:tgtEl>
                                          <p:spTgt spid="12294"/>
                                        </p:tgtEl>
                                        <p:attrNameLst>
                                          <p:attrName>style.visibility</p:attrName>
                                        </p:attrNameLst>
                                      </p:cBhvr>
                                      <p:to>
                                        <p:strVal val="visible"/>
                                      </p:to>
                                    </p:set>
                                    <p:animEffect transition="in" filter="blinds(horizontal)">
                                      <p:cBhvr>
                                        <p:cTn id="25" dur="500"/>
                                        <p:tgtEl>
                                          <p:spTgt spid="122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p:bldP spid="12292"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矩形 13313"/>
          <p:cNvSpPr/>
          <p:nvPr/>
        </p:nvSpPr>
        <p:spPr>
          <a:xfrm>
            <a:off x="1691640" y="1393825"/>
            <a:ext cx="6335713" cy="1008063"/>
          </a:xfrm>
          <a:prstGeom prst="rect">
            <a:avLst/>
          </a:prstGeom>
        </p:spPr>
        <p:txBody>
          <a:bodyPr wrap="none" fromWordArt="1">
            <a:prstTxWarp prst="textPlain">
              <a:avLst>
                <a:gd name="adj" fmla="val 50000"/>
              </a:avLst>
            </a:prstTxWarp>
            <a:normAutofit/>
          </a:bodyPr>
          <a:lstStyle/>
          <a:p>
            <a:pPr algn="ctr"/>
            <a:r>
              <a:rPr lang="zh-CN" altLang="en-US" sz="4800" b="1">
                <a:ln w="9525" cap="flat" cmpd="sng">
                  <a:solidFill>
                    <a:srgbClr val="000000"/>
                  </a:solidFill>
                  <a:prstDash val="solid"/>
                  <a:headEnd type="none" w="med" len="med"/>
                  <a:tailEnd type="none" w="med" len="med"/>
                </a:ln>
                <a:solidFill>
                  <a:srgbClr val="0000FF">
                    <a:alpha val="100000"/>
                  </a:srgbClr>
                </a:solidFill>
                <a:latin typeface="华文彩云" charset="0"/>
                <a:ea typeface="华文彩云" charset="0"/>
              </a:rPr>
              <a:t>如何正确使用温度计？</a:t>
            </a:r>
          </a:p>
        </p:txBody>
      </p:sp>
      <p:pic>
        <p:nvPicPr>
          <p:cNvPr id="13315" name="图片 13314" descr="W020140922613599213092[1]"/>
          <p:cNvPicPr>
            <a:picLocks noChangeAspect="1"/>
          </p:cNvPicPr>
          <p:nvPr/>
        </p:nvPicPr>
        <p:blipFill>
          <a:blip r:embed="rId4" cstate="print"/>
          <a:stretch>
            <a:fillRect/>
          </a:stretch>
        </p:blipFill>
        <p:spPr>
          <a:xfrm>
            <a:off x="828040" y="2619375"/>
            <a:ext cx="7488238" cy="3384550"/>
          </a:xfrm>
          <a:prstGeom prst="rect">
            <a:avLst/>
          </a:prstGeom>
          <a:noFill/>
          <a:ln w="9525">
            <a:noFill/>
          </a:ln>
        </p:spPr>
      </p:pic>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15"/>
  <p:tag name="KSO_WM_TAG_VERSION" val="1.0"/>
  <p:tag name="KSO_WM_SLIDE_ID" val="custom596_12"/>
  <p:tag name="KSO_WM_SLIDE_INDEX" val="12"/>
  <p:tag name="KSO_WM_SLIDE_ITEM_CNT" val="2"/>
  <p:tag name="KSO_WM_SLIDE_LAYOUT" val="a_b_e"/>
  <p:tag name="KSO_WM_SLIDE_LAYOUT_CNT" val="1_1_1"/>
  <p:tag name="KSO_WM_SLIDE_TYPE" val="sectionTitle"/>
  <p:tag name="KSO_WM_BEAUTIFY_FLAG" val="#wm#"/>
</p:tagLst>
</file>

<file path=ppt/tags/tag10.xml><?xml version="1.0" encoding="utf-8"?>
<p:tagLst xmlns:a="http://schemas.openxmlformats.org/drawingml/2006/main" xmlns:r="http://schemas.openxmlformats.org/officeDocument/2006/relationships" xmlns:p="http://schemas.openxmlformats.org/presentationml/2006/main">
  <p:tag name="KSO_WM_TEMPLATE_THUMBS_INDEX" val="1、4、5、9、12、18、23、25、26、27、29"/>
  <p:tag name="KSO_WM_TEMPLATE_CATEGORY" val="custom"/>
  <p:tag name="KSO_WM_TEMPLATE_INDEX" val="215"/>
  <p:tag name="KSO_WM_TAG_VERSION" val="1.0"/>
  <p:tag name="KSO_WM_SLIDE_ID" val="custom596_1"/>
  <p:tag name="KSO_WM_SLIDE_INDEX" val="1"/>
  <p:tag name="KSO_WM_SLIDE_ITEM_CNT" val="2"/>
  <p:tag name="KSO_WM_SLIDE_LAYOUT" val="a_b"/>
  <p:tag name="KSO_WM_SLIDE_LAYOUT_CNT" val="1_1"/>
  <p:tag name="KSO_WM_SLIDE_TYPE" val="title"/>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TEMPLATE_THUMBS_INDEX" val="1、4、5、9、12、18、23、25、26、27、29"/>
  <p:tag name="KSO_WM_TEMPLATE_CATEGORY" val="custom"/>
  <p:tag name="KSO_WM_TEMPLATE_INDEX" val="215"/>
  <p:tag name="KSO_WM_TAG_VERSION" val="1.0"/>
  <p:tag name="KSO_WM_SLIDE_ID" val="custom596_1"/>
  <p:tag name="KSO_WM_SLIDE_INDEX" val="1"/>
  <p:tag name="KSO_WM_SLIDE_ITEM_CNT" val="2"/>
  <p:tag name="KSO_WM_SLIDE_LAYOUT" val="a_b"/>
  <p:tag name="KSO_WM_SLIDE_LAYOUT_CNT" val="1_1"/>
  <p:tag name="KSO_WM_SLIDE_TYPE" val="title"/>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TEMPLATE_THUMBS_INDEX" val="1、4、5、9、12、18、23、25、26、27、29"/>
  <p:tag name="KSO_WM_TEMPLATE_CATEGORY" val="custom"/>
  <p:tag name="KSO_WM_TEMPLATE_INDEX" val="215"/>
  <p:tag name="KSO_WM_TAG_VERSION" val="1.0"/>
  <p:tag name="KSO_WM_SLIDE_ID" val="custom596_1"/>
  <p:tag name="KSO_WM_SLIDE_INDEX" val="1"/>
  <p:tag name="KSO_WM_SLIDE_ITEM_CNT" val="2"/>
  <p:tag name="KSO_WM_SLIDE_LAYOUT" val="a_b"/>
  <p:tag name="KSO_WM_SLIDE_LAYOUT_CNT" val="1_1"/>
  <p:tag name="KSO_WM_SLIDE_TYPE" val="title"/>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TEMPLATE_THUMBS_INDEX" val="1、4、5、9、12、18、23、25、26、27、29"/>
  <p:tag name="KSO_WM_TEMPLATE_CATEGORY" val="custom"/>
  <p:tag name="KSO_WM_TEMPLATE_INDEX" val="215"/>
  <p:tag name="KSO_WM_TAG_VERSION" val="1.0"/>
  <p:tag name="KSO_WM_SLIDE_ID" val="custom596_1"/>
  <p:tag name="KSO_WM_SLIDE_INDEX" val="1"/>
  <p:tag name="KSO_WM_SLIDE_ITEM_CNT" val="2"/>
  <p:tag name="KSO_WM_SLIDE_LAYOUT" val="a_b"/>
  <p:tag name="KSO_WM_SLIDE_LAYOUT_CNT" val="1_1"/>
  <p:tag name="KSO_WM_SLIDE_TYPE" val="title"/>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TEMPLATE_THUMBS_INDEX" val="1、4、5、9、12、18、23、25、26、27、29"/>
  <p:tag name="KSO_WM_TEMPLATE_CATEGORY" val="custom"/>
  <p:tag name="KSO_WM_TEMPLATE_INDEX" val="215"/>
  <p:tag name="KSO_WM_TAG_VERSION" val="1.0"/>
  <p:tag name="KSO_WM_SLIDE_ID" val="custom596_1"/>
  <p:tag name="KSO_WM_SLIDE_INDEX" val="1"/>
  <p:tag name="KSO_WM_SLIDE_ITEM_CNT" val="2"/>
  <p:tag name="KSO_WM_SLIDE_LAYOUT" val="a_b"/>
  <p:tag name="KSO_WM_SLIDE_LAYOUT_CNT" val="1_1"/>
  <p:tag name="KSO_WM_SLIDE_TYPE" val="title"/>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TEMPLATE_THUMBS_INDEX" val="1、4、5、9、12、18、23、25、26、27、29"/>
  <p:tag name="KSO_WM_TEMPLATE_CATEGORY" val="custom"/>
  <p:tag name="KSO_WM_TEMPLATE_INDEX" val="215"/>
  <p:tag name="KSO_WM_TAG_VERSION" val="1.0"/>
  <p:tag name="KSO_WM_SLIDE_ID" val="custom596_1"/>
  <p:tag name="KSO_WM_SLIDE_INDEX" val="1"/>
  <p:tag name="KSO_WM_SLIDE_ITEM_CNT" val="2"/>
  <p:tag name="KSO_WM_SLIDE_LAYOUT" val="a_b"/>
  <p:tag name="KSO_WM_SLIDE_LAYOUT_CNT" val="1_1"/>
  <p:tag name="KSO_WM_SLIDE_TYPE" val="title"/>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TEMPLATE_THUMBS_INDEX" val="1、4、5、9、12、18、23、25、26、27、29"/>
  <p:tag name="KSO_WM_TEMPLATE_CATEGORY" val="custom"/>
  <p:tag name="KSO_WM_TEMPLATE_INDEX" val="215"/>
  <p:tag name="KSO_WM_TAG_VERSION" val="1.0"/>
  <p:tag name="KSO_WM_SLIDE_ID" val="custom596_1"/>
  <p:tag name="KSO_WM_SLIDE_INDEX" val="1"/>
  <p:tag name="KSO_WM_SLIDE_ITEM_CNT" val="2"/>
  <p:tag name="KSO_WM_SLIDE_LAYOUT" val="a_b"/>
  <p:tag name="KSO_WM_SLIDE_LAYOUT_CNT" val="1_1"/>
  <p:tag name="KSO_WM_SLIDE_TYPE" val="title"/>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TEMPLATE_THUMBS_INDEX" val="1、4、5、9、12、18、23、25、26、27、29"/>
  <p:tag name="KSO_WM_TEMPLATE_CATEGORY" val="custom"/>
  <p:tag name="KSO_WM_TEMPLATE_INDEX" val="215"/>
  <p:tag name="KSO_WM_TAG_VERSION" val="1.0"/>
  <p:tag name="KSO_WM_SLIDE_ID" val="custom596_1"/>
  <p:tag name="KSO_WM_SLIDE_INDEX" val="1"/>
  <p:tag name="KSO_WM_SLIDE_ITEM_CNT" val="2"/>
  <p:tag name="KSO_WM_SLIDE_LAYOUT" val="a_b"/>
  <p:tag name="KSO_WM_SLIDE_LAYOUT_CNT" val="1_1"/>
  <p:tag name="KSO_WM_SLIDE_TYPE" val="title"/>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TEMPLATE_THUMBS_INDEX" val="1、4、5、9、12、18、23、25、26、27、29"/>
  <p:tag name="KSO_WM_TEMPLATE_CATEGORY" val="custom"/>
  <p:tag name="KSO_WM_TEMPLATE_INDEX" val="215"/>
  <p:tag name="KSO_WM_TAG_VERSION" val="1.0"/>
  <p:tag name="KSO_WM_SLIDE_ID" val="custom596_1"/>
  <p:tag name="KSO_WM_SLIDE_INDEX" val="1"/>
  <p:tag name="KSO_WM_SLIDE_ITEM_CNT" val="2"/>
  <p:tag name="KSO_WM_SLIDE_LAYOUT" val="a_b"/>
  <p:tag name="KSO_WM_SLIDE_LAYOUT_CNT" val="1_1"/>
  <p:tag name="KSO_WM_SLIDE_TYPE" val="title"/>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TEMPLATE_THUMBS_INDEX" val="1、4、5、9、12、18、23、25、26、27、29"/>
  <p:tag name="KSO_WM_TEMPLATE_CATEGORY" val="custom"/>
  <p:tag name="KSO_WM_TEMPLATE_INDEX" val="215"/>
  <p:tag name="KSO_WM_TAG_VERSION" val="1.0"/>
  <p:tag name="KSO_WM_SLIDE_ID" val="custom596_1"/>
  <p:tag name="KSO_WM_SLIDE_INDEX" val="1"/>
  <p:tag name="KSO_WM_SLIDE_ITEM_CNT" val="2"/>
  <p:tag name="KSO_WM_SLIDE_LAYOUT" val="a_b"/>
  <p:tag name="KSO_WM_SLIDE_LAYOUT_CNT" val="1_1"/>
  <p:tag name="KSO_WM_SLIDE_TYPE" val="title"/>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596"/>
  <p:tag name="KSO_WM_UNIT_TYPE" val="a"/>
  <p:tag name="KSO_WM_UNIT_INDEX" val="1"/>
  <p:tag name="KSO_WM_UNIT_ID" val="custom596_12*a*1"/>
  <p:tag name="KSO_WM_UNIT_CLEAR" val="1"/>
  <p:tag name="KSO_WM_UNIT_LAYERLEVEL" val="1"/>
  <p:tag name="KSO_WM_UNIT_VALUE" val="13"/>
  <p:tag name="KSO_WM_UNIT_ISCONTENTSTITLE" val="0"/>
  <p:tag name="KSO_WM_UNIT_HIGHLIGHT" val="0"/>
  <p:tag name="KSO_WM_UNIT_COMPATIBLE" val="0"/>
  <p:tag name="KSO_WM_UNIT_PRESET_TEXT_INDEX" val="3"/>
  <p:tag name="KSO_WM_UNIT_PRESET_TEXT_LEN" val="17"/>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15"/>
</p:tagLst>
</file>

<file path=ppt/tags/tag2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596"/>
  <p:tag name="KSO_WM_UNIT_TYPE" val="b"/>
  <p:tag name="KSO_WM_UNIT_INDEX" val="1"/>
  <p:tag name="KSO_WM_UNIT_ID" val="custom596_1*b*1"/>
  <p:tag name="KSO_WM_UNIT_CLEAR" val="1"/>
  <p:tag name="KSO_WM_UNIT_LAYERLEVEL" val="1"/>
  <p:tag name="KSO_WM_UNIT_VALUE" val="66"/>
  <p:tag name="KSO_WM_UNIT_ISCONTENTSTITLE" val="0"/>
  <p:tag name="KSO_WM_UNIT_HIGHLIGHT" val="0"/>
  <p:tag name="KSO_WM_UNIT_COMPATIBLE" val="0"/>
  <p:tag name="KSO_WM_UNIT_PRESET_TEXT_INDEX" val="3"/>
  <p:tag name="KSO_WM_UNIT_PRESET_TEXT_LEN" val="17"/>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15"/>
</p:tagLst>
</file>

<file path=ppt/tags/tag2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596"/>
  <p:tag name="KSO_WM_UNIT_TYPE" val="b"/>
  <p:tag name="KSO_WM_UNIT_INDEX" val="1"/>
  <p:tag name="KSO_WM_UNIT_ID" val="custom596_1*b*1"/>
  <p:tag name="KSO_WM_UNIT_CLEAR" val="1"/>
  <p:tag name="KSO_WM_UNIT_LAYERLEVEL" val="1"/>
  <p:tag name="KSO_WM_UNIT_VALUE" val="66"/>
  <p:tag name="KSO_WM_UNIT_ISCONTENTSTITLE" val="0"/>
  <p:tag name="KSO_WM_UNIT_HIGHLIGHT" val="0"/>
  <p:tag name="KSO_WM_UNIT_COMPATIBLE" val="0"/>
  <p:tag name="KSO_WM_UNIT_PRESET_TEXT_INDEX" val="3"/>
  <p:tag name="KSO_WM_UNIT_PRESET_TEXT_LEN" val="17"/>
</p:tagLst>
</file>

<file path=ppt/tags/tag3.xml><?xml version="1.0" encoding="utf-8"?>
<p:tagLst xmlns:a="http://schemas.openxmlformats.org/drawingml/2006/main" xmlns:r="http://schemas.openxmlformats.org/officeDocument/2006/relationships" xmlns:p="http://schemas.openxmlformats.org/presentationml/2006/main">
  <p:tag name="KSO_WM_TEMPLATE_THUMBS_INDEX" val="1、4、5、9、12、18、23、25、26、27、29"/>
  <p:tag name="KSO_WM_TEMPLATE_CATEGORY" val="custom"/>
  <p:tag name="KSO_WM_TEMPLATE_INDEX" val="215"/>
  <p:tag name="KSO_WM_TAG_VERSION" val="1.0"/>
  <p:tag name="KSO_WM_SLIDE_ID" val="custom596_1"/>
  <p:tag name="KSO_WM_SLIDE_INDEX" val="1"/>
  <p:tag name="KSO_WM_SLIDE_ITEM_CNT" val="2"/>
  <p:tag name="KSO_WM_SLIDE_LAYOUT" val="a_b"/>
  <p:tag name="KSO_WM_SLIDE_LAYOUT_CNT" val="1_1"/>
  <p:tag name="KSO_WM_SLIDE_TYPE" val="title"/>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596"/>
  <p:tag name="KSO_WM_UNIT_TYPE" val="b"/>
  <p:tag name="KSO_WM_UNIT_INDEX" val="1"/>
  <p:tag name="KSO_WM_UNIT_ID" val="custom596_1*b*1"/>
  <p:tag name="KSO_WM_UNIT_CLEAR" val="1"/>
  <p:tag name="KSO_WM_UNIT_LAYERLEVEL" val="1"/>
  <p:tag name="KSO_WM_UNIT_VALUE" val="66"/>
  <p:tag name="KSO_WM_UNIT_ISCONTENTSTITLE" val="0"/>
  <p:tag name="KSO_WM_UNIT_HIGHLIGHT" val="0"/>
  <p:tag name="KSO_WM_UNIT_COMPATIBLE" val="0"/>
  <p:tag name="KSO_WM_UNIT_PRESET_TEXT_INDEX" val="3"/>
  <p:tag name="KSO_WM_UNIT_PRESET_TEXT_LEN" val="17"/>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15"/>
</p:tagLst>
</file>

<file path=ppt/tags/tag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596"/>
  <p:tag name="KSO_WM_UNIT_TYPE" val="b"/>
  <p:tag name="KSO_WM_UNIT_INDEX" val="1"/>
  <p:tag name="KSO_WM_UNIT_ID" val="custom596_1*b*1"/>
  <p:tag name="KSO_WM_UNIT_CLEAR" val="1"/>
  <p:tag name="KSO_WM_UNIT_LAYERLEVEL" val="1"/>
  <p:tag name="KSO_WM_UNIT_VALUE" val="66"/>
  <p:tag name="KSO_WM_UNIT_ISCONTENTSTITLE" val="0"/>
  <p:tag name="KSO_WM_UNIT_HIGHLIGHT" val="0"/>
  <p:tag name="KSO_WM_UNIT_COMPATIBLE" val="0"/>
  <p:tag name="KSO_WM_UNIT_PRESET_TEXT_INDEX" val="3"/>
  <p:tag name="KSO_WM_UNIT_PRESET_TEXT_LEN" val="17"/>
</p:tagLst>
</file>

<file path=ppt/tags/tag7.xml><?xml version="1.0" encoding="utf-8"?>
<p:tagLst xmlns:a="http://schemas.openxmlformats.org/drawingml/2006/main" xmlns:r="http://schemas.openxmlformats.org/officeDocument/2006/relationships" xmlns:p="http://schemas.openxmlformats.org/presentationml/2006/main">
  <p:tag name="KSO_WM_TEMPLATE_THUMBS_INDEX" val="1、4、5、9、12、18、23、25、26、27、29"/>
  <p:tag name="KSO_WM_TEMPLATE_CATEGORY" val="custom"/>
  <p:tag name="KSO_WM_TEMPLATE_INDEX" val="215"/>
  <p:tag name="KSO_WM_TAG_VERSION" val="1.0"/>
  <p:tag name="KSO_WM_SLIDE_ID" val="custom596_1"/>
  <p:tag name="KSO_WM_SLIDE_INDEX" val="1"/>
  <p:tag name="KSO_WM_SLIDE_ITEM_CNT" val="2"/>
  <p:tag name="KSO_WM_SLIDE_LAYOUT" val="a_b"/>
  <p:tag name="KSO_WM_SLIDE_LAYOUT_CNT" val="1_1"/>
  <p:tag name="KSO_WM_SLIDE_TYPE" val="title"/>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TEMPLATE_THUMBS_INDEX" val="1、4、5、9、12、18、23、25、26、27、29"/>
  <p:tag name="KSO_WM_TEMPLATE_CATEGORY" val="custom"/>
  <p:tag name="KSO_WM_TEMPLATE_INDEX" val="215"/>
  <p:tag name="KSO_WM_TAG_VERSION" val="1.0"/>
  <p:tag name="KSO_WM_SLIDE_ID" val="custom596_1"/>
  <p:tag name="KSO_WM_SLIDE_INDEX" val="1"/>
  <p:tag name="KSO_WM_SLIDE_ITEM_CNT" val="2"/>
  <p:tag name="KSO_WM_SLIDE_LAYOUT" val="a_b"/>
  <p:tag name="KSO_WM_SLIDE_LAYOUT_CNT" val="1_1"/>
  <p:tag name="KSO_WM_SLIDE_TYPE" val="title"/>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TEMPLATE_THUMBS_INDEX" val="1、4、5、9、12、18、23、25、26、27、29"/>
  <p:tag name="KSO_WM_TEMPLATE_CATEGORY" val="custom"/>
  <p:tag name="KSO_WM_TEMPLATE_INDEX" val="215"/>
  <p:tag name="KSO_WM_TAG_VERSION" val="1.0"/>
  <p:tag name="KSO_WM_SLIDE_ID" val="custom596_1"/>
  <p:tag name="KSO_WM_SLIDE_INDEX" val="1"/>
  <p:tag name="KSO_WM_SLIDE_ITEM_CNT" val="2"/>
  <p:tag name="KSO_WM_SLIDE_LAYOUT" val="a_b"/>
  <p:tag name="KSO_WM_SLIDE_LAYOUT_CNT" val="1_1"/>
  <p:tag name="KSO_WM_SLIDE_TYPE" val="title"/>
  <p:tag name="KSO_WM_BEAUTIFY_FLAG" val="#wm#"/>
</p:tagLst>
</file>

<file path=ppt/theme/theme1.xml><?xml version="1.0" encoding="utf-8"?>
<a:theme xmlns:a="http://schemas.openxmlformats.org/drawingml/2006/main" name="Office 主题">
  <a:themeElements>
    <a:clrScheme name="21515">
      <a:dk1>
        <a:srgbClr val="5F5F5F"/>
      </a:dk1>
      <a:lt1>
        <a:srgbClr val="FFFFFF"/>
      </a:lt1>
      <a:dk2>
        <a:srgbClr val="4D4D4D"/>
      </a:dk2>
      <a:lt2>
        <a:srgbClr val="FFFFFF"/>
      </a:lt2>
      <a:accent1>
        <a:srgbClr val="47B6E7"/>
      </a:accent1>
      <a:accent2>
        <a:srgbClr val="628EE3"/>
      </a:accent2>
      <a:accent3>
        <a:srgbClr val="2BC3B5"/>
      </a:accent3>
      <a:accent4>
        <a:srgbClr val="92D050"/>
      </a:accent4>
      <a:accent5>
        <a:srgbClr val="CEB9A3"/>
      </a:accent5>
      <a:accent6>
        <a:srgbClr val="FFC000"/>
      </a:accent6>
      <a:hlink>
        <a:srgbClr val="00B0F0"/>
      </a:hlink>
      <a:folHlink>
        <a:srgbClr val="AFB2B4"/>
      </a:folHlink>
    </a:clrScheme>
    <a:fontScheme name="自定义 2">
      <a:majorFont>
        <a:latin typeface="Arial"/>
        <a:ea typeface="黑体"/>
        <a:cs typeface=""/>
      </a:majorFont>
      <a:minorFont>
        <a:latin typeface="Arial"/>
        <a:ea typeface="黑体"/>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671</Words>
  <Application>Microsoft Office PowerPoint</Application>
  <PresentationFormat>全屏显示(4:3)</PresentationFormat>
  <Paragraphs>156</Paragraphs>
  <Slides>18</Slides>
  <Notes>15</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主题</vt:lpstr>
      <vt:lpstr>第三章 物态变化</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宇恒编辑部</dc:creator>
  <cp:lastModifiedBy>User</cp:lastModifiedBy>
  <cp:revision>71</cp:revision>
  <dcterms:created xsi:type="dcterms:W3CDTF">2015-11-16T05:18:00Z</dcterms:created>
  <dcterms:modified xsi:type="dcterms:W3CDTF">2019-08-20T14:23:50Z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2052-10.1.0.6929</vt:lpwstr>
  </property>
</Properties>
</file>