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heme/theme3.xml" ContentType="application/vnd.openxmlformats-officedocument.them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1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notesSlides/notesSlide2.xml" ContentType="application/vnd.openxmlformats-officedocument.presentationml.notesSlide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notesSlides/notesSlide3.xml" ContentType="application/vnd.openxmlformats-officedocument.presentationml.notesSlide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9"/>
  </p:notesMasterIdLst>
  <p:sldIdLst>
    <p:sldId id="257" r:id="rId3"/>
    <p:sldId id="258" r:id="rId4"/>
    <p:sldId id="260" r:id="rId5"/>
    <p:sldId id="261" r:id="rId6"/>
    <p:sldId id="269" r:id="rId7"/>
    <p:sldId id="270" r:id="rId8"/>
    <p:sldId id="268" r:id="rId9"/>
    <p:sldId id="273" r:id="rId10"/>
    <p:sldId id="272" r:id="rId11"/>
    <p:sldId id="275" r:id="rId12"/>
    <p:sldId id="264" r:id="rId13"/>
    <p:sldId id="277" r:id="rId14"/>
    <p:sldId id="278" r:id="rId15"/>
    <p:sldId id="280" r:id="rId16"/>
    <p:sldId id="281" r:id="rId17"/>
    <p:sldId id="286" r:id="rId18"/>
    <p:sldId id="283" r:id="rId19"/>
    <p:sldId id="294" r:id="rId20"/>
    <p:sldId id="292" r:id="rId21"/>
    <p:sldId id="309" r:id="rId22"/>
    <p:sldId id="310" r:id="rId23"/>
    <p:sldId id="312" r:id="rId24"/>
    <p:sldId id="302" r:id="rId25"/>
    <p:sldId id="303" r:id="rId26"/>
    <p:sldId id="304" r:id="rId27"/>
    <p:sldId id="30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11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2" Type="http://schemas.openxmlformats.org/officeDocument/2006/relationships/tags" Target="../tags/tag145.xml"/><Relationship Id="rId1" Type="http://schemas.openxmlformats.org/officeDocument/2006/relationships/theme" Target="../theme/theme3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61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fld id="{EC1BDF3C-5FB1-401A-9A1E-1D9A2E9D1B19}" type="slidenum">
              <a:rPr lang="en-US" altLang="zh-CN" smtClean="0">
                <a:ea typeface="宋体" panose="02010600030101010101" pitchFamily="2" charset="-122"/>
              </a:rPr>
              <a:t>20</a:t>
            </a:fld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2"/>
            </p:custDataLst>
          </p:nvPr>
        </p:nvSpPr>
        <p:spPr/>
      </p:sp>
      <p:sp>
        <p:nvSpPr>
          <p:cNvPr id="39940" name="Rectangle 3"/>
          <p:cNvSpPr txBox="1"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fld id="{0F15702F-B70E-41D8-B861-2E9B87CA7722}" type="slidenum">
              <a:rPr lang="en-US" altLang="zh-CN" smtClean="0">
                <a:ea typeface="宋体" panose="02010600030101010101" pitchFamily="2" charset="-122"/>
              </a:rPr>
              <a:t>21</a:t>
            </a:fld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2"/>
            </p:custDataLst>
          </p:nvPr>
        </p:nvSpPr>
        <p:spPr/>
      </p:sp>
      <p:sp>
        <p:nvSpPr>
          <p:cNvPr id="40964" name="Rectangle 3"/>
          <p:cNvSpPr txBox="1"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宫格文本-6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7826049" hasCustomPrompt="1"/>
            <p:custDataLst>
              <p:tags r:id="rId1"/>
            </p:custDataLst>
          </p:nvPr>
        </p:nvSpPr>
        <p:spPr>
          <a:xfrm>
            <a:off x="609600" y="609600"/>
            <a:ext cx="10972800" cy="762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ct val="0"/>
              </a:spcBef>
              <a:spcAft>
                <a:spcPct val="0"/>
              </a:spcAft>
              <a:buNone/>
              <a:defRPr sz="44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51446017" hasCustomPrompt="1"/>
            <p:custDataLst>
              <p:tags r:id="rId2"/>
            </p:custDataLst>
          </p:nvPr>
        </p:nvSpPr>
        <p:spPr>
          <a:xfrm>
            <a:off x="60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51446785" hasCustomPrompt="1"/>
            <p:custDataLst>
              <p:tags r:id="rId3"/>
            </p:custDataLst>
          </p:nvPr>
        </p:nvSpPr>
        <p:spPr>
          <a:xfrm>
            <a:off x="60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51511553" hasCustomPrompt="1"/>
            <p:custDataLst>
              <p:tags r:id="rId4"/>
            </p:custDataLst>
          </p:nvPr>
        </p:nvSpPr>
        <p:spPr>
          <a:xfrm>
            <a:off x="441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51512321" hasCustomPrompt="1"/>
            <p:custDataLst>
              <p:tags r:id="rId5"/>
            </p:custDataLst>
          </p:nvPr>
        </p:nvSpPr>
        <p:spPr>
          <a:xfrm>
            <a:off x="441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51577089" hasCustomPrompt="1"/>
            <p:custDataLst>
              <p:tags r:id="rId6"/>
            </p:custDataLst>
          </p:nvPr>
        </p:nvSpPr>
        <p:spPr>
          <a:xfrm>
            <a:off x="8229600" y="21336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51577857" hasCustomPrompt="1"/>
            <p:custDataLst>
              <p:tags r:id="rId7"/>
            </p:custDataLst>
          </p:nvPr>
        </p:nvSpPr>
        <p:spPr>
          <a:xfrm>
            <a:off x="8229600" y="26924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51642625" hasCustomPrompt="1"/>
            <p:custDataLst>
              <p:tags r:id="rId8"/>
            </p:custDataLst>
          </p:nvPr>
        </p:nvSpPr>
        <p:spPr>
          <a:xfrm>
            <a:off x="60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51643393" hasCustomPrompt="1"/>
            <p:custDataLst>
              <p:tags r:id="rId9"/>
            </p:custDataLst>
          </p:nvPr>
        </p:nvSpPr>
        <p:spPr>
          <a:xfrm>
            <a:off x="60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51708161" hasCustomPrompt="1"/>
            <p:custDataLst>
              <p:tags r:id="rId10"/>
            </p:custDataLst>
          </p:nvPr>
        </p:nvSpPr>
        <p:spPr>
          <a:xfrm>
            <a:off x="441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51708929" hasCustomPrompt="1"/>
            <p:custDataLst>
              <p:tags r:id="rId11"/>
            </p:custDataLst>
          </p:nvPr>
        </p:nvSpPr>
        <p:spPr>
          <a:xfrm>
            <a:off x="441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51773697" hasCustomPrompt="1"/>
            <p:custDataLst>
              <p:tags r:id="rId12"/>
            </p:custDataLst>
          </p:nvPr>
        </p:nvSpPr>
        <p:spPr>
          <a:xfrm>
            <a:off x="8229600" y="4368800"/>
            <a:ext cx="3352800" cy="406400"/>
          </a:xfrm>
          <a:noFill/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51774465" hasCustomPrompt="1"/>
            <p:custDataLst>
              <p:tags r:id="rId13"/>
            </p:custDataLst>
          </p:nvPr>
        </p:nvSpPr>
        <p:spPr>
          <a:xfrm>
            <a:off x="8229600" y="4927600"/>
            <a:ext cx="3352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85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8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tags" Target="../tags/tag8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8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image" Target="../media/image3.png"/><Relationship Id="rId5" Type="http://schemas.openxmlformats.org/officeDocument/2006/relationships/tags" Target="../tags/tag15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2" Type="http://schemas.openxmlformats.org/officeDocument/2006/relationships/tags" Target="../tags/tag369.xml"/><Relationship Id="rId16" Type="http://schemas.openxmlformats.org/officeDocument/2006/relationships/image" Target="../media/image27.jpeg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5" Type="http://schemas.openxmlformats.org/officeDocument/2006/relationships/tags" Target="../tags/tag372.xml"/><Relationship Id="rId15" Type="http://schemas.openxmlformats.org/officeDocument/2006/relationships/image" Target="../media/image26.jpeg"/><Relationship Id="rId10" Type="http://schemas.openxmlformats.org/officeDocument/2006/relationships/tags" Target="../tags/tag377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87.xml"/><Relationship Id="rId13" Type="http://schemas.openxmlformats.org/officeDocument/2006/relationships/image" Target="../media/image28.gif"/><Relationship Id="rId3" Type="http://schemas.openxmlformats.org/officeDocument/2006/relationships/tags" Target="../tags/tag382.xml"/><Relationship Id="rId7" Type="http://schemas.openxmlformats.org/officeDocument/2006/relationships/tags" Target="../tags/tag38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11" Type="http://schemas.openxmlformats.org/officeDocument/2006/relationships/tags" Target="../tags/tag390.xml"/><Relationship Id="rId5" Type="http://schemas.openxmlformats.org/officeDocument/2006/relationships/tags" Target="../tags/tag384.xml"/><Relationship Id="rId10" Type="http://schemas.openxmlformats.org/officeDocument/2006/relationships/tags" Target="../tags/tag389.xml"/><Relationship Id="rId4" Type="http://schemas.openxmlformats.org/officeDocument/2006/relationships/tags" Target="../tags/tag383.xml"/><Relationship Id="rId9" Type="http://schemas.openxmlformats.org/officeDocument/2006/relationships/tags" Target="../tags/tag388.xml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30.pn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tags" Target="../tags/tag401.xml"/><Relationship Id="rId5" Type="http://schemas.openxmlformats.org/officeDocument/2006/relationships/tags" Target="../tags/tag395.xml"/><Relationship Id="rId10" Type="http://schemas.openxmlformats.org/officeDocument/2006/relationships/tags" Target="../tags/tag400.xml"/><Relationship Id="rId4" Type="http://schemas.openxmlformats.org/officeDocument/2006/relationships/tags" Target="../tags/tag394.xml"/><Relationship Id="rId9" Type="http://schemas.openxmlformats.org/officeDocument/2006/relationships/tags" Target="../tags/tag39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tags" Target="../tags/tag414.xml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tags" Target="../tags/tag413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tags" Target="../tags/tag412.xml"/><Relationship Id="rId5" Type="http://schemas.openxmlformats.org/officeDocument/2006/relationships/tags" Target="../tags/tag406.xml"/><Relationship Id="rId15" Type="http://schemas.openxmlformats.org/officeDocument/2006/relationships/image" Target="../media/image31.png"/><Relationship Id="rId10" Type="http://schemas.openxmlformats.org/officeDocument/2006/relationships/tags" Target="../tags/tag411.xml"/><Relationship Id="rId4" Type="http://schemas.openxmlformats.org/officeDocument/2006/relationships/tags" Target="../tags/tag405.xml"/><Relationship Id="rId9" Type="http://schemas.openxmlformats.org/officeDocument/2006/relationships/tags" Target="../tags/tag410.xml"/><Relationship Id="rId1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13" Type="http://schemas.openxmlformats.org/officeDocument/2006/relationships/slideLayout" Target="../slideLayouts/slideLayout2.xml"/><Relationship Id="rId3" Type="http://schemas.microsoft.com/office/2007/relationships/media" Target="../media/media1.mp4"/><Relationship Id="rId7" Type="http://schemas.openxmlformats.org/officeDocument/2006/relationships/tags" Target="../tags/tag419.xml"/><Relationship Id="rId12" Type="http://schemas.openxmlformats.org/officeDocument/2006/relationships/tags" Target="../tags/tag424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18.xml"/><Relationship Id="rId11" Type="http://schemas.openxmlformats.org/officeDocument/2006/relationships/tags" Target="../tags/tag423.xml"/><Relationship Id="rId5" Type="http://schemas.openxmlformats.org/officeDocument/2006/relationships/tags" Target="../tags/tag417.xml"/><Relationship Id="rId10" Type="http://schemas.openxmlformats.org/officeDocument/2006/relationships/tags" Target="../tags/tag422.xml"/><Relationship Id="rId4" Type="http://schemas.openxmlformats.org/officeDocument/2006/relationships/video" Target="../media/media1.mp4"/><Relationship Id="rId9" Type="http://schemas.openxmlformats.org/officeDocument/2006/relationships/tags" Target="../tags/tag421.xml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3" Type="http://schemas.openxmlformats.org/officeDocument/2006/relationships/tags" Target="../tags/tag427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431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0" Type="http://schemas.openxmlformats.org/officeDocument/2006/relationships/tags" Target="../tags/tag444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tags" Target="../tags/tag435.xml"/><Relationship Id="rId5" Type="http://schemas.openxmlformats.org/officeDocument/2006/relationships/tags" Target="../tags/tag429.xml"/><Relationship Id="rId15" Type="http://schemas.openxmlformats.org/officeDocument/2006/relationships/tags" Target="../tags/tag439.xml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2" Type="http://schemas.openxmlformats.org/officeDocument/2006/relationships/tags" Target="../tags/tag44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0" Type="http://schemas.openxmlformats.org/officeDocument/2006/relationships/tags" Target="../tags/tag454.xml"/><Relationship Id="rId4" Type="http://schemas.openxmlformats.org/officeDocument/2006/relationships/tags" Target="../tags/tag448.xml"/><Relationship Id="rId9" Type="http://schemas.openxmlformats.org/officeDocument/2006/relationships/tags" Target="../tags/tag4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image" Target="../media/image33.png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5" Type="http://schemas.openxmlformats.org/officeDocument/2006/relationships/tags" Target="../tags/tag461.xml"/><Relationship Id="rId10" Type="http://schemas.openxmlformats.org/officeDocument/2006/relationships/tags" Target="../tags/tag466.xml"/><Relationship Id="rId4" Type="http://schemas.openxmlformats.org/officeDocument/2006/relationships/tags" Target="../tags/tag460.xml"/><Relationship Id="rId9" Type="http://schemas.openxmlformats.org/officeDocument/2006/relationships/tags" Target="../tags/tag46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image" Target="../media/image34.png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5" Type="http://schemas.openxmlformats.org/officeDocument/2006/relationships/tags" Target="../tags/tag472.xml"/><Relationship Id="rId10" Type="http://schemas.openxmlformats.org/officeDocument/2006/relationships/tags" Target="../tags/tag477.xml"/><Relationship Id="rId4" Type="http://schemas.openxmlformats.org/officeDocument/2006/relationships/tags" Target="../tags/tag471.xml"/><Relationship Id="rId9" Type="http://schemas.openxmlformats.org/officeDocument/2006/relationships/tags" Target="../tags/tag47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5" Type="http://schemas.openxmlformats.org/officeDocument/2006/relationships/tags" Target="../tags/tag483.xml"/><Relationship Id="rId10" Type="http://schemas.openxmlformats.org/officeDocument/2006/relationships/tags" Target="../tags/tag488.xml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12" Type="http://schemas.openxmlformats.org/officeDocument/2006/relationships/tags" Target="../tags/tag171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tags" Target="../tags/tag170.xml"/><Relationship Id="rId5" Type="http://schemas.openxmlformats.org/officeDocument/2006/relationships/tags" Target="../tags/tag164.xml"/><Relationship Id="rId10" Type="http://schemas.openxmlformats.org/officeDocument/2006/relationships/tags" Target="../tags/tag169.xml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516.xml"/><Relationship Id="rId21" Type="http://schemas.openxmlformats.org/officeDocument/2006/relationships/tags" Target="../tags/tag511.xml"/><Relationship Id="rId42" Type="http://schemas.openxmlformats.org/officeDocument/2006/relationships/tags" Target="../tags/tag532.xml"/><Relationship Id="rId47" Type="http://schemas.openxmlformats.org/officeDocument/2006/relationships/tags" Target="../tags/tag537.xml"/><Relationship Id="rId63" Type="http://schemas.openxmlformats.org/officeDocument/2006/relationships/tags" Target="../tags/tag553.xml"/><Relationship Id="rId68" Type="http://schemas.openxmlformats.org/officeDocument/2006/relationships/tags" Target="../tags/tag558.xml"/><Relationship Id="rId7" Type="http://schemas.openxmlformats.org/officeDocument/2006/relationships/tags" Target="../tags/tag497.xml"/><Relationship Id="rId2" Type="http://schemas.openxmlformats.org/officeDocument/2006/relationships/tags" Target="../tags/tag492.xml"/><Relationship Id="rId16" Type="http://schemas.openxmlformats.org/officeDocument/2006/relationships/tags" Target="../tags/tag506.xml"/><Relationship Id="rId29" Type="http://schemas.openxmlformats.org/officeDocument/2006/relationships/tags" Target="../tags/tag519.xml"/><Relationship Id="rId11" Type="http://schemas.openxmlformats.org/officeDocument/2006/relationships/tags" Target="../tags/tag501.xml"/><Relationship Id="rId24" Type="http://schemas.openxmlformats.org/officeDocument/2006/relationships/tags" Target="../tags/tag514.xml"/><Relationship Id="rId32" Type="http://schemas.openxmlformats.org/officeDocument/2006/relationships/tags" Target="../tags/tag522.xml"/><Relationship Id="rId37" Type="http://schemas.openxmlformats.org/officeDocument/2006/relationships/tags" Target="../tags/tag527.xml"/><Relationship Id="rId40" Type="http://schemas.openxmlformats.org/officeDocument/2006/relationships/tags" Target="../tags/tag530.xml"/><Relationship Id="rId45" Type="http://schemas.openxmlformats.org/officeDocument/2006/relationships/tags" Target="../tags/tag535.xml"/><Relationship Id="rId53" Type="http://schemas.openxmlformats.org/officeDocument/2006/relationships/tags" Target="../tags/tag543.xml"/><Relationship Id="rId58" Type="http://schemas.openxmlformats.org/officeDocument/2006/relationships/tags" Target="../tags/tag548.xml"/><Relationship Id="rId66" Type="http://schemas.openxmlformats.org/officeDocument/2006/relationships/tags" Target="../tags/tag556.xml"/><Relationship Id="rId5" Type="http://schemas.openxmlformats.org/officeDocument/2006/relationships/tags" Target="../tags/tag495.xml"/><Relationship Id="rId61" Type="http://schemas.openxmlformats.org/officeDocument/2006/relationships/tags" Target="../tags/tag551.xml"/><Relationship Id="rId19" Type="http://schemas.openxmlformats.org/officeDocument/2006/relationships/tags" Target="../tags/tag509.xml"/><Relationship Id="rId14" Type="http://schemas.openxmlformats.org/officeDocument/2006/relationships/tags" Target="../tags/tag504.xml"/><Relationship Id="rId22" Type="http://schemas.openxmlformats.org/officeDocument/2006/relationships/tags" Target="../tags/tag512.xml"/><Relationship Id="rId27" Type="http://schemas.openxmlformats.org/officeDocument/2006/relationships/tags" Target="../tags/tag517.xml"/><Relationship Id="rId30" Type="http://schemas.openxmlformats.org/officeDocument/2006/relationships/tags" Target="../tags/tag520.xml"/><Relationship Id="rId35" Type="http://schemas.openxmlformats.org/officeDocument/2006/relationships/tags" Target="../tags/tag525.xml"/><Relationship Id="rId43" Type="http://schemas.openxmlformats.org/officeDocument/2006/relationships/tags" Target="../tags/tag533.xml"/><Relationship Id="rId48" Type="http://schemas.openxmlformats.org/officeDocument/2006/relationships/tags" Target="../tags/tag538.xml"/><Relationship Id="rId56" Type="http://schemas.openxmlformats.org/officeDocument/2006/relationships/tags" Target="../tags/tag546.xml"/><Relationship Id="rId64" Type="http://schemas.openxmlformats.org/officeDocument/2006/relationships/tags" Target="../tags/tag554.xml"/><Relationship Id="rId69" Type="http://schemas.openxmlformats.org/officeDocument/2006/relationships/slideLayout" Target="../slideLayouts/slideLayout19.xml"/><Relationship Id="rId8" Type="http://schemas.openxmlformats.org/officeDocument/2006/relationships/tags" Target="../tags/tag498.xml"/><Relationship Id="rId51" Type="http://schemas.openxmlformats.org/officeDocument/2006/relationships/tags" Target="../tags/tag541.xml"/><Relationship Id="rId3" Type="http://schemas.openxmlformats.org/officeDocument/2006/relationships/tags" Target="../tags/tag493.xml"/><Relationship Id="rId12" Type="http://schemas.openxmlformats.org/officeDocument/2006/relationships/tags" Target="../tags/tag502.xml"/><Relationship Id="rId17" Type="http://schemas.openxmlformats.org/officeDocument/2006/relationships/tags" Target="../tags/tag507.xml"/><Relationship Id="rId25" Type="http://schemas.openxmlformats.org/officeDocument/2006/relationships/tags" Target="../tags/tag515.xml"/><Relationship Id="rId33" Type="http://schemas.openxmlformats.org/officeDocument/2006/relationships/tags" Target="../tags/tag523.xml"/><Relationship Id="rId38" Type="http://schemas.openxmlformats.org/officeDocument/2006/relationships/tags" Target="../tags/tag528.xml"/><Relationship Id="rId46" Type="http://schemas.openxmlformats.org/officeDocument/2006/relationships/tags" Target="../tags/tag536.xml"/><Relationship Id="rId59" Type="http://schemas.openxmlformats.org/officeDocument/2006/relationships/tags" Target="../tags/tag549.xml"/><Relationship Id="rId67" Type="http://schemas.openxmlformats.org/officeDocument/2006/relationships/tags" Target="../tags/tag557.xml"/><Relationship Id="rId20" Type="http://schemas.openxmlformats.org/officeDocument/2006/relationships/tags" Target="../tags/tag510.xml"/><Relationship Id="rId41" Type="http://schemas.openxmlformats.org/officeDocument/2006/relationships/tags" Target="../tags/tag531.xml"/><Relationship Id="rId54" Type="http://schemas.openxmlformats.org/officeDocument/2006/relationships/tags" Target="../tags/tag544.xml"/><Relationship Id="rId62" Type="http://schemas.openxmlformats.org/officeDocument/2006/relationships/tags" Target="../tags/tag552.xml"/><Relationship Id="rId70" Type="http://schemas.openxmlformats.org/officeDocument/2006/relationships/notesSlide" Target="../notesSlides/notesSlide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5" Type="http://schemas.openxmlformats.org/officeDocument/2006/relationships/tags" Target="../tags/tag505.xml"/><Relationship Id="rId23" Type="http://schemas.openxmlformats.org/officeDocument/2006/relationships/tags" Target="../tags/tag513.xml"/><Relationship Id="rId28" Type="http://schemas.openxmlformats.org/officeDocument/2006/relationships/tags" Target="../tags/tag518.xml"/><Relationship Id="rId36" Type="http://schemas.openxmlformats.org/officeDocument/2006/relationships/tags" Target="../tags/tag526.xml"/><Relationship Id="rId49" Type="http://schemas.openxmlformats.org/officeDocument/2006/relationships/tags" Target="../tags/tag539.xml"/><Relationship Id="rId57" Type="http://schemas.openxmlformats.org/officeDocument/2006/relationships/tags" Target="../tags/tag547.xml"/><Relationship Id="rId10" Type="http://schemas.openxmlformats.org/officeDocument/2006/relationships/tags" Target="../tags/tag500.xml"/><Relationship Id="rId31" Type="http://schemas.openxmlformats.org/officeDocument/2006/relationships/tags" Target="../tags/tag521.xml"/><Relationship Id="rId44" Type="http://schemas.openxmlformats.org/officeDocument/2006/relationships/tags" Target="../tags/tag534.xml"/><Relationship Id="rId52" Type="http://schemas.openxmlformats.org/officeDocument/2006/relationships/tags" Target="../tags/tag542.xml"/><Relationship Id="rId60" Type="http://schemas.openxmlformats.org/officeDocument/2006/relationships/tags" Target="../tags/tag550.xml"/><Relationship Id="rId65" Type="http://schemas.openxmlformats.org/officeDocument/2006/relationships/tags" Target="../tags/tag555.xml"/><Relationship Id="rId4" Type="http://schemas.openxmlformats.org/officeDocument/2006/relationships/tags" Target="../tags/tag494.xml"/><Relationship Id="rId9" Type="http://schemas.openxmlformats.org/officeDocument/2006/relationships/tags" Target="../tags/tag499.xml"/><Relationship Id="rId13" Type="http://schemas.openxmlformats.org/officeDocument/2006/relationships/tags" Target="../tags/tag503.xml"/><Relationship Id="rId18" Type="http://schemas.openxmlformats.org/officeDocument/2006/relationships/tags" Target="../tags/tag508.xml"/><Relationship Id="rId39" Type="http://schemas.openxmlformats.org/officeDocument/2006/relationships/tags" Target="../tags/tag529.xml"/><Relationship Id="rId34" Type="http://schemas.openxmlformats.org/officeDocument/2006/relationships/tags" Target="../tags/tag524.xml"/><Relationship Id="rId50" Type="http://schemas.openxmlformats.org/officeDocument/2006/relationships/tags" Target="../tags/tag540.xml"/><Relationship Id="rId55" Type="http://schemas.openxmlformats.org/officeDocument/2006/relationships/tags" Target="../tags/tag545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587.xml"/><Relationship Id="rId117" Type="http://schemas.openxmlformats.org/officeDocument/2006/relationships/tags" Target="../tags/tag678.xml"/><Relationship Id="rId21" Type="http://schemas.openxmlformats.org/officeDocument/2006/relationships/tags" Target="../tags/tag582.xml"/><Relationship Id="rId42" Type="http://schemas.openxmlformats.org/officeDocument/2006/relationships/tags" Target="../tags/tag603.xml"/><Relationship Id="rId47" Type="http://schemas.openxmlformats.org/officeDocument/2006/relationships/tags" Target="../tags/tag608.xml"/><Relationship Id="rId63" Type="http://schemas.openxmlformats.org/officeDocument/2006/relationships/tags" Target="../tags/tag624.xml"/><Relationship Id="rId68" Type="http://schemas.openxmlformats.org/officeDocument/2006/relationships/tags" Target="../tags/tag629.xml"/><Relationship Id="rId84" Type="http://schemas.openxmlformats.org/officeDocument/2006/relationships/tags" Target="../tags/tag645.xml"/><Relationship Id="rId89" Type="http://schemas.openxmlformats.org/officeDocument/2006/relationships/tags" Target="../tags/tag650.xml"/><Relationship Id="rId112" Type="http://schemas.openxmlformats.org/officeDocument/2006/relationships/tags" Target="../tags/tag673.xml"/><Relationship Id="rId16" Type="http://schemas.openxmlformats.org/officeDocument/2006/relationships/tags" Target="../tags/tag577.xml"/><Relationship Id="rId107" Type="http://schemas.openxmlformats.org/officeDocument/2006/relationships/tags" Target="../tags/tag668.xml"/><Relationship Id="rId11" Type="http://schemas.openxmlformats.org/officeDocument/2006/relationships/tags" Target="../tags/tag572.xml"/><Relationship Id="rId32" Type="http://schemas.openxmlformats.org/officeDocument/2006/relationships/tags" Target="../tags/tag593.xml"/><Relationship Id="rId37" Type="http://schemas.openxmlformats.org/officeDocument/2006/relationships/tags" Target="../tags/tag598.xml"/><Relationship Id="rId53" Type="http://schemas.openxmlformats.org/officeDocument/2006/relationships/tags" Target="../tags/tag614.xml"/><Relationship Id="rId58" Type="http://schemas.openxmlformats.org/officeDocument/2006/relationships/tags" Target="../tags/tag619.xml"/><Relationship Id="rId74" Type="http://schemas.openxmlformats.org/officeDocument/2006/relationships/tags" Target="../tags/tag635.xml"/><Relationship Id="rId79" Type="http://schemas.openxmlformats.org/officeDocument/2006/relationships/tags" Target="../tags/tag640.xml"/><Relationship Id="rId102" Type="http://schemas.openxmlformats.org/officeDocument/2006/relationships/tags" Target="../tags/tag663.xml"/><Relationship Id="rId123" Type="http://schemas.openxmlformats.org/officeDocument/2006/relationships/notesSlide" Target="../notesSlides/notesSlide3.xml"/><Relationship Id="rId5" Type="http://schemas.openxmlformats.org/officeDocument/2006/relationships/tags" Target="../tags/tag566.xml"/><Relationship Id="rId90" Type="http://schemas.openxmlformats.org/officeDocument/2006/relationships/tags" Target="../tags/tag651.xml"/><Relationship Id="rId95" Type="http://schemas.openxmlformats.org/officeDocument/2006/relationships/tags" Target="../tags/tag656.xml"/><Relationship Id="rId22" Type="http://schemas.openxmlformats.org/officeDocument/2006/relationships/tags" Target="../tags/tag583.xml"/><Relationship Id="rId27" Type="http://schemas.openxmlformats.org/officeDocument/2006/relationships/tags" Target="../tags/tag588.xml"/><Relationship Id="rId43" Type="http://schemas.openxmlformats.org/officeDocument/2006/relationships/tags" Target="../tags/tag604.xml"/><Relationship Id="rId48" Type="http://schemas.openxmlformats.org/officeDocument/2006/relationships/tags" Target="../tags/tag609.xml"/><Relationship Id="rId64" Type="http://schemas.openxmlformats.org/officeDocument/2006/relationships/tags" Target="../tags/tag625.xml"/><Relationship Id="rId69" Type="http://schemas.openxmlformats.org/officeDocument/2006/relationships/tags" Target="../tags/tag630.xml"/><Relationship Id="rId113" Type="http://schemas.openxmlformats.org/officeDocument/2006/relationships/tags" Target="../tags/tag674.xml"/><Relationship Id="rId118" Type="http://schemas.openxmlformats.org/officeDocument/2006/relationships/tags" Target="../tags/tag679.xml"/><Relationship Id="rId80" Type="http://schemas.openxmlformats.org/officeDocument/2006/relationships/tags" Target="../tags/tag641.xml"/><Relationship Id="rId85" Type="http://schemas.openxmlformats.org/officeDocument/2006/relationships/tags" Target="../tags/tag646.xml"/><Relationship Id="rId12" Type="http://schemas.openxmlformats.org/officeDocument/2006/relationships/tags" Target="../tags/tag573.xml"/><Relationship Id="rId17" Type="http://schemas.openxmlformats.org/officeDocument/2006/relationships/tags" Target="../tags/tag578.xml"/><Relationship Id="rId33" Type="http://schemas.openxmlformats.org/officeDocument/2006/relationships/tags" Target="../tags/tag594.xml"/><Relationship Id="rId38" Type="http://schemas.openxmlformats.org/officeDocument/2006/relationships/tags" Target="../tags/tag599.xml"/><Relationship Id="rId59" Type="http://schemas.openxmlformats.org/officeDocument/2006/relationships/tags" Target="../tags/tag620.xml"/><Relationship Id="rId103" Type="http://schemas.openxmlformats.org/officeDocument/2006/relationships/tags" Target="../tags/tag664.xml"/><Relationship Id="rId108" Type="http://schemas.openxmlformats.org/officeDocument/2006/relationships/tags" Target="../tags/tag669.xml"/><Relationship Id="rId54" Type="http://schemas.openxmlformats.org/officeDocument/2006/relationships/tags" Target="../tags/tag615.xml"/><Relationship Id="rId70" Type="http://schemas.openxmlformats.org/officeDocument/2006/relationships/tags" Target="../tags/tag631.xml"/><Relationship Id="rId75" Type="http://schemas.openxmlformats.org/officeDocument/2006/relationships/tags" Target="../tags/tag636.xml"/><Relationship Id="rId91" Type="http://schemas.openxmlformats.org/officeDocument/2006/relationships/tags" Target="../tags/tag652.xml"/><Relationship Id="rId96" Type="http://schemas.openxmlformats.org/officeDocument/2006/relationships/tags" Target="../tags/tag657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23" Type="http://schemas.openxmlformats.org/officeDocument/2006/relationships/tags" Target="../tags/tag584.xml"/><Relationship Id="rId28" Type="http://schemas.openxmlformats.org/officeDocument/2006/relationships/tags" Target="../tags/tag589.xml"/><Relationship Id="rId49" Type="http://schemas.openxmlformats.org/officeDocument/2006/relationships/tags" Target="../tags/tag610.xml"/><Relationship Id="rId114" Type="http://schemas.openxmlformats.org/officeDocument/2006/relationships/tags" Target="../tags/tag675.xml"/><Relationship Id="rId119" Type="http://schemas.openxmlformats.org/officeDocument/2006/relationships/tags" Target="../tags/tag680.xml"/><Relationship Id="rId44" Type="http://schemas.openxmlformats.org/officeDocument/2006/relationships/tags" Target="../tags/tag605.xml"/><Relationship Id="rId60" Type="http://schemas.openxmlformats.org/officeDocument/2006/relationships/tags" Target="../tags/tag621.xml"/><Relationship Id="rId65" Type="http://schemas.openxmlformats.org/officeDocument/2006/relationships/tags" Target="../tags/tag626.xml"/><Relationship Id="rId81" Type="http://schemas.openxmlformats.org/officeDocument/2006/relationships/tags" Target="../tags/tag642.xml"/><Relationship Id="rId86" Type="http://schemas.openxmlformats.org/officeDocument/2006/relationships/tags" Target="../tags/tag647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3" Type="http://schemas.openxmlformats.org/officeDocument/2006/relationships/tags" Target="../tags/tag574.xml"/><Relationship Id="rId18" Type="http://schemas.openxmlformats.org/officeDocument/2006/relationships/tags" Target="../tags/tag579.xml"/><Relationship Id="rId39" Type="http://schemas.openxmlformats.org/officeDocument/2006/relationships/tags" Target="../tags/tag600.xml"/><Relationship Id="rId109" Type="http://schemas.openxmlformats.org/officeDocument/2006/relationships/tags" Target="../tags/tag670.xml"/><Relationship Id="rId34" Type="http://schemas.openxmlformats.org/officeDocument/2006/relationships/tags" Target="../tags/tag595.xml"/><Relationship Id="rId50" Type="http://schemas.openxmlformats.org/officeDocument/2006/relationships/tags" Target="../tags/tag611.xml"/><Relationship Id="rId55" Type="http://schemas.openxmlformats.org/officeDocument/2006/relationships/tags" Target="../tags/tag616.xml"/><Relationship Id="rId76" Type="http://schemas.openxmlformats.org/officeDocument/2006/relationships/tags" Target="../tags/tag637.xml"/><Relationship Id="rId97" Type="http://schemas.openxmlformats.org/officeDocument/2006/relationships/tags" Target="../tags/tag658.xml"/><Relationship Id="rId104" Type="http://schemas.openxmlformats.org/officeDocument/2006/relationships/tags" Target="../tags/tag665.xml"/><Relationship Id="rId120" Type="http://schemas.openxmlformats.org/officeDocument/2006/relationships/tags" Target="../tags/tag681.xml"/><Relationship Id="rId7" Type="http://schemas.openxmlformats.org/officeDocument/2006/relationships/tags" Target="../tags/tag568.xml"/><Relationship Id="rId71" Type="http://schemas.openxmlformats.org/officeDocument/2006/relationships/tags" Target="../tags/tag632.xml"/><Relationship Id="rId92" Type="http://schemas.openxmlformats.org/officeDocument/2006/relationships/tags" Target="../tags/tag653.xml"/><Relationship Id="rId2" Type="http://schemas.openxmlformats.org/officeDocument/2006/relationships/tags" Target="../tags/tag563.xml"/><Relationship Id="rId29" Type="http://schemas.openxmlformats.org/officeDocument/2006/relationships/tags" Target="../tags/tag590.xml"/><Relationship Id="rId24" Type="http://schemas.openxmlformats.org/officeDocument/2006/relationships/tags" Target="../tags/tag585.xml"/><Relationship Id="rId40" Type="http://schemas.openxmlformats.org/officeDocument/2006/relationships/tags" Target="../tags/tag601.xml"/><Relationship Id="rId45" Type="http://schemas.openxmlformats.org/officeDocument/2006/relationships/tags" Target="../tags/tag606.xml"/><Relationship Id="rId66" Type="http://schemas.openxmlformats.org/officeDocument/2006/relationships/tags" Target="../tags/tag627.xml"/><Relationship Id="rId87" Type="http://schemas.openxmlformats.org/officeDocument/2006/relationships/tags" Target="../tags/tag648.xml"/><Relationship Id="rId110" Type="http://schemas.openxmlformats.org/officeDocument/2006/relationships/tags" Target="../tags/tag671.xml"/><Relationship Id="rId115" Type="http://schemas.openxmlformats.org/officeDocument/2006/relationships/tags" Target="../tags/tag676.xml"/><Relationship Id="rId61" Type="http://schemas.openxmlformats.org/officeDocument/2006/relationships/tags" Target="../tags/tag622.xml"/><Relationship Id="rId82" Type="http://schemas.openxmlformats.org/officeDocument/2006/relationships/tags" Target="../tags/tag643.xml"/><Relationship Id="rId19" Type="http://schemas.openxmlformats.org/officeDocument/2006/relationships/tags" Target="../tags/tag580.xml"/><Relationship Id="rId14" Type="http://schemas.openxmlformats.org/officeDocument/2006/relationships/tags" Target="../tags/tag575.xml"/><Relationship Id="rId30" Type="http://schemas.openxmlformats.org/officeDocument/2006/relationships/tags" Target="../tags/tag591.xml"/><Relationship Id="rId35" Type="http://schemas.openxmlformats.org/officeDocument/2006/relationships/tags" Target="../tags/tag596.xml"/><Relationship Id="rId56" Type="http://schemas.openxmlformats.org/officeDocument/2006/relationships/tags" Target="../tags/tag617.xml"/><Relationship Id="rId77" Type="http://schemas.openxmlformats.org/officeDocument/2006/relationships/tags" Target="../tags/tag638.xml"/><Relationship Id="rId100" Type="http://schemas.openxmlformats.org/officeDocument/2006/relationships/tags" Target="../tags/tag661.xml"/><Relationship Id="rId105" Type="http://schemas.openxmlformats.org/officeDocument/2006/relationships/tags" Target="../tags/tag666.xml"/><Relationship Id="rId8" Type="http://schemas.openxmlformats.org/officeDocument/2006/relationships/tags" Target="../tags/tag569.xml"/><Relationship Id="rId51" Type="http://schemas.openxmlformats.org/officeDocument/2006/relationships/tags" Target="../tags/tag612.xml"/><Relationship Id="rId72" Type="http://schemas.openxmlformats.org/officeDocument/2006/relationships/tags" Target="../tags/tag633.xml"/><Relationship Id="rId93" Type="http://schemas.openxmlformats.org/officeDocument/2006/relationships/tags" Target="../tags/tag654.xml"/><Relationship Id="rId98" Type="http://schemas.openxmlformats.org/officeDocument/2006/relationships/tags" Target="../tags/tag659.xml"/><Relationship Id="rId121" Type="http://schemas.openxmlformats.org/officeDocument/2006/relationships/tags" Target="../tags/tag682.xml"/><Relationship Id="rId3" Type="http://schemas.openxmlformats.org/officeDocument/2006/relationships/tags" Target="../tags/tag564.xml"/><Relationship Id="rId25" Type="http://schemas.openxmlformats.org/officeDocument/2006/relationships/tags" Target="../tags/tag586.xml"/><Relationship Id="rId46" Type="http://schemas.openxmlformats.org/officeDocument/2006/relationships/tags" Target="../tags/tag607.xml"/><Relationship Id="rId67" Type="http://schemas.openxmlformats.org/officeDocument/2006/relationships/tags" Target="../tags/tag628.xml"/><Relationship Id="rId116" Type="http://schemas.openxmlformats.org/officeDocument/2006/relationships/tags" Target="../tags/tag677.xml"/><Relationship Id="rId20" Type="http://schemas.openxmlformats.org/officeDocument/2006/relationships/tags" Target="../tags/tag581.xml"/><Relationship Id="rId41" Type="http://schemas.openxmlformats.org/officeDocument/2006/relationships/tags" Target="../tags/tag602.xml"/><Relationship Id="rId62" Type="http://schemas.openxmlformats.org/officeDocument/2006/relationships/tags" Target="../tags/tag623.xml"/><Relationship Id="rId83" Type="http://schemas.openxmlformats.org/officeDocument/2006/relationships/tags" Target="../tags/tag644.xml"/><Relationship Id="rId88" Type="http://schemas.openxmlformats.org/officeDocument/2006/relationships/tags" Target="../tags/tag649.xml"/><Relationship Id="rId111" Type="http://schemas.openxmlformats.org/officeDocument/2006/relationships/tags" Target="../tags/tag672.xml"/><Relationship Id="rId15" Type="http://schemas.openxmlformats.org/officeDocument/2006/relationships/tags" Target="../tags/tag576.xml"/><Relationship Id="rId36" Type="http://schemas.openxmlformats.org/officeDocument/2006/relationships/tags" Target="../tags/tag597.xml"/><Relationship Id="rId57" Type="http://schemas.openxmlformats.org/officeDocument/2006/relationships/tags" Target="../tags/tag618.xml"/><Relationship Id="rId106" Type="http://schemas.openxmlformats.org/officeDocument/2006/relationships/tags" Target="../tags/tag667.xml"/><Relationship Id="rId10" Type="http://schemas.openxmlformats.org/officeDocument/2006/relationships/tags" Target="../tags/tag571.xml"/><Relationship Id="rId31" Type="http://schemas.openxmlformats.org/officeDocument/2006/relationships/tags" Target="../tags/tag592.xml"/><Relationship Id="rId52" Type="http://schemas.openxmlformats.org/officeDocument/2006/relationships/tags" Target="../tags/tag613.xml"/><Relationship Id="rId73" Type="http://schemas.openxmlformats.org/officeDocument/2006/relationships/tags" Target="../tags/tag634.xml"/><Relationship Id="rId78" Type="http://schemas.openxmlformats.org/officeDocument/2006/relationships/tags" Target="../tags/tag639.xml"/><Relationship Id="rId94" Type="http://schemas.openxmlformats.org/officeDocument/2006/relationships/tags" Target="../tags/tag655.xml"/><Relationship Id="rId99" Type="http://schemas.openxmlformats.org/officeDocument/2006/relationships/tags" Target="../tags/tag660.xml"/><Relationship Id="rId101" Type="http://schemas.openxmlformats.org/officeDocument/2006/relationships/tags" Target="../tags/tag662.xml"/><Relationship Id="rId122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93.xml"/><Relationship Id="rId13" Type="http://schemas.openxmlformats.org/officeDocument/2006/relationships/tags" Target="../tags/tag698.xml"/><Relationship Id="rId18" Type="http://schemas.openxmlformats.org/officeDocument/2006/relationships/tags" Target="../tags/tag703.xml"/><Relationship Id="rId3" Type="http://schemas.openxmlformats.org/officeDocument/2006/relationships/tags" Target="../tags/tag688.xml"/><Relationship Id="rId21" Type="http://schemas.openxmlformats.org/officeDocument/2006/relationships/tags" Target="../tags/tag706.xml"/><Relationship Id="rId7" Type="http://schemas.openxmlformats.org/officeDocument/2006/relationships/tags" Target="../tags/tag692.xml"/><Relationship Id="rId12" Type="http://schemas.openxmlformats.org/officeDocument/2006/relationships/tags" Target="../tags/tag697.xml"/><Relationship Id="rId17" Type="http://schemas.openxmlformats.org/officeDocument/2006/relationships/tags" Target="../tags/tag702.xml"/><Relationship Id="rId25" Type="http://schemas.openxmlformats.org/officeDocument/2006/relationships/slideLayout" Target="../slideLayouts/slideLayout19.xml"/><Relationship Id="rId2" Type="http://schemas.openxmlformats.org/officeDocument/2006/relationships/tags" Target="../tags/tag687.xml"/><Relationship Id="rId16" Type="http://schemas.openxmlformats.org/officeDocument/2006/relationships/tags" Target="../tags/tag701.xml"/><Relationship Id="rId20" Type="http://schemas.openxmlformats.org/officeDocument/2006/relationships/tags" Target="../tags/tag705.xml"/><Relationship Id="rId1" Type="http://schemas.openxmlformats.org/officeDocument/2006/relationships/tags" Target="../tags/tag686.xml"/><Relationship Id="rId6" Type="http://schemas.openxmlformats.org/officeDocument/2006/relationships/tags" Target="../tags/tag691.xml"/><Relationship Id="rId11" Type="http://schemas.openxmlformats.org/officeDocument/2006/relationships/tags" Target="../tags/tag696.xml"/><Relationship Id="rId24" Type="http://schemas.openxmlformats.org/officeDocument/2006/relationships/tags" Target="../tags/tag709.xml"/><Relationship Id="rId5" Type="http://schemas.openxmlformats.org/officeDocument/2006/relationships/tags" Target="../tags/tag690.xml"/><Relationship Id="rId15" Type="http://schemas.openxmlformats.org/officeDocument/2006/relationships/tags" Target="../tags/tag700.xml"/><Relationship Id="rId23" Type="http://schemas.openxmlformats.org/officeDocument/2006/relationships/tags" Target="../tags/tag708.xml"/><Relationship Id="rId10" Type="http://schemas.openxmlformats.org/officeDocument/2006/relationships/tags" Target="../tags/tag695.xml"/><Relationship Id="rId19" Type="http://schemas.openxmlformats.org/officeDocument/2006/relationships/tags" Target="../tags/tag704.xml"/><Relationship Id="rId4" Type="http://schemas.openxmlformats.org/officeDocument/2006/relationships/tags" Target="../tags/tag689.xml"/><Relationship Id="rId9" Type="http://schemas.openxmlformats.org/officeDocument/2006/relationships/tags" Target="../tags/tag694.xml"/><Relationship Id="rId14" Type="http://schemas.openxmlformats.org/officeDocument/2006/relationships/tags" Target="../tags/tag699.xml"/><Relationship Id="rId22" Type="http://schemas.openxmlformats.org/officeDocument/2006/relationships/tags" Target="../tags/tag707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722.xml"/><Relationship Id="rId18" Type="http://schemas.openxmlformats.org/officeDocument/2006/relationships/tags" Target="../tags/tag727.xml"/><Relationship Id="rId26" Type="http://schemas.openxmlformats.org/officeDocument/2006/relationships/tags" Target="../tags/tag735.xml"/><Relationship Id="rId39" Type="http://schemas.openxmlformats.org/officeDocument/2006/relationships/tags" Target="../tags/tag748.xml"/><Relationship Id="rId21" Type="http://schemas.openxmlformats.org/officeDocument/2006/relationships/tags" Target="../tags/tag730.xml"/><Relationship Id="rId34" Type="http://schemas.openxmlformats.org/officeDocument/2006/relationships/tags" Target="../tags/tag743.xml"/><Relationship Id="rId42" Type="http://schemas.openxmlformats.org/officeDocument/2006/relationships/tags" Target="../tags/tag751.xml"/><Relationship Id="rId47" Type="http://schemas.openxmlformats.org/officeDocument/2006/relationships/tags" Target="../tags/tag756.xml"/><Relationship Id="rId50" Type="http://schemas.openxmlformats.org/officeDocument/2006/relationships/tags" Target="../tags/tag759.xml"/><Relationship Id="rId7" Type="http://schemas.openxmlformats.org/officeDocument/2006/relationships/tags" Target="../tags/tag716.xml"/><Relationship Id="rId2" Type="http://schemas.openxmlformats.org/officeDocument/2006/relationships/tags" Target="../tags/tag711.xml"/><Relationship Id="rId16" Type="http://schemas.openxmlformats.org/officeDocument/2006/relationships/tags" Target="../tags/tag725.xml"/><Relationship Id="rId29" Type="http://schemas.openxmlformats.org/officeDocument/2006/relationships/tags" Target="../tags/tag738.xml"/><Relationship Id="rId11" Type="http://schemas.openxmlformats.org/officeDocument/2006/relationships/tags" Target="../tags/tag720.xml"/><Relationship Id="rId24" Type="http://schemas.openxmlformats.org/officeDocument/2006/relationships/tags" Target="../tags/tag733.xml"/><Relationship Id="rId32" Type="http://schemas.openxmlformats.org/officeDocument/2006/relationships/tags" Target="../tags/tag741.xml"/><Relationship Id="rId37" Type="http://schemas.openxmlformats.org/officeDocument/2006/relationships/tags" Target="../tags/tag746.xml"/><Relationship Id="rId40" Type="http://schemas.openxmlformats.org/officeDocument/2006/relationships/tags" Target="../tags/tag749.xml"/><Relationship Id="rId45" Type="http://schemas.openxmlformats.org/officeDocument/2006/relationships/tags" Target="../tags/tag754.xml"/><Relationship Id="rId53" Type="http://schemas.openxmlformats.org/officeDocument/2006/relationships/tags" Target="../tags/tag762.xml"/><Relationship Id="rId5" Type="http://schemas.openxmlformats.org/officeDocument/2006/relationships/tags" Target="../tags/tag714.xml"/><Relationship Id="rId10" Type="http://schemas.openxmlformats.org/officeDocument/2006/relationships/tags" Target="../tags/tag719.xml"/><Relationship Id="rId19" Type="http://schemas.openxmlformats.org/officeDocument/2006/relationships/tags" Target="../tags/tag728.xml"/><Relationship Id="rId31" Type="http://schemas.openxmlformats.org/officeDocument/2006/relationships/tags" Target="../tags/tag740.xml"/><Relationship Id="rId44" Type="http://schemas.openxmlformats.org/officeDocument/2006/relationships/tags" Target="../tags/tag753.xml"/><Relationship Id="rId52" Type="http://schemas.openxmlformats.org/officeDocument/2006/relationships/tags" Target="../tags/tag761.xml"/><Relationship Id="rId4" Type="http://schemas.openxmlformats.org/officeDocument/2006/relationships/tags" Target="../tags/tag713.xml"/><Relationship Id="rId9" Type="http://schemas.openxmlformats.org/officeDocument/2006/relationships/tags" Target="../tags/tag718.xml"/><Relationship Id="rId14" Type="http://schemas.openxmlformats.org/officeDocument/2006/relationships/tags" Target="../tags/tag723.xml"/><Relationship Id="rId22" Type="http://schemas.openxmlformats.org/officeDocument/2006/relationships/tags" Target="../tags/tag731.xml"/><Relationship Id="rId27" Type="http://schemas.openxmlformats.org/officeDocument/2006/relationships/tags" Target="../tags/tag736.xml"/><Relationship Id="rId30" Type="http://schemas.openxmlformats.org/officeDocument/2006/relationships/tags" Target="../tags/tag739.xml"/><Relationship Id="rId35" Type="http://schemas.openxmlformats.org/officeDocument/2006/relationships/tags" Target="../tags/tag744.xml"/><Relationship Id="rId43" Type="http://schemas.openxmlformats.org/officeDocument/2006/relationships/tags" Target="../tags/tag752.xml"/><Relationship Id="rId48" Type="http://schemas.openxmlformats.org/officeDocument/2006/relationships/tags" Target="../tags/tag757.xml"/><Relationship Id="rId8" Type="http://schemas.openxmlformats.org/officeDocument/2006/relationships/tags" Target="../tags/tag717.xml"/><Relationship Id="rId51" Type="http://schemas.openxmlformats.org/officeDocument/2006/relationships/tags" Target="../tags/tag760.xml"/><Relationship Id="rId3" Type="http://schemas.openxmlformats.org/officeDocument/2006/relationships/tags" Target="../tags/tag712.xml"/><Relationship Id="rId12" Type="http://schemas.openxmlformats.org/officeDocument/2006/relationships/tags" Target="../tags/tag721.xml"/><Relationship Id="rId17" Type="http://schemas.openxmlformats.org/officeDocument/2006/relationships/tags" Target="../tags/tag726.xml"/><Relationship Id="rId25" Type="http://schemas.openxmlformats.org/officeDocument/2006/relationships/tags" Target="../tags/tag734.xml"/><Relationship Id="rId33" Type="http://schemas.openxmlformats.org/officeDocument/2006/relationships/tags" Target="../tags/tag742.xml"/><Relationship Id="rId38" Type="http://schemas.openxmlformats.org/officeDocument/2006/relationships/tags" Target="../tags/tag747.xml"/><Relationship Id="rId46" Type="http://schemas.openxmlformats.org/officeDocument/2006/relationships/tags" Target="../tags/tag755.xml"/><Relationship Id="rId20" Type="http://schemas.openxmlformats.org/officeDocument/2006/relationships/tags" Target="../tags/tag729.xml"/><Relationship Id="rId41" Type="http://schemas.openxmlformats.org/officeDocument/2006/relationships/tags" Target="../tags/tag750.xml"/><Relationship Id="rId54" Type="http://schemas.openxmlformats.org/officeDocument/2006/relationships/slideLayout" Target="../slideLayouts/slideLayout19.xml"/><Relationship Id="rId1" Type="http://schemas.openxmlformats.org/officeDocument/2006/relationships/tags" Target="../tags/tag710.xml"/><Relationship Id="rId6" Type="http://schemas.openxmlformats.org/officeDocument/2006/relationships/tags" Target="../tags/tag715.xml"/><Relationship Id="rId15" Type="http://schemas.openxmlformats.org/officeDocument/2006/relationships/tags" Target="../tags/tag724.xml"/><Relationship Id="rId23" Type="http://schemas.openxmlformats.org/officeDocument/2006/relationships/tags" Target="../tags/tag732.xml"/><Relationship Id="rId28" Type="http://schemas.openxmlformats.org/officeDocument/2006/relationships/tags" Target="../tags/tag737.xml"/><Relationship Id="rId36" Type="http://schemas.openxmlformats.org/officeDocument/2006/relationships/tags" Target="../tags/tag745.xml"/><Relationship Id="rId49" Type="http://schemas.openxmlformats.org/officeDocument/2006/relationships/tags" Target="../tags/tag758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tags" Target="../tags/tag788.xml"/><Relationship Id="rId21" Type="http://schemas.openxmlformats.org/officeDocument/2006/relationships/tags" Target="../tags/tag783.xml"/><Relationship Id="rId34" Type="http://schemas.openxmlformats.org/officeDocument/2006/relationships/tags" Target="../tags/tag796.xml"/><Relationship Id="rId42" Type="http://schemas.openxmlformats.org/officeDocument/2006/relationships/tags" Target="../tags/tag804.xml"/><Relationship Id="rId47" Type="http://schemas.openxmlformats.org/officeDocument/2006/relationships/tags" Target="../tags/tag809.xml"/><Relationship Id="rId50" Type="http://schemas.openxmlformats.org/officeDocument/2006/relationships/tags" Target="../tags/tag812.xml"/><Relationship Id="rId55" Type="http://schemas.openxmlformats.org/officeDocument/2006/relationships/tags" Target="../tags/tag817.xml"/><Relationship Id="rId63" Type="http://schemas.openxmlformats.org/officeDocument/2006/relationships/tags" Target="../tags/tag825.xml"/><Relationship Id="rId7" Type="http://schemas.openxmlformats.org/officeDocument/2006/relationships/tags" Target="../tags/tag769.xml"/><Relationship Id="rId2" Type="http://schemas.openxmlformats.org/officeDocument/2006/relationships/tags" Target="../tags/tag764.xml"/><Relationship Id="rId16" Type="http://schemas.openxmlformats.org/officeDocument/2006/relationships/tags" Target="../tags/tag778.xml"/><Relationship Id="rId29" Type="http://schemas.openxmlformats.org/officeDocument/2006/relationships/tags" Target="../tags/tag791.xml"/><Relationship Id="rId11" Type="http://schemas.openxmlformats.org/officeDocument/2006/relationships/tags" Target="../tags/tag773.xml"/><Relationship Id="rId24" Type="http://schemas.openxmlformats.org/officeDocument/2006/relationships/tags" Target="../tags/tag786.xml"/><Relationship Id="rId32" Type="http://schemas.openxmlformats.org/officeDocument/2006/relationships/tags" Target="../tags/tag794.xml"/><Relationship Id="rId37" Type="http://schemas.openxmlformats.org/officeDocument/2006/relationships/tags" Target="../tags/tag799.xml"/><Relationship Id="rId40" Type="http://schemas.openxmlformats.org/officeDocument/2006/relationships/tags" Target="../tags/tag802.xml"/><Relationship Id="rId45" Type="http://schemas.openxmlformats.org/officeDocument/2006/relationships/tags" Target="../tags/tag807.xml"/><Relationship Id="rId53" Type="http://schemas.openxmlformats.org/officeDocument/2006/relationships/tags" Target="../tags/tag815.xml"/><Relationship Id="rId58" Type="http://schemas.openxmlformats.org/officeDocument/2006/relationships/tags" Target="../tags/tag820.xml"/><Relationship Id="rId66" Type="http://schemas.openxmlformats.org/officeDocument/2006/relationships/audio" Target="../media/audio2.wav"/><Relationship Id="rId5" Type="http://schemas.openxmlformats.org/officeDocument/2006/relationships/tags" Target="../tags/tag767.xml"/><Relationship Id="rId61" Type="http://schemas.openxmlformats.org/officeDocument/2006/relationships/tags" Target="../tags/tag823.xml"/><Relationship Id="rId19" Type="http://schemas.openxmlformats.org/officeDocument/2006/relationships/tags" Target="../tags/tag781.xml"/><Relationship Id="rId14" Type="http://schemas.openxmlformats.org/officeDocument/2006/relationships/tags" Target="../tags/tag776.xml"/><Relationship Id="rId22" Type="http://schemas.openxmlformats.org/officeDocument/2006/relationships/tags" Target="../tags/tag784.xml"/><Relationship Id="rId27" Type="http://schemas.openxmlformats.org/officeDocument/2006/relationships/tags" Target="../tags/tag789.xml"/><Relationship Id="rId30" Type="http://schemas.openxmlformats.org/officeDocument/2006/relationships/tags" Target="../tags/tag792.xml"/><Relationship Id="rId35" Type="http://schemas.openxmlformats.org/officeDocument/2006/relationships/tags" Target="../tags/tag797.xml"/><Relationship Id="rId43" Type="http://schemas.openxmlformats.org/officeDocument/2006/relationships/tags" Target="../tags/tag805.xml"/><Relationship Id="rId48" Type="http://schemas.openxmlformats.org/officeDocument/2006/relationships/tags" Target="../tags/tag810.xml"/><Relationship Id="rId56" Type="http://schemas.openxmlformats.org/officeDocument/2006/relationships/tags" Target="../tags/tag818.xml"/><Relationship Id="rId64" Type="http://schemas.openxmlformats.org/officeDocument/2006/relationships/slideLayout" Target="../slideLayouts/slideLayout14.xml"/><Relationship Id="rId8" Type="http://schemas.openxmlformats.org/officeDocument/2006/relationships/tags" Target="../tags/tag770.xml"/><Relationship Id="rId51" Type="http://schemas.openxmlformats.org/officeDocument/2006/relationships/tags" Target="../tags/tag813.xml"/><Relationship Id="rId3" Type="http://schemas.openxmlformats.org/officeDocument/2006/relationships/tags" Target="../tags/tag765.xml"/><Relationship Id="rId12" Type="http://schemas.openxmlformats.org/officeDocument/2006/relationships/tags" Target="../tags/tag774.xml"/><Relationship Id="rId17" Type="http://schemas.openxmlformats.org/officeDocument/2006/relationships/tags" Target="../tags/tag779.xml"/><Relationship Id="rId25" Type="http://schemas.openxmlformats.org/officeDocument/2006/relationships/tags" Target="../tags/tag787.xml"/><Relationship Id="rId33" Type="http://schemas.openxmlformats.org/officeDocument/2006/relationships/tags" Target="../tags/tag795.xml"/><Relationship Id="rId38" Type="http://schemas.openxmlformats.org/officeDocument/2006/relationships/tags" Target="../tags/tag800.xml"/><Relationship Id="rId46" Type="http://schemas.openxmlformats.org/officeDocument/2006/relationships/tags" Target="../tags/tag808.xml"/><Relationship Id="rId59" Type="http://schemas.openxmlformats.org/officeDocument/2006/relationships/tags" Target="../tags/tag821.xml"/><Relationship Id="rId20" Type="http://schemas.openxmlformats.org/officeDocument/2006/relationships/tags" Target="../tags/tag782.xml"/><Relationship Id="rId41" Type="http://schemas.openxmlformats.org/officeDocument/2006/relationships/tags" Target="../tags/tag803.xml"/><Relationship Id="rId54" Type="http://schemas.openxmlformats.org/officeDocument/2006/relationships/tags" Target="../tags/tag816.xml"/><Relationship Id="rId62" Type="http://schemas.openxmlformats.org/officeDocument/2006/relationships/tags" Target="../tags/tag824.xml"/><Relationship Id="rId1" Type="http://schemas.openxmlformats.org/officeDocument/2006/relationships/tags" Target="../tags/tag763.xml"/><Relationship Id="rId6" Type="http://schemas.openxmlformats.org/officeDocument/2006/relationships/tags" Target="../tags/tag768.xml"/><Relationship Id="rId15" Type="http://schemas.openxmlformats.org/officeDocument/2006/relationships/tags" Target="../tags/tag777.xml"/><Relationship Id="rId23" Type="http://schemas.openxmlformats.org/officeDocument/2006/relationships/tags" Target="../tags/tag785.xml"/><Relationship Id="rId28" Type="http://schemas.openxmlformats.org/officeDocument/2006/relationships/tags" Target="../tags/tag790.xml"/><Relationship Id="rId36" Type="http://schemas.openxmlformats.org/officeDocument/2006/relationships/tags" Target="../tags/tag798.xml"/><Relationship Id="rId49" Type="http://schemas.openxmlformats.org/officeDocument/2006/relationships/tags" Target="../tags/tag811.xml"/><Relationship Id="rId57" Type="http://schemas.openxmlformats.org/officeDocument/2006/relationships/tags" Target="../tags/tag819.xml"/><Relationship Id="rId10" Type="http://schemas.openxmlformats.org/officeDocument/2006/relationships/tags" Target="../tags/tag772.xml"/><Relationship Id="rId31" Type="http://schemas.openxmlformats.org/officeDocument/2006/relationships/tags" Target="../tags/tag793.xml"/><Relationship Id="rId44" Type="http://schemas.openxmlformats.org/officeDocument/2006/relationships/tags" Target="../tags/tag806.xml"/><Relationship Id="rId52" Type="http://schemas.openxmlformats.org/officeDocument/2006/relationships/tags" Target="../tags/tag814.xml"/><Relationship Id="rId60" Type="http://schemas.openxmlformats.org/officeDocument/2006/relationships/tags" Target="../tags/tag822.xml"/><Relationship Id="rId65" Type="http://schemas.openxmlformats.org/officeDocument/2006/relationships/audio" Target="../media/audio1.wav"/><Relationship Id="rId4" Type="http://schemas.openxmlformats.org/officeDocument/2006/relationships/tags" Target="../tags/tag766.xml"/><Relationship Id="rId9" Type="http://schemas.openxmlformats.org/officeDocument/2006/relationships/tags" Target="../tags/tag771.xml"/><Relationship Id="rId13" Type="http://schemas.openxmlformats.org/officeDocument/2006/relationships/tags" Target="../tags/tag775.xml"/><Relationship Id="rId18" Type="http://schemas.openxmlformats.org/officeDocument/2006/relationships/tags" Target="../tags/tag780.xml"/><Relationship Id="rId39" Type="http://schemas.openxmlformats.org/officeDocument/2006/relationships/tags" Target="../tags/tag80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838.xml"/><Relationship Id="rId18" Type="http://schemas.openxmlformats.org/officeDocument/2006/relationships/tags" Target="../tags/tag843.xml"/><Relationship Id="rId26" Type="http://schemas.openxmlformats.org/officeDocument/2006/relationships/tags" Target="../tags/tag851.xml"/><Relationship Id="rId39" Type="http://schemas.openxmlformats.org/officeDocument/2006/relationships/tags" Target="../tags/tag864.xml"/><Relationship Id="rId21" Type="http://schemas.openxmlformats.org/officeDocument/2006/relationships/tags" Target="../tags/tag846.xml"/><Relationship Id="rId34" Type="http://schemas.openxmlformats.org/officeDocument/2006/relationships/tags" Target="../tags/tag859.xml"/><Relationship Id="rId42" Type="http://schemas.openxmlformats.org/officeDocument/2006/relationships/tags" Target="../tags/tag867.xml"/><Relationship Id="rId47" Type="http://schemas.openxmlformats.org/officeDocument/2006/relationships/tags" Target="../tags/tag872.xml"/><Relationship Id="rId50" Type="http://schemas.openxmlformats.org/officeDocument/2006/relationships/tags" Target="../tags/tag875.xml"/><Relationship Id="rId55" Type="http://schemas.openxmlformats.org/officeDocument/2006/relationships/tags" Target="../tags/tag880.xml"/><Relationship Id="rId63" Type="http://schemas.openxmlformats.org/officeDocument/2006/relationships/audio" Target="../media/audio1.wav"/><Relationship Id="rId7" Type="http://schemas.openxmlformats.org/officeDocument/2006/relationships/tags" Target="../tags/tag832.xml"/><Relationship Id="rId2" Type="http://schemas.openxmlformats.org/officeDocument/2006/relationships/tags" Target="../tags/tag827.xml"/><Relationship Id="rId16" Type="http://schemas.openxmlformats.org/officeDocument/2006/relationships/tags" Target="../tags/tag841.xml"/><Relationship Id="rId29" Type="http://schemas.openxmlformats.org/officeDocument/2006/relationships/tags" Target="../tags/tag854.xml"/><Relationship Id="rId11" Type="http://schemas.openxmlformats.org/officeDocument/2006/relationships/tags" Target="../tags/tag836.xml"/><Relationship Id="rId24" Type="http://schemas.openxmlformats.org/officeDocument/2006/relationships/tags" Target="../tags/tag849.xml"/><Relationship Id="rId32" Type="http://schemas.openxmlformats.org/officeDocument/2006/relationships/tags" Target="../tags/tag857.xml"/><Relationship Id="rId37" Type="http://schemas.openxmlformats.org/officeDocument/2006/relationships/tags" Target="../tags/tag862.xml"/><Relationship Id="rId40" Type="http://schemas.openxmlformats.org/officeDocument/2006/relationships/tags" Target="../tags/tag865.xml"/><Relationship Id="rId45" Type="http://schemas.openxmlformats.org/officeDocument/2006/relationships/tags" Target="../tags/tag870.xml"/><Relationship Id="rId53" Type="http://schemas.openxmlformats.org/officeDocument/2006/relationships/tags" Target="../tags/tag878.xml"/><Relationship Id="rId58" Type="http://schemas.openxmlformats.org/officeDocument/2006/relationships/tags" Target="../tags/tag883.xml"/><Relationship Id="rId5" Type="http://schemas.openxmlformats.org/officeDocument/2006/relationships/tags" Target="../tags/tag830.xml"/><Relationship Id="rId61" Type="http://schemas.openxmlformats.org/officeDocument/2006/relationships/tags" Target="../tags/tag886.xml"/><Relationship Id="rId19" Type="http://schemas.openxmlformats.org/officeDocument/2006/relationships/tags" Target="../tags/tag844.xml"/><Relationship Id="rId14" Type="http://schemas.openxmlformats.org/officeDocument/2006/relationships/tags" Target="../tags/tag839.xml"/><Relationship Id="rId22" Type="http://schemas.openxmlformats.org/officeDocument/2006/relationships/tags" Target="../tags/tag847.xml"/><Relationship Id="rId27" Type="http://schemas.openxmlformats.org/officeDocument/2006/relationships/tags" Target="../tags/tag852.xml"/><Relationship Id="rId30" Type="http://schemas.openxmlformats.org/officeDocument/2006/relationships/tags" Target="../tags/tag855.xml"/><Relationship Id="rId35" Type="http://schemas.openxmlformats.org/officeDocument/2006/relationships/tags" Target="../tags/tag860.xml"/><Relationship Id="rId43" Type="http://schemas.openxmlformats.org/officeDocument/2006/relationships/tags" Target="../tags/tag868.xml"/><Relationship Id="rId48" Type="http://schemas.openxmlformats.org/officeDocument/2006/relationships/tags" Target="../tags/tag873.xml"/><Relationship Id="rId56" Type="http://schemas.openxmlformats.org/officeDocument/2006/relationships/tags" Target="../tags/tag881.xml"/><Relationship Id="rId8" Type="http://schemas.openxmlformats.org/officeDocument/2006/relationships/tags" Target="../tags/tag833.xml"/><Relationship Id="rId51" Type="http://schemas.openxmlformats.org/officeDocument/2006/relationships/tags" Target="../tags/tag876.xml"/><Relationship Id="rId3" Type="http://schemas.openxmlformats.org/officeDocument/2006/relationships/tags" Target="../tags/tag828.xml"/><Relationship Id="rId12" Type="http://schemas.openxmlformats.org/officeDocument/2006/relationships/tags" Target="../tags/tag837.xml"/><Relationship Id="rId17" Type="http://schemas.openxmlformats.org/officeDocument/2006/relationships/tags" Target="../tags/tag842.xml"/><Relationship Id="rId25" Type="http://schemas.openxmlformats.org/officeDocument/2006/relationships/tags" Target="../tags/tag850.xml"/><Relationship Id="rId33" Type="http://schemas.openxmlformats.org/officeDocument/2006/relationships/tags" Target="../tags/tag858.xml"/><Relationship Id="rId38" Type="http://schemas.openxmlformats.org/officeDocument/2006/relationships/tags" Target="../tags/tag863.xml"/><Relationship Id="rId46" Type="http://schemas.openxmlformats.org/officeDocument/2006/relationships/tags" Target="../tags/tag871.xml"/><Relationship Id="rId59" Type="http://schemas.openxmlformats.org/officeDocument/2006/relationships/tags" Target="../tags/tag884.xml"/><Relationship Id="rId20" Type="http://schemas.openxmlformats.org/officeDocument/2006/relationships/tags" Target="../tags/tag845.xml"/><Relationship Id="rId41" Type="http://schemas.openxmlformats.org/officeDocument/2006/relationships/tags" Target="../tags/tag866.xml"/><Relationship Id="rId54" Type="http://schemas.openxmlformats.org/officeDocument/2006/relationships/tags" Target="../tags/tag879.xml"/><Relationship Id="rId62" Type="http://schemas.openxmlformats.org/officeDocument/2006/relationships/slideLayout" Target="../slideLayouts/slideLayout14.xml"/><Relationship Id="rId1" Type="http://schemas.openxmlformats.org/officeDocument/2006/relationships/tags" Target="../tags/tag826.xml"/><Relationship Id="rId6" Type="http://schemas.openxmlformats.org/officeDocument/2006/relationships/tags" Target="../tags/tag831.xml"/><Relationship Id="rId15" Type="http://schemas.openxmlformats.org/officeDocument/2006/relationships/tags" Target="../tags/tag840.xml"/><Relationship Id="rId23" Type="http://schemas.openxmlformats.org/officeDocument/2006/relationships/tags" Target="../tags/tag848.xml"/><Relationship Id="rId28" Type="http://schemas.openxmlformats.org/officeDocument/2006/relationships/tags" Target="../tags/tag853.xml"/><Relationship Id="rId36" Type="http://schemas.openxmlformats.org/officeDocument/2006/relationships/tags" Target="../tags/tag861.xml"/><Relationship Id="rId49" Type="http://schemas.openxmlformats.org/officeDocument/2006/relationships/tags" Target="../tags/tag874.xml"/><Relationship Id="rId57" Type="http://schemas.openxmlformats.org/officeDocument/2006/relationships/tags" Target="../tags/tag882.xml"/><Relationship Id="rId10" Type="http://schemas.openxmlformats.org/officeDocument/2006/relationships/tags" Target="../tags/tag835.xml"/><Relationship Id="rId31" Type="http://schemas.openxmlformats.org/officeDocument/2006/relationships/tags" Target="../tags/tag856.xml"/><Relationship Id="rId44" Type="http://schemas.openxmlformats.org/officeDocument/2006/relationships/tags" Target="../tags/tag869.xml"/><Relationship Id="rId52" Type="http://schemas.openxmlformats.org/officeDocument/2006/relationships/tags" Target="../tags/tag877.xml"/><Relationship Id="rId60" Type="http://schemas.openxmlformats.org/officeDocument/2006/relationships/tags" Target="../tags/tag885.xml"/><Relationship Id="rId4" Type="http://schemas.openxmlformats.org/officeDocument/2006/relationships/tags" Target="../tags/tag829.xml"/><Relationship Id="rId9" Type="http://schemas.openxmlformats.org/officeDocument/2006/relationships/tags" Target="../tags/tag834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899.xml"/><Relationship Id="rId18" Type="http://schemas.openxmlformats.org/officeDocument/2006/relationships/tags" Target="../tags/tag904.xml"/><Relationship Id="rId26" Type="http://schemas.openxmlformats.org/officeDocument/2006/relationships/tags" Target="../tags/tag912.xml"/><Relationship Id="rId3" Type="http://schemas.openxmlformats.org/officeDocument/2006/relationships/tags" Target="../tags/tag889.xml"/><Relationship Id="rId21" Type="http://schemas.openxmlformats.org/officeDocument/2006/relationships/tags" Target="../tags/tag907.xml"/><Relationship Id="rId34" Type="http://schemas.openxmlformats.org/officeDocument/2006/relationships/slideLayout" Target="../slideLayouts/slideLayout19.xml"/><Relationship Id="rId7" Type="http://schemas.openxmlformats.org/officeDocument/2006/relationships/tags" Target="../tags/tag893.xml"/><Relationship Id="rId12" Type="http://schemas.openxmlformats.org/officeDocument/2006/relationships/tags" Target="../tags/tag898.xml"/><Relationship Id="rId17" Type="http://schemas.openxmlformats.org/officeDocument/2006/relationships/tags" Target="../tags/tag903.xml"/><Relationship Id="rId25" Type="http://schemas.openxmlformats.org/officeDocument/2006/relationships/tags" Target="../tags/tag911.xml"/><Relationship Id="rId33" Type="http://schemas.openxmlformats.org/officeDocument/2006/relationships/tags" Target="../tags/tag919.xml"/><Relationship Id="rId2" Type="http://schemas.openxmlformats.org/officeDocument/2006/relationships/tags" Target="../tags/tag888.xml"/><Relationship Id="rId16" Type="http://schemas.openxmlformats.org/officeDocument/2006/relationships/tags" Target="../tags/tag902.xml"/><Relationship Id="rId20" Type="http://schemas.openxmlformats.org/officeDocument/2006/relationships/tags" Target="../tags/tag906.xml"/><Relationship Id="rId29" Type="http://schemas.openxmlformats.org/officeDocument/2006/relationships/tags" Target="../tags/tag915.xml"/><Relationship Id="rId1" Type="http://schemas.openxmlformats.org/officeDocument/2006/relationships/tags" Target="../tags/tag887.xml"/><Relationship Id="rId6" Type="http://schemas.openxmlformats.org/officeDocument/2006/relationships/tags" Target="../tags/tag892.xml"/><Relationship Id="rId11" Type="http://schemas.openxmlformats.org/officeDocument/2006/relationships/tags" Target="../tags/tag897.xml"/><Relationship Id="rId24" Type="http://schemas.openxmlformats.org/officeDocument/2006/relationships/tags" Target="../tags/tag910.xml"/><Relationship Id="rId32" Type="http://schemas.openxmlformats.org/officeDocument/2006/relationships/tags" Target="../tags/tag918.xml"/><Relationship Id="rId5" Type="http://schemas.openxmlformats.org/officeDocument/2006/relationships/tags" Target="../tags/tag891.xml"/><Relationship Id="rId15" Type="http://schemas.openxmlformats.org/officeDocument/2006/relationships/tags" Target="../tags/tag901.xml"/><Relationship Id="rId23" Type="http://schemas.openxmlformats.org/officeDocument/2006/relationships/tags" Target="../tags/tag909.xml"/><Relationship Id="rId28" Type="http://schemas.openxmlformats.org/officeDocument/2006/relationships/tags" Target="../tags/tag914.xml"/><Relationship Id="rId36" Type="http://schemas.openxmlformats.org/officeDocument/2006/relationships/image" Target="../media/image36.png"/><Relationship Id="rId10" Type="http://schemas.openxmlformats.org/officeDocument/2006/relationships/tags" Target="../tags/tag896.xml"/><Relationship Id="rId19" Type="http://schemas.openxmlformats.org/officeDocument/2006/relationships/tags" Target="../tags/tag905.xml"/><Relationship Id="rId31" Type="http://schemas.openxmlformats.org/officeDocument/2006/relationships/tags" Target="../tags/tag917.xml"/><Relationship Id="rId4" Type="http://schemas.openxmlformats.org/officeDocument/2006/relationships/tags" Target="../tags/tag890.xml"/><Relationship Id="rId9" Type="http://schemas.openxmlformats.org/officeDocument/2006/relationships/tags" Target="../tags/tag895.xml"/><Relationship Id="rId14" Type="http://schemas.openxmlformats.org/officeDocument/2006/relationships/tags" Target="../tags/tag900.xml"/><Relationship Id="rId22" Type="http://schemas.openxmlformats.org/officeDocument/2006/relationships/tags" Target="../tags/tag908.xml"/><Relationship Id="rId27" Type="http://schemas.openxmlformats.org/officeDocument/2006/relationships/tags" Target="../tags/tag913.xml"/><Relationship Id="rId30" Type="http://schemas.openxmlformats.org/officeDocument/2006/relationships/tags" Target="../tags/tag916.xml"/><Relationship Id="rId35" Type="http://schemas.openxmlformats.org/officeDocument/2006/relationships/audio" Target="../media/audio1.wav"/><Relationship Id="rId8" Type="http://schemas.openxmlformats.org/officeDocument/2006/relationships/tags" Target="../tags/tag89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4.xml"/><Relationship Id="rId21" Type="http://schemas.openxmlformats.org/officeDocument/2006/relationships/image" Target="../media/image7.gif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image" Target="../media/image6.gif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image" Target="../media/image10.gif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image" Target="../media/image9.gif"/><Relationship Id="rId10" Type="http://schemas.openxmlformats.org/officeDocument/2006/relationships/tags" Target="../tags/tag181.xml"/><Relationship Id="rId19" Type="http://schemas.openxmlformats.org/officeDocument/2006/relationships/image" Target="../media/image5.gif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3.xml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211.xml"/><Relationship Id="rId18" Type="http://schemas.openxmlformats.org/officeDocument/2006/relationships/tags" Target="../tags/tag216.xml"/><Relationship Id="rId26" Type="http://schemas.openxmlformats.org/officeDocument/2006/relationships/tags" Target="../tags/tag224.xml"/><Relationship Id="rId39" Type="http://schemas.openxmlformats.org/officeDocument/2006/relationships/image" Target="../media/image15.png"/><Relationship Id="rId21" Type="http://schemas.openxmlformats.org/officeDocument/2006/relationships/tags" Target="../tags/tag219.xml"/><Relationship Id="rId34" Type="http://schemas.openxmlformats.org/officeDocument/2006/relationships/oleObject" Target="../embeddings/oleObject3.bin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tags" Target="../tags/tag215.xml"/><Relationship Id="rId25" Type="http://schemas.openxmlformats.org/officeDocument/2006/relationships/tags" Target="../tags/tag223.xml"/><Relationship Id="rId33" Type="http://schemas.openxmlformats.org/officeDocument/2006/relationships/image" Target="../media/image12.png"/><Relationship Id="rId38" Type="http://schemas.openxmlformats.org/officeDocument/2006/relationships/oleObject" Target="../embeddings/oleObject5.bin"/><Relationship Id="rId2" Type="http://schemas.openxmlformats.org/officeDocument/2006/relationships/tags" Target="../tags/tag200.xml"/><Relationship Id="rId16" Type="http://schemas.openxmlformats.org/officeDocument/2006/relationships/tags" Target="../tags/tag214.xml"/><Relationship Id="rId20" Type="http://schemas.openxmlformats.org/officeDocument/2006/relationships/tags" Target="../tags/tag218.xml"/><Relationship Id="rId29" Type="http://schemas.openxmlformats.org/officeDocument/2006/relationships/notesSlide" Target="../notesSlides/notesSlide1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24" Type="http://schemas.openxmlformats.org/officeDocument/2006/relationships/tags" Target="../tags/tag222.xml"/><Relationship Id="rId32" Type="http://schemas.openxmlformats.org/officeDocument/2006/relationships/oleObject" Target="../embeddings/oleObject2.bin"/><Relationship Id="rId37" Type="http://schemas.openxmlformats.org/officeDocument/2006/relationships/image" Target="../media/image14.png"/><Relationship Id="rId40" Type="http://schemas.openxmlformats.org/officeDocument/2006/relationships/image" Target="../media/image16.jpeg"/><Relationship Id="rId5" Type="http://schemas.openxmlformats.org/officeDocument/2006/relationships/tags" Target="../tags/tag203.xml"/><Relationship Id="rId15" Type="http://schemas.openxmlformats.org/officeDocument/2006/relationships/tags" Target="../tags/tag213.xml"/><Relationship Id="rId23" Type="http://schemas.openxmlformats.org/officeDocument/2006/relationships/tags" Target="../tags/tag221.xml"/><Relationship Id="rId28" Type="http://schemas.openxmlformats.org/officeDocument/2006/relationships/slideLayout" Target="../slideLayouts/slideLayout7.xml"/><Relationship Id="rId36" Type="http://schemas.openxmlformats.org/officeDocument/2006/relationships/oleObject" Target="../embeddings/oleObject4.bin"/><Relationship Id="rId10" Type="http://schemas.openxmlformats.org/officeDocument/2006/relationships/tags" Target="../tags/tag208.xml"/><Relationship Id="rId19" Type="http://schemas.openxmlformats.org/officeDocument/2006/relationships/tags" Target="../tags/tag217.xml"/><Relationship Id="rId31" Type="http://schemas.openxmlformats.org/officeDocument/2006/relationships/image" Target="../media/image11.png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tags" Target="../tags/tag212.xml"/><Relationship Id="rId22" Type="http://schemas.openxmlformats.org/officeDocument/2006/relationships/tags" Target="../tags/tag220.xml"/><Relationship Id="rId27" Type="http://schemas.openxmlformats.org/officeDocument/2006/relationships/tags" Target="../tags/tag225.xml"/><Relationship Id="rId30" Type="http://schemas.openxmlformats.org/officeDocument/2006/relationships/oleObject" Target="../embeddings/oleObject1.bin"/><Relationship Id="rId35" Type="http://schemas.openxmlformats.org/officeDocument/2006/relationships/image" Target="../media/image13.png"/><Relationship Id="rId8" Type="http://schemas.openxmlformats.org/officeDocument/2006/relationships/tags" Target="../tags/tag206.xml"/><Relationship Id="rId3" Type="http://schemas.openxmlformats.org/officeDocument/2006/relationships/tags" Target="../tags/tag20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tags" Target="../tags/tag253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248.xml"/><Relationship Id="rId34" Type="http://schemas.openxmlformats.org/officeDocument/2006/relationships/tags" Target="../tags/tag261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33" Type="http://schemas.openxmlformats.org/officeDocument/2006/relationships/tags" Target="../tags/tag260.xml"/><Relationship Id="rId38" Type="http://schemas.openxmlformats.org/officeDocument/2006/relationships/tags" Target="../tags/tag265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0" Type="http://schemas.openxmlformats.org/officeDocument/2006/relationships/tags" Target="../tags/tag247.xml"/><Relationship Id="rId29" Type="http://schemas.openxmlformats.org/officeDocument/2006/relationships/tags" Target="../tags/tag256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32" Type="http://schemas.openxmlformats.org/officeDocument/2006/relationships/tags" Target="../tags/tag259.xml"/><Relationship Id="rId37" Type="http://schemas.openxmlformats.org/officeDocument/2006/relationships/tags" Target="../tags/tag264.xml"/><Relationship Id="rId40" Type="http://schemas.openxmlformats.org/officeDocument/2006/relationships/image" Target="../media/image17.png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tags" Target="../tags/tag255.xml"/><Relationship Id="rId36" Type="http://schemas.openxmlformats.org/officeDocument/2006/relationships/tags" Target="../tags/tag263.xml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31" Type="http://schemas.openxmlformats.org/officeDocument/2006/relationships/tags" Target="../tags/tag258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tags" Target="../tags/tag254.xml"/><Relationship Id="rId30" Type="http://schemas.openxmlformats.org/officeDocument/2006/relationships/tags" Target="../tags/tag257.xml"/><Relationship Id="rId35" Type="http://schemas.openxmlformats.org/officeDocument/2006/relationships/tags" Target="../tags/tag262.xml"/><Relationship Id="rId8" Type="http://schemas.openxmlformats.org/officeDocument/2006/relationships/tags" Target="../tags/tag235.xml"/><Relationship Id="rId3" Type="http://schemas.openxmlformats.org/officeDocument/2006/relationships/tags" Target="../tags/tag2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image" Target="../media/image18.png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20.xml"/><Relationship Id="rId21" Type="http://schemas.openxmlformats.org/officeDocument/2006/relationships/tags" Target="../tags/tag315.xml"/><Relationship Id="rId42" Type="http://schemas.openxmlformats.org/officeDocument/2006/relationships/tags" Target="../tags/tag336.xml"/><Relationship Id="rId47" Type="http://schemas.openxmlformats.org/officeDocument/2006/relationships/tags" Target="../tags/tag341.xml"/><Relationship Id="rId63" Type="http://schemas.openxmlformats.org/officeDocument/2006/relationships/tags" Target="../tags/tag357.xml"/><Relationship Id="rId68" Type="http://schemas.openxmlformats.org/officeDocument/2006/relationships/oleObject" Target="../embeddings/oleObject7.bin"/><Relationship Id="rId2" Type="http://schemas.openxmlformats.org/officeDocument/2006/relationships/tags" Target="../tags/tag296.xml"/><Relationship Id="rId16" Type="http://schemas.openxmlformats.org/officeDocument/2006/relationships/tags" Target="../tags/tag310.xml"/><Relationship Id="rId29" Type="http://schemas.openxmlformats.org/officeDocument/2006/relationships/tags" Target="../tags/tag323.xml"/><Relationship Id="rId11" Type="http://schemas.openxmlformats.org/officeDocument/2006/relationships/tags" Target="../tags/tag305.xml"/><Relationship Id="rId24" Type="http://schemas.openxmlformats.org/officeDocument/2006/relationships/tags" Target="../tags/tag318.xml"/><Relationship Id="rId32" Type="http://schemas.openxmlformats.org/officeDocument/2006/relationships/tags" Target="../tags/tag326.xml"/><Relationship Id="rId37" Type="http://schemas.openxmlformats.org/officeDocument/2006/relationships/tags" Target="../tags/tag331.xml"/><Relationship Id="rId40" Type="http://schemas.openxmlformats.org/officeDocument/2006/relationships/tags" Target="../tags/tag334.xml"/><Relationship Id="rId45" Type="http://schemas.openxmlformats.org/officeDocument/2006/relationships/tags" Target="../tags/tag339.xml"/><Relationship Id="rId53" Type="http://schemas.openxmlformats.org/officeDocument/2006/relationships/tags" Target="../tags/tag347.xml"/><Relationship Id="rId58" Type="http://schemas.openxmlformats.org/officeDocument/2006/relationships/tags" Target="../tags/tag352.xml"/><Relationship Id="rId66" Type="http://schemas.openxmlformats.org/officeDocument/2006/relationships/oleObject" Target="../embeddings/oleObject6.bin"/><Relationship Id="rId5" Type="http://schemas.openxmlformats.org/officeDocument/2006/relationships/tags" Target="../tags/tag299.xml"/><Relationship Id="rId61" Type="http://schemas.openxmlformats.org/officeDocument/2006/relationships/tags" Target="../tags/tag355.xml"/><Relationship Id="rId19" Type="http://schemas.openxmlformats.org/officeDocument/2006/relationships/tags" Target="../tags/tag313.xml"/><Relationship Id="rId14" Type="http://schemas.openxmlformats.org/officeDocument/2006/relationships/tags" Target="../tags/tag308.xml"/><Relationship Id="rId22" Type="http://schemas.openxmlformats.org/officeDocument/2006/relationships/tags" Target="../tags/tag316.xml"/><Relationship Id="rId27" Type="http://schemas.openxmlformats.org/officeDocument/2006/relationships/tags" Target="../tags/tag321.xml"/><Relationship Id="rId30" Type="http://schemas.openxmlformats.org/officeDocument/2006/relationships/tags" Target="../tags/tag324.xml"/><Relationship Id="rId35" Type="http://schemas.openxmlformats.org/officeDocument/2006/relationships/tags" Target="../tags/tag329.xml"/><Relationship Id="rId43" Type="http://schemas.openxmlformats.org/officeDocument/2006/relationships/tags" Target="../tags/tag337.xml"/><Relationship Id="rId48" Type="http://schemas.openxmlformats.org/officeDocument/2006/relationships/tags" Target="../tags/tag342.xml"/><Relationship Id="rId56" Type="http://schemas.openxmlformats.org/officeDocument/2006/relationships/tags" Target="../tags/tag350.xml"/><Relationship Id="rId64" Type="http://schemas.openxmlformats.org/officeDocument/2006/relationships/slideLayout" Target="../slideLayouts/slideLayout7.xml"/><Relationship Id="rId69" Type="http://schemas.openxmlformats.org/officeDocument/2006/relationships/image" Target="../media/image21.wmf"/><Relationship Id="rId8" Type="http://schemas.openxmlformats.org/officeDocument/2006/relationships/tags" Target="../tags/tag302.xml"/><Relationship Id="rId51" Type="http://schemas.openxmlformats.org/officeDocument/2006/relationships/tags" Target="../tags/tag345.xml"/><Relationship Id="rId72" Type="http://schemas.openxmlformats.org/officeDocument/2006/relationships/oleObject" Target="../embeddings/oleObject9.bin"/><Relationship Id="rId3" Type="http://schemas.openxmlformats.org/officeDocument/2006/relationships/tags" Target="../tags/tag297.xml"/><Relationship Id="rId12" Type="http://schemas.openxmlformats.org/officeDocument/2006/relationships/tags" Target="../tags/tag306.xml"/><Relationship Id="rId17" Type="http://schemas.openxmlformats.org/officeDocument/2006/relationships/tags" Target="../tags/tag311.xml"/><Relationship Id="rId25" Type="http://schemas.openxmlformats.org/officeDocument/2006/relationships/tags" Target="../tags/tag319.xml"/><Relationship Id="rId33" Type="http://schemas.openxmlformats.org/officeDocument/2006/relationships/tags" Target="../tags/tag327.xml"/><Relationship Id="rId38" Type="http://schemas.openxmlformats.org/officeDocument/2006/relationships/tags" Target="../tags/tag332.xml"/><Relationship Id="rId46" Type="http://schemas.openxmlformats.org/officeDocument/2006/relationships/tags" Target="../tags/tag340.xml"/><Relationship Id="rId59" Type="http://schemas.openxmlformats.org/officeDocument/2006/relationships/tags" Target="../tags/tag353.xml"/><Relationship Id="rId67" Type="http://schemas.openxmlformats.org/officeDocument/2006/relationships/image" Target="../media/image20.wmf"/><Relationship Id="rId20" Type="http://schemas.openxmlformats.org/officeDocument/2006/relationships/tags" Target="../tags/tag314.xml"/><Relationship Id="rId41" Type="http://schemas.openxmlformats.org/officeDocument/2006/relationships/tags" Target="../tags/tag335.xml"/><Relationship Id="rId54" Type="http://schemas.openxmlformats.org/officeDocument/2006/relationships/tags" Target="../tags/tag348.xml"/><Relationship Id="rId62" Type="http://schemas.openxmlformats.org/officeDocument/2006/relationships/tags" Target="../tags/tag356.xml"/><Relationship Id="rId70" Type="http://schemas.openxmlformats.org/officeDocument/2006/relationships/oleObject" Target="../embeddings/oleObject8.bin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5" Type="http://schemas.openxmlformats.org/officeDocument/2006/relationships/tags" Target="../tags/tag309.xml"/><Relationship Id="rId23" Type="http://schemas.openxmlformats.org/officeDocument/2006/relationships/tags" Target="../tags/tag317.xml"/><Relationship Id="rId28" Type="http://schemas.openxmlformats.org/officeDocument/2006/relationships/tags" Target="../tags/tag322.xml"/><Relationship Id="rId36" Type="http://schemas.openxmlformats.org/officeDocument/2006/relationships/tags" Target="../tags/tag330.xml"/><Relationship Id="rId49" Type="http://schemas.openxmlformats.org/officeDocument/2006/relationships/tags" Target="../tags/tag343.xml"/><Relationship Id="rId57" Type="http://schemas.openxmlformats.org/officeDocument/2006/relationships/tags" Target="../tags/tag351.xml"/><Relationship Id="rId10" Type="http://schemas.openxmlformats.org/officeDocument/2006/relationships/tags" Target="../tags/tag304.xml"/><Relationship Id="rId31" Type="http://schemas.openxmlformats.org/officeDocument/2006/relationships/tags" Target="../tags/tag325.xml"/><Relationship Id="rId44" Type="http://schemas.openxmlformats.org/officeDocument/2006/relationships/tags" Target="../tags/tag338.xml"/><Relationship Id="rId52" Type="http://schemas.openxmlformats.org/officeDocument/2006/relationships/tags" Target="../tags/tag346.xml"/><Relationship Id="rId60" Type="http://schemas.openxmlformats.org/officeDocument/2006/relationships/tags" Target="../tags/tag354.xml"/><Relationship Id="rId65" Type="http://schemas.openxmlformats.org/officeDocument/2006/relationships/image" Target="../media/image19.png"/><Relationship Id="rId73" Type="http://schemas.openxmlformats.org/officeDocument/2006/relationships/image" Target="../media/image23.wmf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3" Type="http://schemas.openxmlformats.org/officeDocument/2006/relationships/tags" Target="../tags/tag307.xml"/><Relationship Id="rId18" Type="http://schemas.openxmlformats.org/officeDocument/2006/relationships/tags" Target="../tags/tag312.xml"/><Relationship Id="rId39" Type="http://schemas.openxmlformats.org/officeDocument/2006/relationships/tags" Target="../tags/tag333.xml"/><Relationship Id="rId34" Type="http://schemas.openxmlformats.org/officeDocument/2006/relationships/tags" Target="../tags/tag328.xml"/><Relationship Id="rId50" Type="http://schemas.openxmlformats.org/officeDocument/2006/relationships/tags" Target="../tags/tag344.xml"/><Relationship Id="rId55" Type="http://schemas.openxmlformats.org/officeDocument/2006/relationships/tags" Target="../tags/tag349.xml"/><Relationship Id="rId7" Type="http://schemas.openxmlformats.org/officeDocument/2006/relationships/tags" Target="../tags/tag301.xml"/><Relationship Id="rId71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image" Target="../media/image24.png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2.xml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57405" cy="6883400"/>
            <a:chOff x="-11" y="-10"/>
            <a:chExt cx="19303" cy="10840"/>
          </a:xfrm>
        </p:grpSpPr>
        <p:sp>
          <p:nvSpPr>
            <p:cNvPr id="39" name="矩形 38"/>
            <p:cNvSpPr/>
            <p:nvPr>
              <p:custDataLst>
                <p:tags r:id="rId4"/>
              </p:custDataLst>
            </p:nvPr>
          </p:nvSpPr>
          <p:spPr>
            <a:xfrm>
              <a:off x="-11" y="3570"/>
              <a:ext cx="19200" cy="4640"/>
            </a:xfrm>
            <a:prstGeom prst="rect">
              <a:avLst/>
            </a:prstGeom>
            <a:solidFill>
              <a:srgbClr val="0070C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>
              <p:custDataLst>
                <p:tags r:id="rId5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6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7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9110" y="2277"/>
              <a:ext cx="10182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杠杆</a:t>
              </a:r>
            </a:p>
            <a:p>
              <a:pPr algn="ctr">
                <a:buClrTx/>
                <a:buSzTx/>
                <a:buFontTx/>
              </a:pPr>
              <a:endPara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9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第十一章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机械与功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49880" y="1830070"/>
            <a:ext cx="9171305" cy="4526280"/>
          </a:xfrm>
        </p:spPr>
        <p:txBody>
          <a:bodyPr vert="horz" wrap="square" lIns="91440" tIns="45720" rIns="91440" bIns="45720" anchor="t" anchorCtr="0">
            <a:normAutofit fontScale="8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学习目标： </a:t>
            </a:r>
            <a:endParaRPr lang="en-US" altLang="zh-CN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【物理观念】知道简单机械，了解杠杆的相关概念，了解杠杆平衡的条件；</a:t>
            </a:r>
            <a:r>
              <a:rPr lang="en-US" altLang="zh-CN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能分析生产生活中不同类型的杠杆，并运用杠杆原理解决有关的实际问题。</a:t>
            </a:r>
          </a:p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【科学思维】知道杠杆是一种理想模型；能运用杠杆知识分析简单问题，提出自己的见解，并获得结论，培养科学推理能力；能解释如何根据实际需要选择</a:t>
            </a:r>
            <a:r>
              <a:rPr lang="en-US" altLang="zh-CN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合适的杠杆，具有使用科学证据的意识。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21100" y="912178"/>
            <a:ext cx="3455988" cy="3071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79525" y="912178"/>
            <a:ext cx="2716213" cy="316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rcRect r="2067" b="9576"/>
          <a:stretch>
            <a:fillRect/>
          </a:stretch>
        </p:blipFill>
        <p:spPr>
          <a:xfrm>
            <a:off x="7397750" y="993140"/>
            <a:ext cx="2467610" cy="2988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9" name="Text Box 7"/>
          <p:cNvSpPr txBox="1"/>
          <p:nvPr>
            <p:custDataLst>
              <p:tags r:id="rId4"/>
            </p:custDataLst>
          </p:nvPr>
        </p:nvSpPr>
        <p:spPr>
          <a:xfrm>
            <a:off x="2733675" y="5541328"/>
            <a:ext cx="579882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4000" b="1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注意：不一定是水平状态</a:t>
            </a:r>
          </a:p>
        </p:txBody>
      </p:sp>
      <p:sp>
        <p:nvSpPr>
          <p:cNvPr id="44037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19810" y="4041775"/>
            <a:ext cx="9992995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kern="1200" cap="none" spc="0" normalizeH="0" baseline="0" noProof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此时动力和阻力对杠杆的转动效果互相抵消，杠杆处于平衡状态，这种状态叫做</a:t>
            </a:r>
            <a:r>
              <a:rPr kumimoji="0" lang="zh-CN" altLang="en-US" sz="4000" b="1" u="sng" kern="1200" cap="none" spc="0" normalizeH="0" baseline="0" noProof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杠杆平衡。</a:t>
            </a:r>
          </a:p>
        </p:txBody>
      </p: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440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2750" y="1337310"/>
            <a:ext cx="4511675" cy="508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82590" y="3117215"/>
            <a:ext cx="4631690" cy="3306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Text Box 4"/>
          <p:cNvSpPr txBox="1"/>
          <p:nvPr>
            <p:custDataLst>
              <p:tags r:id="rId4"/>
            </p:custDataLst>
          </p:nvPr>
        </p:nvSpPr>
        <p:spPr>
          <a:xfrm>
            <a:off x="5240338" y="1146175"/>
            <a:ext cx="4792662" cy="1850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两幅图中哪个杠杆处于平衡状态呢？</a:t>
            </a:r>
          </a:p>
        </p:txBody>
      </p: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1543050" y="5771515"/>
            <a:ext cx="72377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杠杆在满足什么条件时才会平衡?</a:t>
            </a: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810895" y="1184275"/>
            <a:ext cx="110826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在杠杆的使用中，杠杆的平衡状态是一种常见而且重要的状态。</a:t>
            </a: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  <p:pic>
        <p:nvPicPr>
          <p:cNvPr id="2" name="图片 1"/>
          <p:cNvPicPr/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356610" y="2065020"/>
            <a:ext cx="5033645" cy="3162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0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71500" y="127254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zh-CN" altLang="en-US" sz="30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探究实验：</a:t>
            </a:r>
            <a:r>
              <a:rPr kumimoji="1" lang="zh-CN" altLang="en-US" sz="30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杠杆的平衡条件 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836535" y="2005330"/>
            <a:ext cx="3629660" cy="24892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491490" y="2005330"/>
            <a:ext cx="68478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实验器材</a:t>
            </a:r>
            <a:r>
              <a:rPr lang="en-US" altLang="zh-CN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lang="en-US" altLang="zh-CN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杠杆、钩码、铁架台、测力计</a:t>
            </a:r>
            <a:r>
              <a:rPr lang="en-US" altLang="zh-CN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71500" y="26765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实验步骤</a:t>
            </a: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495300" y="3429000"/>
            <a:ext cx="7149465" cy="2992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、组装杠杆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、调节平衡螺母，使杠杆水平平衡。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、杠杆两端挂上不同数量的钩码，移动钩码的位置，使杠杆水平平衡。将钩码个数、左边杆长</a:t>
            </a:r>
            <a:r>
              <a:rPr lang="en-US" altLang="zh-CN" sz="2800" i="1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800" baseline="-3000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、右边杆长</a:t>
            </a:r>
            <a:r>
              <a:rPr lang="en-US" altLang="zh-CN" sz="2800" i="1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800" baseline="-3000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记录表格中。</a:t>
            </a: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、改变钩码数量和位置，再做几次实验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  <p:pic>
        <p:nvPicPr>
          <p:cNvPr id="3" name="236eed85c579fe5f797d66df4b21a03d">
            <a:hlinkClick r:id="" action="ppaction://media"/>
          </p:cNvPr>
          <p:cNvPicPr/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7585" y="1191260"/>
            <a:ext cx="9337040" cy="49911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882900" y="12877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杠杆的平衡条件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1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1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7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二</a:t>
                </a:r>
              </a:p>
            </p:txBody>
          </p:sp>
        </p:grpSp>
      </p:grpSp>
      <p:graphicFrame>
        <p:nvGraphicFramePr>
          <p:cNvPr id="37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93115" y="1662430"/>
          <a:ext cx="10552430" cy="2767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74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实验次数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动力</a:t>
                      </a:r>
                      <a:r>
                        <a:rPr lang="en-US" altLang="zh-CN" sz="1800" b="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1800" b="0" baseline="-30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/N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动力臂</a:t>
                      </a:r>
                      <a:r>
                        <a:rPr lang="en-US" altLang="zh-CN" sz="1800" b="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lang="en-US" altLang="zh-CN" sz="1800" b="0" baseline="-30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/cm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</a:t>
                      </a:r>
                      <a:r>
                        <a:rPr lang="en-US" altLang="zh-CN" sz="1800" baseline="-250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L</a:t>
                      </a:r>
                      <a:r>
                        <a:rPr lang="en-US" altLang="zh-CN" sz="1800" baseline="-250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/N•m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阻力</a:t>
                      </a:r>
                      <a:r>
                        <a:rPr lang="en-US" altLang="zh-CN" sz="1800" b="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altLang="zh-CN" sz="1800" b="0" baseline="-30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/N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阻力臂</a:t>
                      </a:r>
                      <a:r>
                        <a:rPr lang="en-US" altLang="zh-CN" sz="1800" b="0" i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lang="en-US" altLang="zh-CN" sz="1800" b="0" baseline="-30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/cm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</a:t>
                      </a:r>
                      <a:r>
                        <a:rPr lang="en-US" altLang="zh-CN" sz="1800" baseline="-250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L</a:t>
                      </a:r>
                      <a:r>
                        <a:rPr lang="en-US" altLang="zh-CN" sz="1800" baseline="-250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/N•m</a:t>
                      </a:r>
                      <a:endParaRPr lang="en-US" altLang="zh-CN" sz="180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1.0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0.05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1.5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0.05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0.15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4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1.5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1.0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0.15 </a:t>
                      </a: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91215" marR="91215" marT="45607" marB="45607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15290" y="1170940"/>
            <a:ext cx="6096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600">
                <a:solidFill>
                  <a:srgbClr val="1C5D3E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实验表格</a:t>
            </a: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698115" y="5602605"/>
            <a:ext cx="72510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algn="l" defTabSz="913765" rtl="0" fontAlgn="auto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杠杆的平衡条件：动力</a:t>
            </a:r>
            <a:r>
              <a:rPr lang="en-US" altLang="zh-CN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×</a:t>
            </a:r>
            <a:r>
              <a:rPr lang="zh-CN" altLang="en-US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</a:t>
            </a:r>
            <a:r>
              <a:rPr lang="en-US" altLang="zh-CN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zh-CN" altLang="en-US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阻力</a:t>
            </a:r>
            <a:r>
              <a:rPr lang="en-US" altLang="zh-CN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×</a:t>
            </a:r>
            <a:r>
              <a:rPr lang="zh-CN" altLang="en-US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阻力臂</a:t>
            </a:r>
            <a:endParaRPr kumimoji="0" lang="zh-CN" alt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algn="l" defTabSz="913765" rtl="0" fontAlgn="auto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6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  F</a:t>
            </a:r>
            <a:r>
              <a:rPr lang="en-US" altLang="zh-CN" sz="26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 </a:t>
            </a:r>
            <a:r>
              <a:rPr lang="en-US" altLang="zh-CN" sz="26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L</a:t>
            </a:r>
            <a:r>
              <a:rPr lang="en-US" altLang="zh-CN" sz="26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 </a:t>
            </a:r>
            <a:r>
              <a:rPr lang="en-US" altLang="zh-CN" sz="26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 </a:t>
            </a:r>
            <a:r>
              <a:rPr lang="en-US" altLang="zh-CN" sz="26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altLang="zh-CN" sz="26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 </a:t>
            </a:r>
            <a:r>
              <a:rPr lang="en-US" altLang="zh-CN" sz="26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L</a:t>
            </a:r>
            <a:r>
              <a:rPr lang="en-US" altLang="zh-CN" sz="26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793115" y="47555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得出结论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613400" y="2406650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0.05</a:t>
            </a: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0106660" y="2406650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0.05</a:t>
            </a: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5545455" y="2862580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0.075</a:t>
            </a: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0106660" y="2965450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0.075</a:t>
            </a: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5545455" y="3448685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0.15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10030460" y="3524250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0.15</a:t>
            </a: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545455" y="4004945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0.15</a:t>
            </a: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10030460" y="4062095"/>
            <a:ext cx="965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0.15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/>
          <p:nvPr>
            <p:custDataLst>
              <p:tags r:id="rId1"/>
            </p:custDataLst>
          </p:nvPr>
        </p:nvSpPr>
        <p:spPr>
          <a:xfrm>
            <a:off x="2779395" y="5734685"/>
            <a:ext cx="6856730" cy="720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+mn-ea"/>
              </a:rPr>
              <a:t>避免偶然性，获得普遍规律</a:t>
            </a:r>
          </a:p>
          <a:p>
            <a:pPr algn="l"/>
            <a:endParaRPr lang="zh-CN" altLang="en-US" sz="3200" b="1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635" y="135255"/>
            <a:ext cx="12033885" cy="1267259"/>
            <a:chOff x="0" y="378"/>
            <a:chExt cx="19200" cy="1996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9614" cy="1996"/>
              <a:chOff x="487" y="636"/>
              <a:chExt cx="9045" cy="1723"/>
            </a:xfrm>
          </p:grpSpPr>
          <p:sp>
            <p:nvSpPr>
              <p:cNvPr id="18" name="文本框 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7704" cy="1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杠杆的平衡条件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二</a:t>
                </a:r>
              </a:p>
            </p:txBody>
          </p:sp>
        </p:grpSp>
      </p:grp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10590" y="1342390"/>
            <a:ext cx="10923270" cy="356298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实验前杠杆的平衡怎么调？</a:t>
            </a:r>
          </a:p>
          <a:p>
            <a:pPr algn="l"/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为什么实验前要求杠杆静止时在水平位置平衡</a:t>
            </a:r>
            <a:r>
              <a:rPr lang="en-US" altLang="zh-CN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  <a:p>
            <a:pPr algn="l"/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选择杠杆的中点作为支点的原因？</a:t>
            </a:r>
          </a:p>
          <a:p>
            <a:pPr algn="l"/>
            <a:endParaRPr lang="zh-CN" altLang="en-US" sz="4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4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本实验进行多次实验的目的？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2510790" y="1969135"/>
            <a:ext cx="67640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600" b="1">
                <a:latin typeface="+mn-ea"/>
                <a:cs typeface="+mn-ea"/>
                <a:sym typeface="+mn-ea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调节平衡螺母，左偏右调，右偏左调</a:t>
            </a:r>
            <a:r>
              <a:rPr lang="zh-CN" altLang="en-US" sz="3200" b="1">
                <a:latin typeface="+mn-ea"/>
                <a:cs typeface="+mn-ea"/>
                <a:sym typeface="+mn-ea"/>
              </a:rPr>
              <a:t>。</a:t>
            </a: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2510790" y="3119120"/>
            <a:ext cx="10681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+mn-ea"/>
                <a:sym typeface="+mn-ea"/>
              </a:rPr>
              <a:t>便于测量力臂，可以直接从杠杆上读出力臂的大小</a:t>
            </a: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2779395" y="44265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latin typeface="+mn-ea"/>
                <a:sym typeface="+mn-ea"/>
              </a:rPr>
              <a:t>消除杠杆自重对实验的影响。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5" grpId="0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635" y="135255"/>
            <a:ext cx="12033885" cy="853305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9614" cy="1332"/>
              <a:chOff x="487" y="636"/>
              <a:chExt cx="9045" cy="1150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770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杠杆的分类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673100" y="1172210"/>
            <a:ext cx="8072438" cy="10452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44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省力杠杆：</a:t>
            </a:r>
          </a:p>
          <a:p>
            <a:pPr marR="0" algn="l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TextBox 29"/>
          <p:cNvSpPr txBox="1"/>
          <p:nvPr>
            <p:custDataLst>
              <p:tags r:id="rId4"/>
            </p:custDataLst>
          </p:nvPr>
        </p:nvSpPr>
        <p:spPr>
          <a:xfrm>
            <a:off x="3794760" y="1139190"/>
            <a:ext cx="705104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动力臂大于阻力臂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＞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动力小于阻力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sym typeface="+mn-ea"/>
              </a:rPr>
              <a:t>       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＜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3100" y="2170430"/>
            <a:ext cx="10974070" cy="455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99110" y="95758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r>
              <a:rPr lang="en-US" sz="44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44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费力杠杆：</a:t>
            </a:r>
          </a:p>
        </p:txBody>
      </p:sp>
      <p:sp>
        <p:nvSpPr>
          <p:cNvPr id="30" name="TextBox 29"/>
          <p:cNvSpPr txBox="1"/>
          <p:nvPr>
            <p:custDataLst>
              <p:tags r:id="rId3"/>
            </p:custDataLst>
          </p:nvPr>
        </p:nvSpPr>
        <p:spPr>
          <a:xfrm>
            <a:off x="3911600" y="1132205"/>
            <a:ext cx="705104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动力臂小于阻力臂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32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＜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动力大于阻力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sym typeface="+mn-ea"/>
              </a:rPr>
              <a:t>       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32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＞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3180" y="2446655"/>
            <a:ext cx="9986010" cy="408813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635" y="135255"/>
            <a:ext cx="12033885" cy="853305"/>
            <a:chOff x="0" y="378"/>
            <a:chExt cx="19200" cy="1344"/>
          </a:xfrm>
        </p:grpSpPr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9614" cy="1332"/>
              <a:chOff x="487" y="636"/>
              <a:chExt cx="9045" cy="1150"/>
            </a:xfrm>
          </p:grpSpPr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770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杠杆的分类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48000" y="2706370"/>
            <a:ext cx="60960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endParaRPr kumimoji="0" lang="zh-CN" altLang="en-US" sz="44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algn="l" defTabSz="914400">
              <a:buClrTx/>
              <a:buSzTx/>
              <a:buFontTx/>
              <a:buNone/>
              <a:defRPr/>
            </a:pPr>
            <a:endParaRPr lang="zh-CN" altLang="en-US" sz="440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63855" y="113919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r>
              <a:rPr lang="en-US" sz="44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44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等臂杠杆：</a:t>
            </a:r>
          </a:p>
        </p:txBody>
      </p:sp>
      <p:sp>
        <p:nvSpPr>
          <p:cNvPr id="30" name="TextBox 29"/>
          <p:cNvSpPr txBox="1"/>
          <p:nvPr>
            <p:custDataLst>
              <p:tags r:id="rId4"/>
            </p:custDataLst>
          </p:nvPr>
        </p:nvSpPr>
        <p:spPr>
          <a:xfrm>
            <a:off x="3794760" y="1139190"/>
            <a:ext cx="705104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动力臂等于阻力臂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=  L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200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lang="zh-CN" altLang="en-US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动力等于阻力</a:t>
            </a:r>
            <a:r>
              <a:rPr lang="en-US" altLang="zh-CN" sz="32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>
                <a:solidFill>
                  <a:srgbClr val="002060"/>
                </a:solidFill>
                <a:sym typeface="+mn-ea"/>
              </a:rPr>
              <a:t>         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zh-CN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= F</a:t>
            </a:r>
            <a:r>
              <a:rPr kumimoji="0" lang="en-US" altLang="zh-CN" sz="3200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4365" y="2767965"/>
            <a:ext cx="11039475" cy="3686175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635" y="135255"/>
            <a:ext cx="12033885" cy="853305"/>
            <a:chOff x="0" y="378"/>
            <a:chExt cx="19200" cy="1344"/>
          </a:xfrm>
        </p:grpSpPr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9614" cy="1332"/>
              <a:chOff x="487" y="636"/>
              <a:chExt cx="9045" cy="1150"/>
            </a:xfrm>
          </p:grpSpPr>
          <p:sp>
            <p:nvSpPr>
              <p:cNvPr id="18" name="文本框 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770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杠杆的分类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135255"/>
            <a:ext cx="12192000" cy="989965"/>
            <a:chOff x="0" y="378"/>
            <a:chExt cx="19200" cy="1559"/>
          </a:xfrm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94" y="378"/>
              <a:ext cx="4432" cy="1559"/>
              <a:chOff x="487" y="636"/>
              <a:chExt cx="4170" cy="1346"/>
            </a:xfrm>
          </p:grpSpPr>
          <p:sp>
            <p:nvSpPr>
              <p:cNvPr id="12" name="文本框 1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828" y="854"/>
                <a:ext cx="2829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教学引入</a:t>
                </a:r>
              </a:p>
            </p:txBody>
          </p:sp>
          <p:sp>
            <p:nvSpPr>
              <p:cNvPr id="25" name="椭圆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165" y="1290"/>
                <a:ext cx="776" cy="692"/>
              </a:xfrm>
              <a:prstGeom prst="ellipse">
                <a:avLst/>
              </a:prstGeom>
              <a:solidFill>
                <a:srgbClr val="00206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图片 18"/>
          <p:cNvPicPr/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8650" y="1227455"/>
            <a:ext cx="4717415" cy="318325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5476240" y="1659890"/>
            <a:ext cx="51263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阿基米德曾说过这样的豪言壮语：“给我一个支点，我就能撬起整个地球”。</a:t>
            </a: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706755" y="4657090"/>
            <a:ext cx="1006157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人的力量是有限的，但人的智慧是无穷的人类在漫长的历史中创造了各种各样的工具，使工作更省力、更方便，这些工具统称为</a:t>
            </a:r>
            <a:r>
              <a:rPr lang="zh-CN" altLang="en-US" sz="26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机械</a:t>
            </a:r>
            <a:r>
              <a:rPr lang="zh-CN" altLang="en-US" sz="26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>
            <a:off x="3248025" y="1759903"/>
            <a:ext cx="2057400" cy="609600"/>
          </a:xfrm>
          <a:prstGeom prst="line">
            <a:avLst/>
          </a:prstGeom>
          <a:noFill/>
          <a:ln w="47625" cap="rnd">
            <a:solidFill>
              <a:srgbClr val="FF0000"/>
            </a:solidFill>
            <a:prstDash val="sysDot"/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4"/>
          <p:cNvGrpSpPr/>
          <p:nvPr>
            <p:custDataLst>
              <p:tags r:id="rId2"/>
            </p:custDataLst>
          </p:nvPr>
        </p:nvGrpSpPr>
        <p:grpSpPr>
          <a:xfrm>
            <a:off x="3400425" y="1669415"/>
            <a:ext cx="1371600" cy="3657600"/>
            <a:chOff x="3072" y="960"/>
            <a:chExt cx="864" cy="2304"/>
          </a:xfrm>
        </p:grpSpPr>
        <p:sp>
          <p:nvSpPr>
            <p:cNvPr id="11321" name="Line 5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3312" y="1296"/>
              <a:ext cx="624" cy="1968"/>
            </a:xfrm>
            <a:prstGeom prst="line">
              <a:avLst/>
            </a:prstGeom>
            <a:noFill/>
            <a:ln w="60325">
              <a:solidFill>
                <a:srgbClr val="0000FF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" name="Group 6"/>
            <p:cNvGrpSpPr/>
            <p:nvPr>
              <p:custDataLst>
                <p:tags r:id="rId65"/>
              </p:custDataLst>
            </p:nvPr>
          </p:nvGrpSpPr>
          <p:grpSpPr>
            <a:xfrm>
              <a:off x="3342" y="1248"/>
              <a:ext cx="144" cy="192"/>
              <a:chOff x="3360" y="1248"/>
              <a:chExt cx="144" cy="192"/>
            </a:xfrm>
          </p:grpSpPr>
          <p:sp>
            <p:nvSpPr>
              <p:cNvPr id="11324" name="Line 7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3456" y="1248"/>
                <a:ext cx="48" cy="144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25" name="Line 8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3360" y="1392"/>
                <a:ext cx="144" cy="48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323" name="Text Box 9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72" y="960"/>
              <a:ext cx="576" cy="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600" b="1">
                  <a:solidFill>
                    <a:srgbClr val="FF0000"/>
                  </a:solidFill>
                  <a:latin typeface="Times New Roman" panose="02020603050405020304" charset="0"/>
                </a:rPr>
                <a:t>C</a:t>
              </a:r>
            </a:p>
          </p:txBody>
        </p:sp>
      </p:grpSp>
      <p:grpSp>
        <p:nvGrpSpPr>
          <p:cNvPr id="4" name="Group 10"/>
          <p:cNvGrpSpPr/>
          <p:nvPr>
            <p:custDataLst>
              <p:tags r:id="rId3"/>
            </p:custDataLst>
          </p:nvPr>
        </p:nvGrpSpPr>
        <p:grpSpPr>
          <a:xfrm>
            <a:off x="3505200" y="1417003"/>
            <a:ext cx="3276600" cy="4341812"/>
            <a:chOff x="1824" y="435"/>
            <a:chExt cx="2064" cy="2735"/>
          </a:xfrm>
        </p:grpSpPr>
        <p:sp>
          <p:nvSpPr>
            <p:cNvPr id="11272" name="Oval 1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325" y="2598"/>
              <a:ext cx="48" cy="48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5" name="Group 12"/>
            <p:cNvGrpSpPr/>
            <p:nvPr>
              <p:custDataLst>
                <p:tags r:id="rId16"/>
              </p:custDataLst>
            </p:nvPr>
          </p:nvGrpSpPr>
          <p:grpSpPr>
            <a:xfrm>
              <a:off x="1824" y="435"/>
              <a:ext cx="2064" cy="2735"/>
              <a:chOff x="1824" y="435"/>
              <a:chExt cx="2064" cy="2735"/>
            </a:xfrm>
          </p:grpSpPr>
          <p:sp>
            <p:nvSpPr>
              <p:cNvPr id="11274" name="Text Box 13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046" y="2514"/>
                <a:ext cx="384" cy="3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FF0000"/>
                    </a:solidFill>
                    <a:latin typeface="Times New Roman" panose="02020603050405020304" charset="0"/>
                  </a:rPr>
                  <a:t>B</a:t>
                </a:r>
              </a:p>
            </p:txBody>
          </p:sp>
          <p:sp>
            <p:nvSpPr>
              <p:cNvPr id="11275" name="Text Box 14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85" y="2226"/>
                <a:ext cx="384" cy="3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FF0000"/>
                    </a:solidFill>
                    <a:latin typeface="Times New Roman" panose="02020603050405020304" charset="0"/>
                  </a:rPr>
                  <a:t>D</a:t>
                </a:r>
              </a:p>
            </p:txBody>
          </p:sp>
          <p:grpSp>
            <p:nvGrpSpPr>
              <p:cNvPr id="6" name="Group 15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1824" y="435"/>
                <a:ext cx="2064" cy="2735"/>
                <a:chOff x="3120" y="816"/>
                <a:chExt cx="2064" cy="2735"/>
              </a:xfrm>
            </p:grpSpPr>
            <p:sp>
              <p:nvSpPr>
                <p:cNvPr id="11279" name="Text Box 16"/>
                <p:cNvSpPr txBox="1"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00" y="816"/>
                  <a:ext cx="384" cy="4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kumimoji="1" lang="en-US" altLang="zh-CN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A</a:t>
                  </a:r>
                </a:p>
              </p:txBody>
            </p:sp>
            <p:grpSp>
              <p:nvGrpSpPr>
                <p:cNvPr id="7" name="Group 17"/>
                <p:cNvGrpSpPr/>
                <p:nvPr>
                  <p:custDataLst>
                    <p:tags r:id="rId23"/>
                  </p:custDataLst>
                </p:nvPr>
              </p:nvGrpSpPr>
              <p:grpSpPr>
                <a:xfrm>
                  <a:off x="3120" y="1008"/>
                  <a:ext cx="2064" cy="2543"/>
                  <a:chOff x="3120" y="1008"/>
                  <a:chExt cx="2064" cy="2543"/>
                </a:xfrm>
              </p:grpSpPr>
              <p:grpSp>
                <p:nvGrpSpPr>
                  <p:cNvPr id="8" name="Group 18"/>
                  <p:cNvGrpSpPr/>
                  <p:nvPr>
                    <p:custDataLst>
                      <p:tags r:id="rId25"/>
                    </p:custDataLst>
                  </p:nvPr>
                </p:nvGrpSpPr>
                <p:grpSpPr>
                  <a:xfrm>
                    <a:off x="3120" y="1134"/>
                    <a:ext cx="2064" cy="2322"/>
                    <a:chOff x="3120" y="1134"/>
                    <a:chExt cx="2064" cy="2322"/>
                  </a:xfrm>
                </p:grpSpPr>
                <p:grpSp>
                  <p:nvGrpSpPr>
                    <p:cNvPr id="9" name="Group 19"/>
                    <p:cNvGrpSpPr/>
                    <p:nvPr>
                      <p:custDataLst>
                        <p:tags r:id="rId32"/>
                      </p:custDataLst>
                    </p:nvPr>
                  </p:nvGrpSpPr>
                  <p:grpSpPr>
                    <a:xfrm>
                      <a:off x="3120" y="3264"/>
                      <a:ext cx="2064" cy="96"/>
                      <a:chOff x="3120" y="3264"/>
                      <a:chExt cx="2064" cy="96"/>
                    </a:xfrm>
                  </p:grpSpPr>
                  <p:sp>
                    <p:nvSpPr>
                      <p:cNvPr id="11300" name="Line 20"/>
                      <p:cNvSpPr>
                        <a:spLocks noChangeShapeType="1"/>
                      </p:cNvSpPr>
                      <p:nvPr>
                        <p:custDataLst>
                          <p:tags r:id="rId43"/>
                        </p:custDataLst>
                      </p:nvPr>
                    </p:nvSpPr>
                    <p:spPr bwMode="auto">
                      <a:xfrm>
                        <a:off x="3120" y="3264"/>
                        <a:ext cx="2064" cy="0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1" name="Line 21"/>
                      <p:cNvSpPr>
                        <a:spLocks noChangeShapeType="1"/>
                      </p:cNvSpPr>
                      <p:nvPr>
                        <p:custDataLst>
                          <p:tags r:id="rId44"/>
                        </p:custDataLst>
                      </p:nvPr>
                    </p:nvSpPr>
                    <p:spPr bwMode="auto">
                      <a:xfrm flipH="1">
                        <a:off x="3120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2" name="Line 22"/>
                      <p:cNvSpPr>
                        <a:spLocks noChangeShapeType="1"/>
                      </p:cNvSpPr>
                      <p:nvPr>
                        <p:custDataLst>
                          <p:tags r:id="rId45"/>
                        </p:custDataLst>
                      </p:nvPr>
                    </p:nvSpPr>
                    <p:spPr bwMode="auto">
                      <a:xfrm flipH="1">
                        <a:off x="3216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3" name="Line 23"/>
                      <p:cNvSpPr>
                        <a:spLocks noChangeShapeType="1"/>
                      </p:cNvSpPr>
                      <p:nvPr>
                        <p:custDataLst>
                          <p:tags r:id="rId46"/>
                        </p:custDataLst>
                      </p:nvPr>
                    </p:nvSpPr>
                    <p:spPr bwMode="auto">
                      <a:xfrm flipH="1">
                        <a:off x="3312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4" name="Line 24"/>
                      <p:cNvSpPr>
                        <a:spLocks noChangeShapeType="1"/>
                      </p:cNvSpPr>
                      <p:nvPr>
                        <p:custDataLst>
                          <p:tags r:id="rId47"/>
                        </p:custDataLst>
                      </p:nvPr>
                    </p:nvSpPr>
                    <p:spPr bwMode="auto">
                      <a:xfrm flipH="1">
                        <a:off x="3408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5" name="Line 25"/>
                      <p:cNvSpPr>
                        <a:spLocks noChangeShapeType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 bwMode="auto">
                      <a:xfrm flipH="1">
                        <a:off x="3504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6" name="Line 26"/>
                      <p:cNvSpPr>
                        <a:spLocks noChangeShapeType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 bwMode="auto">
                      <a:xfrm flipH="1">
                        <a:off x="3600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7" name="Line 27"/>
                      <p:cNvSpPr>
                        <a:spLocks noChangeShapeType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 bwMode="auto">
                      <a:xfrm flipH="1">
                        <a:off x="3696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8" name="Line 28"/>
                      <p:cNvSpPr>
                        <a:spLocks noChangeShapeType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 bwMode="auto">
                      <a:xfrm flipH="1">
                        <a:off x="3792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09" name="Line 29"/>
                      <p:cNvSpPr>
                        <a:spLocks noChangeShapeType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 bwMode="auto">
                      <a:xfrm flipH="1">
                        <a:off x="3888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0" name="Line 30"/>
                      <p:cNvSpPr>
                        <a:spLocks noChangeShapeType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 bwMode="auto">
                      <a:xfrm flipH="1">
                        <a:off x="3984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1" name="Line 31"/>
                      <p:cNvSpPr>
                        <a:spLocks noChangeShapeType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 bwMode="auto">
                      <a:xfrm flipH="1">
                        <a:off x="4080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2" name="Line 32"/>
                      <p:cNvSpPr>
                        <a:spLocks noChangeShapeType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 bwMode="auto">
                      <a:xfrm flipH="1">
                        <a:off x="4176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3" name="Line 33"/>
                      <p:cNvSpPr>
                        <a:spLocks noChangeShapeType="1"/>
                      </p:cNvSpPr>
                      <p:nvPr>
                        <p:custDataLst>
                          <p:tags r:id="rId56"/>
                        </p:custDataLst>
                      </p:nvPr>
                    </p:nvSpPr>
                    <p:spPr bwMode="auto">
                      <a:xfrm flipH="1">
                        <a:off x="4272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4" name="Line 34"/>
                      <p:cNvSpPr>
                        <a:spLocks noChangeShapeType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 bwMode="auto">
                      <a:xfrm flipH="1">
                        <a:off x="4368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5" name="Line 35"/>
                      <p:cNvSpPr>
                        <a:spLocks noChangeShapeType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 flipH="1">
                        <a:off x="4464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6" name="Line 36"/>
                      <p:cNvSpPr>
                        <a:spLocks noChangeShapeType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 flipH="1">
                        <a:off x="4560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7" name="Line 37"/>
                      <p:cNvSpPr>
                        <a:spLocks noChangeShapeType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 flipH="1">
                        <a:off x="4656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8" name="Line 38"/>
                      <p:cNvSpPr>
                        <a:spLocks noChangeShapeType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 bwMode="auto">
                      <a:xfrm flipH="1">
                        <a:off x="4752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19" name="Line 39"/>
                      <p:cNvSpPr>
                        <a:spLocks noChangeShapeType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 bwMode="auto">
                      <a:xfrm flipH="1">
                        <a:off x="4848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20" name="Line 40"/>
                      <p:cNvSpPr>
                        <a:spLocks noChangeShapeType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 bwMode="auto">
                      <a:xfrm flipH="1">
                        <a:off x="4944" y="3264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290" name="Rectangle 41"/>
                    <p:cNvSpPr>
                      <a:spLocks noChangeArrowheads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 rot="-977576">
                      <a:off x="3936" y="1134"/>
                      <a:ext cx="144" cy="1872"/>
                    </a:xfrm>
                    <a:prstGeom prst="rect">
                      <a:avLst/>
                    </a:prstGeom>
                    <a:noFill/>
                    <a:ln w="47625">
                      <a:solidFill>
                        <a:schemeClr val="tx1"/>
                      </a:solidFill>
                      <a:miter lim="800000"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291" name="Line 42"/>
                    <p:cNvSpPr>
                      <a:spLocks noChangeShapeType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3513" y="2928"/>
                      <a:ext cx="240" cy="0"/>
                    </a:xfrm>
                    <a:prstGeom prst="line">
                      <a:avLst/>
                    </a:prstGeom>
                    <a:noFill/>
                    <a:ln w="73025">
                      <a:solidFill>
                        <a:schemeClr val="tx1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292" name="Line 43"/>
                    <p:cNvSpPr>
                      <a:spLocks noChangeShapeType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 flipH="1">
                      <a:off x="3648" y="2928"/>
                      <a:ext cx="0" cy="528"/>
                    </a:xfrm>
                    <a:prstGeom prst="line">
                      <a:avLst/>
                    </a:prstGeom>
                    <a:noFill/>
                    <a:ln w="60325">
                      <a:solidFill>
                        <a:schemeClr val="tx1"/>
                      </a:solidFill>
                      <a:round/>
                      <a:tailEnd type="stealth" w="sm" len="sm"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0" name="Group 44"/>
                    <p:cNvGrpSpPr/>
                    <p:nvPr>
                      <p:custDataLst>
                        <p:tags r:id="rId36"/>
                      </p:custDataLst>
                    </p:nvPr>
                  </p:nvGrpSpPr>
                  <p:grpSpPr>
                    <a:xfrm>
                      <a:off x="3522" y="2832"/>
                      <a:ext cx="1230" cy="423"/>
                      <a:chOff x="3522" y="2832"/>
                      <a:chExt cx="1230" cy="423"/>
                    </a:xfrm>
                  </p:grpSpPr>
                  <p:sp>
                    <p:nvSpPr>
                      <p:cNvPr id="11295" name="Line 45"/>
                      <p:cNvSpPr>
                        <a:spLocks noChangeShapeType="1"/>
                      </p:cNvSpPr>
                      <p:nvPr>
                        <p:custDataLst>
                          <p:tags r:id="rId38"/>
                        </p:custDataLst>
                      </p:nvPr>
                    </p:nvSpPr>
                    <p:spPr bwMode="auto">
                      <a:xfrm rot="178052" flipH="1">
                        <a:off x="3984" y="2832"/>
                        <a:ext cx="720" cy="240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96" name="Line 46"/>
                      <p:cNvSpPr>
                        <a:spLocks noChangeShapeType="1"/>
                      </p:cNvSpPr>
                      <p:nvPr>
                        <p:custDataLst>
                          <p:tags r:id="rId39"/>
                        </p:custDataLst>
                      </p:nvPr>
                    </p:nvSpPr>
                    <p:spPr bwMode="auto">
                      <a:xfrm>
                        <a:off x="4704" y="2832"/>
                        <a:ext cx="48" cy="192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97" name="Line 47"/>
                      <p:cNvSpPr>
                        <a:spLocks noChangeShapeType="1"/>
                      </p:cNvSpPr>
                      <p:nvPr>
                        <p:custDataLst>
                          <p:tags r:id="rId40"/>
                        </p:custDataLst>
                      </p:nvPr>
                    </p:nvSpPr>
                    <p:spPr bwMode="auto">
                      <a:xfrm flipH="1">
                        <a:off x="3888" y="3015"/>
                        <a:ext cx="864" cy="240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98" name="Line 48"/>
                      <p:cNvSpPr>
                        <a:spLocks noChangeShapeType="1"/>
                      </p:cNvSpPr>
                      <p:nvPr>
                        <p:custDataLst>
                          <p:tags r:id="rId41"/>
                        </p:custDataLst>
                      </p:nvPr>
                    </p:nvSpPr>
                    <p:spPr bwMode="auto">
                      <a:xfrm flipH="1" flipV="1">
                        <a:off x="3561" y="2967"/>
                        <a:ext cx="336" cy="288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99" name="Line 49"/>
                      <p:cNvSpPr>
                        <a:spLocks noChangeShapeType="1"/>
                      </p:cNvSpPr>
                      <p:nvPr>
                        <p:custDataLst>
                          <p:tags r:id="rId42"/>
                        </p:custDataLst>
                      </p:nvPr>
                    </p:nvSpPr>
                    <p:spPr bwMode="auto">
                      <a:xfrm flipH="1" flipV="1">
                        <a:off x="3522" y="2949"/>
                        <a:ext cx="480" cy="96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chemeClr val="tx1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1294" name="Oval 50"/>
                    <p:cNvSpPr>
                      <a:spLocks noChangeArrowheads="1"/>
                    </p:cNvSpPr>
                    <p:nvPr>
                      <p:custDataLst>
                        <p:tags r:id="rId37"/>
                      </p:custDataLst>
                    </p:nvPr>
                  </p:nvSpPr>
                  <p:spPr bwMode="auto">
                    <a:xfrm>
                      <a:off x="3627" y="2988"/>
                      <a:ext cx="45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1283" name="Text Box 51"/>
                  <p:cNvSpPr txBox="1">
                    <a:spLocks noChangeArrowheads="1"/>
                  </p:cNvSpPr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3777" y="3222"/>
                    <a:ext cx="384" cy="3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kumimoji="1" lang="en-US" altLang="zh-CN" sz="2800" b="1">
                        <a:solidFill>
                          <a:srgbClr val="FF0000"/>
                        </a:solidFill>
                        <a:latin typeface="Times New Roman" panose="02020603050405020304" charset="0"/>
                      </a:rPr>
                      <a:t>O</a:t>
                    </a:r>
                  </a:p>
                </p:txBody>
              </p:sp>
              <p:grpSp>
                <p:nvGrpSpPr>
                  <p:cNvPr id="11" name="Group 52"/>
                  <p:cNvGrpSpPr/>
                  <p:nvPr>
                    <p:custDataLst>
                      <p:tags r:id="rId27"/>
                    </p:custDataLst>
                  </p:nvPr>
                </p:nvGrpSpPr>
                <p:grpSpPr>
                  <a:xfrm>
                    <a:off x="3790" y="1008"/>
                    <a:ext cx="528" cy="318"/>
                    <a:chOff x="3790" y="1008"/>
                    <a:chExt cx="528" cy="318"/>
                  </a:xfrm>
                </p:grpSpPr>
                <p:sp>
                  <p:nvSpPr>
                    <p:cNvPr id="11285" name="Line 53"/>
                    <p:cNvSpPr>
                      <a:spLocks noChangeShapeType="1"/>
                    </p:cNvSpPr>
                    <p:nvPr>
                      <p:custDataLst>
                        <p:tags r:id="rId28"/>
                      </p:custDataLst>
                    </p:nvPr>
                  </p:nvSpPr>
                  <p:spPr bwMode="auto">
                    <a:xfrm rot="21429000" flipV="1">
                      <a:off x="3790" y="1008"/>
                      <a:ext cx="528" cy="144"/>
                    </a:xfrm>
                    <a:prstGeom prst="line">
                      <a:avLst/>
                    </a:prstGeom>
                    <a:noFill/>
                    <a:ln w="47625">
                      <a:solidFill>
                        <a:srgbClr val="FF0000"/>
                      </a:solidFill>
                      <a:rou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2" name="Group 54"/>
                    <p:cNvGrpSpPr/>
                    <p:nvPr>
                      <p:custDataLst>
                        <p:tags r:id="rId29"/>
                      </p:custDataLst>
                    </p:nvPr>
                  </p:nvGrpSpPr>
                  <p:grpSpPr>
                    <a:xfrm>
                      <a:off x="3858" y="1095"/>
                      <a:ext cx="144" cy="231"/>
                      <a:chOff x="3858" y="1104"/>
                      <a:chExt cx="144" cy="231"/>
                    </a:xfrm>
                  </p:grpSpPr>
                  <p:sp>
                    <p:nvSpPr>
                      <p:cNvPr id="11287" name="Line 55"/>
                      <p:cNvSpPr>
                        <a:spLocks noChangeShapeType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 bwMode="auto">
                      <a:xfrm>
                        <a:off x="3945" y="1104"/>
                        <a:ext cx="48" cy="192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88" name="Line 56"/>
                      <p:cNvSpPr>
                        <a:spLocks noChangeShapeType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 bwMode="auto">
                      <a:xfrm flipH="1">
                        <a:off x="3858" y="1287"/>
                        <a:ext cx="144" cy="48"/>
                      </a:xfrm>
                      <a:prstGeom prst="line">
                        <a:avLst/>
                      </a:prstGeom>
                      <a:noFill/>
                      <a:ln w="476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</p:grpSp>
            <p:sp>
              <p:nvSpPr>
                <p:cNvPr id="11281" name="Oval 57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726" y="1134"/>
                  <a:ext cx="96" cy="96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277" name="Text Box 58"/>
              <p:cNvSpPr txBox="1"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8" y="646"/>
                <a:ext cx="384" cy="3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FF0000"/>
                    </a:solidFill>
                    <a:latin typeface="Times New Roman" panose="02020603050405020304" charset="0"/>
                  </a:rPr>
                  <a:t>F</a:t>
                </a:r>
                <a:r>
                  <a:rPr kumimoji="1" lang="en-US" altLang="zh-CN" sz="3200" b="1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1</a:t>
                </a:r>
                <a:endParaRPr kumimoji="1" lang="en-US" altLang="zh-CN" sz="3200" b="1">
                  <a:solidFill>
                    <a:srgbClr val="FF0000"/>
                  </a:solidFill>
                  <a:latin typeface="Times New Roman" panose="02020603050405020304" charset="0"/>
                </a:endParaRPr>
              </a:p>
            </p:txBody>
          </p:sp>
          <p:sp>
            <p:nvSpPr>
              <p:cNvPr id="11278" name="Oval 5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940" y="257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47625">
                <a:solidFill>
                  <a:srgbClr val="FF000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3" name="Group 60"/>
          <p:cNvGrpSpPr/>
          <p:nvPr>
            <p:custDataLst>
              <p:tags r:id="rId4"/>
            </p:custDataLst>
          </p:nvPr>
        </p:nvGrpSpPr>
        <p:grpSpPr>
          <a:xfrm>
            <a:off x="3733800" y="4841240"/>
            <a:ext cx="685800" cy="2016125"/>
            <a:chOff x="1968" y="2592"/>
            <a:chExt cx="432" cy="1270"/>
          </a:xfrm>
        </p:grpSpPr>
        <p:sp>
          <p:nvSpPr>
            <p:cNvPr id="11270" name="Line 6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2352" y="2592"/>
              <a:ext cx="0" cy="1200"/>
            </a:xfrm>
            <a:prstGeom prst="line">
              <a:avLst/>
            </a:prstGeom>
            <a:noFill/>
            <a:ln w="60325">
              <a:solidFill>
                <a:schemeClr val="accent2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71" name="Text Box 6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968" y="3456"/>
              <a:ext cx="432" cy="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600" b="1">
                  <a:solidFill>
                    <a:srgbClr val="FF0000"/>
                  </a:solidFill>
                  <a:latin typeface="Times New Roman" panose="02020603050405020304" charset="0"/>
                </a:rPr>
                <a:t>F</a:t>
              </a:r>
              <a:r>
                <a:rPr kumimoji="1" lang="en-US" altLang="zh-CN" sz="3600" b="1" baseline="-25000">
                  <a:solidFill>
                    <a:srgbClr val="FF0000"/>
                  </a:solidFill>
                  <a:latin typeface="Times New Roman" panose="02020603050405020304" charset="0"/>
                </a:rPr>
                <a:t>2</a:t>
              </a:r>
              <a:endParaRPr kumimoji="1" lang="en-US" altLang="zh-CN" sz="3600" b="1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1711325" y="942340"/>
            <a:ext cx="7397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深度思考：与杠杆垂直的力是最小吗？</a:t>
            </a:r>
          </a:p>
        </p:txBody>
      </p: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>
            <a:off x="635" y="135255"/>
            <a:ext cx="12033885" cy="853305"/>
            <a:chOff x="0" y="378"/>
            <a:chExt cx="19200" cy="1344"/>
          </a:xfrm>
        </p:grpSpPr>
        <p:sp>
          <p:nvSpPr>
            <p:cNvPr id="16" name="矩形 15"/>
            <p:cNvSpPr/>
            <p:nvPr>
              <p:custDataLst>
                <p:tags r:id="rId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18" name="组合 17"/>
            <p:cNvGrpSpPr/>
            <p:nvPr>
              <p:custDataLst>
                <p:tags r:id="rId9"/>
              </p:custDataLst>
            </p:nvPr>
          </p:nvGrpSpPr>
          <p:grpSpPr>
            <a:xfrm>
              <a:off x="494" y="378"/>
              <a:ext cx="9614" cy="1332"/>
              <a:chOff x="487" y="636"/>
              <a:chExt cx="9045" cy="1150"/>
            </a:xfrm>
          </p:grpSpPr>
          <p:sp>
            <p:nvSpPr>
              <p:cNvPr id="19" name="文本框 1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828" y="854"/>
                <a:ext cx="770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杠杆的分类</a:t>
                </a:r>
              </a:p>
            </p:txBody>
          </p:sp>
          <p:sp>
            <p:nvSpPr>
              <p:cNvPr id="20" name="椭圆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5943600" y="1176338"/>
            <a:ext cx="3276600" cy="5440362"/>
            <a:chOff x="1824" y="435"/>
            <a:chExt cx="2064" cy="3427"/>
          </a:xfrm>
        </p:grpSpPr>
        <p:sp>
          <p:nvSpPr>
            <p:cNvPr id="12357" name="Oval 3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2325" y="2598"/>
              <a:ext cx="48" cy="48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358" name="Text Box 4"/>
            <p:cNvSpPr txBox="1"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2046" y="2514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200" b="1">
                  <a:solidFill>
                    <a:srgbClr val="FF0000"/>
                  </a:solidFill>
                  <a:latin typeface="Times New Roman" panose="02020603050405020304" charset="0"/>
                </a:rPr>
                <a:t>B</a:t>
              </a:r>
            </a:p>
          </p:txBody>
        </p:sp>
        <p:sp>
          <p:nvSpPr>
            <p:cNvPr id="12359" name="Text Box 5"/>
            <p:cNvSpPr txBox="1"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2985" y="2226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200" b="1">
                  <a:solidFill>
                    <a:srgbClr val="FF0000"/>
                  </a:solidFill>
                  <a:latin typeface="Times New Roman" panose="02020603050405020304" charset="0"/>
                </a:rPr>
                <a:t>D</a:t>
              </a:r>
            </a:p>
          </p:txBody>
        </p:sp>
        <p:sp>
          <p:nvSpPr>
            <p:cNvPr id="12360" name="Text Box 6"/>
            <p:cNvSpPr txBox="1"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2304" y="435"/>
              <a:ext cx="384" cy="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600" b="1">
                  <a:solidFill>
                    <a:srgbClr val="FF0000"/>
                  </a:solidFill>
                  <a:latin typeface="Times New Roman" panose="02020603050405020304" charset="0"/>
                </a:rPr>
                <a:t>A</a:t>
              </a:r>
            </a:p>
          </p:txBody>
        </p:sp>
        <p:grpSp>
          <p:nvGrpSpPr>
            <p:cNvPr id="3" name="Group 7"/>
            <p:cNvGrpSpPr/>
            <p:nvPr>
              <p:custDataLst>
                <p:tags r:id="rId83"/>
              </p:custDataLst>
            </p:nvPr>
          </p:nvGrpSpPr>
          <p:grpSpPr>
            <a:xfrm>
              <a:off x="1824" y="753"/>
              <a:ext cx="2064" cy="2322"/>
              <a:chOff x="3120" y="1134"/>
              <a:chExt cx="2064" cy="2322"/>
            </a:xfrm>
          </p:grpSpPr>
          <p:grpSp>
            <p:nvGrpSpPr>
              <p:cNvPr id="4" name="Group 8"/>
              <p:cNvGrpSpPr/>
              <p:nvPr>
                <p:custDataLst>
                  <p:tags r:id="rId90"/>
                </p:custDataLst>
              </p:nvPr>
            </p:nvGrpSpPr>
            <p:grpSpPr>
              <a:xfrm>
                <a:off x="3120" y="3264"/>
                <a:ext cx="2064" cy="96"/>
                <a:chOff x="3120" y="3264"/>
                <a:chExt cx="2064" cy="96"/>
              </a:xfrm>
            </p:grpSpPr>
            <p:sp>
              <p:nvSpPr>
                <p:cNvPr id="12379" name="Line 9"/>
                <p:cNvSpPr>
                  <a:spLocks noChangeShapeType="1"/>
                </p:cNvSpPr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3120" y="3264"/>
                  <a:ext cx="2064" cy="0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0" name="Line 10"/>
                <p:cNvSpPr>
                  <a:spLocks noChangeShapeType="1"/>
                </p:cNvSpPr>
                <p:nvPr>
                  <p:custDataLst>
                    <p:tags r:id="rId102"/>
                  </p:custDataLst>
                </p:nvPr>
              </p:nvSpPr>
              <p:spPr bwMode="auto">
                <a:xfrm flipH="1">
                  <a:off x="3120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1" name="Line 11"/>
                <p:cNvSpPr>
                  <a:spLocks noChangeShapeType="1"/>
                </p:cNvSpPr>
                <p:nvPr>
                  <p:custDataLst>
                    <p:tags r:id="rId103"/>
                  </p:custDataLst>
                </p:nvPr>
              </p:nvSpPr>
              <p:spPr bwMode="auto">
                <a:xfrm flipH="1">
                  <a:off x="3216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2" name="Line 12"/>
                <p:cNvSpPr>
                  <a:spLocks noChangeShapeType="1"/>
                </p:cNvSpPr>
                <p:nvPr>
                  <p:custDataLst>
                    <p:tags r:id="rId104"/>
                  </p:custDataLst>
                </p:nvPr>
              </p:nvSpPr>
              <p:spPr bwMode="auto">
                <a:xfrm flipH="1">
                  <a:off x="3312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3" name="Line 13"/>
                <p:cNvSpPr>
                  <a:spLocks noChangeShapeType="1"/>
                </p:cNvSpPr>
                <p:nvPr>
                  <p:custDataLst>
                    <p:tags r:id="rId105"/>
                  </p:custDataLst>
                </p:nvPr>
              </p:nvSpPr>
              <p:spPr bwMode="auto">
                <a:xfrm flipH="1">
                  <a:off x="3408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4" name="Line 14"/>
                <p:cNvSpPr>
                  <a:spLocks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 flipH="1">
                  <a:off x="350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5" name="Line 15"/>
                <p:cNvSpPr>
                  <a:spLocks noChangeShapeType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 flipH="1">
                  <a:off x="3600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6" name="Line 16"/>
                <p:cNvSpPr>
                  <a:spLocks noChangeShapeType="1"/>
                </p:cNvSpPr>
                <p:nvPr>
                  <p:custDataLst>
                    <p:tags r:id="rId108"/>
                  </p:custDataLst>
                </p:nvPr>
              </p:nvSpPr>
              <p:spPr bwMode="auto">
                <a:xfrm flipH="1">
                  <a:off x="3696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7" name="Line 17"/>
                <p:cNvSpPr>
                  <a:spLocks noChangeShapeType="1"/>
                </p:cNvSpPr>
                <p:nvPr>
                  <p:custDataLst>
                    <p:tags r:id="rId109"/>
                  </p:custDataLst>
                </p:nvPr>
              </p:nvSpPr>
              <p:spPr bwMode="auto">
                <a:xfrm flipH="1">
                  <a:off x="3792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8" name="Line 18"/>
                <p:cNvSpPr>
                  <a:spLocks noChangeShapeType="1"/>
                </p:cNvSpPr>
                <p:nvPr>
                  <p:custDataLst>
                    <p:tags r:id="rId110"/>
                  </p:custDataLst>
                </p:nvPr>
              </p:nvSpPr>
              <p:spPr bwMode="auto">
                <a:xfrm flipH="1">
                  <a:off x="3888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89" name="Line 19"/>
                <p:cNvSpPr>
                  <a:spLocks noChangeShapeType="1"/>
                </p:cNvSpPr>
                <p:nvPr>
                  <p:custDataLst>
                    <p:tags r:id="rId111"/>
                  </p:custDataLst>
                </p:nvPr>
              </p:nvSpPr>
              <p:spPr bwMode="auto">
                <a:xfrm flipH="1">
                  <a:off x="398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0" name="Line 20"/>
                <p:cNvSpPr>
                  <a:spLocks noChangeShapeType="1"/>
                </p:cNvSpPr>
                <p:nvPr>
                  <p:custDataLst>
                    <p:tags r:id="rId112"/>
                  </p:custDataLst>
                </p:nvPr>
              </p:nvSpPr>
              <p:spPr bwMode="auto">
                <a:xfrm flipH="1">
                  <a:off x="4080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1" name="Line 21"/>
                <p:cNvSpPr>
                  <a:spLocks noChangeShapeType="1"/>
                </p:cNvSpPr>
                <p:nvPr>
                  <p:custDataLst>
                    <p:tags r:id="rId113"/>
                  </p:custDataLst>
                </p:nvPr>
              </p:nvSpPr>
              <p:spPr bwMode="auto">
                <a:xfrm flipH="1">
                  <a:off x="4176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2" name="Line 22"/>
                <p:cNvSpPr>
                  <a:spLocks noChangeShapeType="1"/>
                </p:cNvSpPr>
                <p:nvPr>
                  <p:custDataLst>
                    <p:tags r:id="rId114"/>
                  </p:custDataLst>
                </p:nvPr>
              </p:nvSpPr>
              <p:spPr bwMode="auto">
                <a:xfrm flipH="1">
                  <a:off x="4272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3" name="Line 23"/>
                <p:cNvSpPr>
                  <a:spLocks noChangeShapeType="1"/>
                </p:cNvSpPr>
                <p:nvPr>
                  <p:custDataLst>
                    <p:tags r:id="rId115"/>
                  </p:custDataLst>
                </p:nvPr>
              </p:nvSpPr>
              <p:spPr bwMode="auto">
                <a:xfrm flipH="1">
                  <a:off x="4368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4" name="Line 24"/>
                <p:cNvSpPr>
                  <a:spLocks noChangeShapeType="1"/>
                </p:cNvSpPr>
                <p:nvPr>
                  <p:custDataLst>
                    <p:tags r:id="rId116"/>
                  </p:custDataLst>
                </p:nvPr>
              </p:nvSpPr>
              <p:spPr bwMode="auto">
                <a:xfrm flipH="1">
                  <a:off x="446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5" name="Line 25"/>
                <p:cNvSpPr>
                  <a:spLocks noChangeShapeType="1"/>
                </p:cNvSpPr>
                <p:nvPr>
                  <p:custDataLst>
                    <p:tags r:id="rId117"/>
                  </p:custDataLst>
                </p:nvPr>
              </p:nvSpPr>
              <p:spPr bwMode="auto">
                <a:xfrm flipH="1">
                  <a:off x="4560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6" name="Line 26"/>
                <p:cNvSpPr>
                  <a:spLocks noChangeShapeType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 flipH="1">
                  <a:off x="4656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7" name="Line 27"/>
                <p:cNvSpPr>
                  <a:spLocks noChangeShapeType="1"/>
                </p:cNvSpPr>
                <p:nvPr>
                  <p:custDataLst>
                    <p:tags r:id="rId119"/>
                  </p:custDataLst>
                </p:nvPr>
              </p:nvSpPr>
              <p:spPr bwMode="auto">
                <a:xfrm flipH="1">
                  <a:off x="4752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8" name="Line 28"/>
                <p:cNvSpPr>
                  <a:spLocks noChangeShapeType="1"/>
                </p:cNvSpPr>
                <p:nvPr>
                  <p:custDataLst>
                    <p:tags r:id="rId120"/>
                  </p:custDataLst>
                </p:nvPr>
              </p:nvSpPr>
              <p:spPr bwMode="auto">
                <a:xfrm flipH="1">
                  <a:off x="4848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99" name="Line 29"/>
                <p:cNvSpPr>
                  <a:spLocks noChangeShapeType="1"/>
                </p:cNvSpPr>
                <p:nvPr>
                  <p:custDataLst>
                    <p:tags r:id="rId121"/>
                  </p:custDataLst>
                </p:nvPr>
              </p:nvSpPr>
              <p:spPr bwMode="auto">
                <a:xfrm flipH="1">
                  <a:off x="4944" y="326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2369" name="Rectangle 30"/>
              <p:cNvSpPr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auto">
              <a:xfrm rot="-977576">
                <a:off x="3936" y="1134"/>
                <a:ext cx="144" cy="1872"/>
              </a:xfrm>
              <a:prstGeom prst="rect">
                <a:avLst/>
              </a:prstGeom>
              <a:noFill/>
              <a:ln w="476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70" name="Line 31"/>
              <p:cNvSpPr>
                <a:spLocks noChangeShapeType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3513" y="2928"/>
                <a:ext cx="240" cy="0"/>
              </a:xfrm>
              <a:prstGeom prst="line">
                <a:avLst/>
              </a:prstGeom>
              <a:noFill/>
              <a:ln w="730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71" name="Line 32"/>
              <p:cNvSpPr>
                <a:spLocks noChangeShapeType="1"/>
              </p:cNvSpPr>
              <p:nvPr>
                <p:custDataLst>
                  <p:tags r:id="rId93"/>
                </p:custDataLst>
              </p:nvPr>
            </p:nvSpPr>
            <p:spPr bwMode="auto">
              <a:xfrm flipH="1">
                <a:off x="3648" y="2928"/>
                <a:ext cx="0" cy="528"/>
              </a:xfrm>
              <a:prstGeom prst="line">
                <a:avLst/>
              </a:prstGeom>
              <a:noFill/>
              <a:ln w="60325">
                <a:solidFill>
                  <a:schemeClr val="tx1"/>
                </a:solidFill>
                <a:round/>
                <a:tailEnd type="stealth" w="sm" len="sm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5" name="Group 33"/>
              <p:cNvGrpSpPr/>
              <p:nvPr>
                <p:custDataLst>
                  <p:tags r:id="rId94"/>
                </p:custDataLst>
              </p:nvPr>
            </p:nvGrpSpPr>
            <p:grpSpPr>
              <a:xfrm>
                <a:off x="3522" y="2832"/>
                <a:ext cx="1230" cy="423"/>
                <a:chOff x="3522" y="2832"/>
                <a:chExt cx="1230" cy="423"/>
              </a:xfrm>
            </p:grpSpPr>
            <p:sp>
              <p:nvSpPr>
                <p:cNvPr id="12374" name="Line 34"/>
                <p:cNvSpPr>
                  <a:spLocks noChangeShapeType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 rot="178052" flipH="1">
                  <a:off x="3984" y="2832"/>
                  <a:ext cx="720" cy="240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75" name="Line 35"/>
                <p:cNvSpPr>
                  <a:spLocks noChangeShapeType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4704" y="2832"/>
                  <a:ext cx="48" cy="192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76" name="Line 36"/>
                <p:cNvSpPr>
                  <a:spLocks noChangeShapeType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 flipH="1">
                  <a:off x="3888" y="3015"/>
                  <a:ext cx="864" cy="240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77" name="Line 37"/>
                <p:cNvSpPr>
                  <a:spLocks noChangeShapeType="1"/>
                </p:cNvSpPr>
                <p:nvPr>
                  <p:custDataLst>
                    <p:tags r:id="rId99"/>
                  </p:custDataLst>
                </p:nvPr>
              </p:nvSpPr>
              <p:spPr bwMode="auto">
                <a:xfrm flipH="1" flipV="1">
                  <a:off x="3561" y="2967"/>
                  <a:ext cx="336" cy="288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78" name="Line 38"/>
                <p:cNvSpPr>
                  <a:spLocks noChangeShapeType="1"/>
                </p:cNvSpPr>
                <p:nvPr>
                  <p:custDataLst>
                    <p:tags r:id="rId100"/>
                  </p:custDataLst>
                </p:nvPr>
              </p:nvSpPr>
              <p:spPr bwMode="auto">
                <a:xfrm flipH="1" flipV="1">
                  <a:off x="3522" y="2949"/>
                  <a:ext cx="480" cy="96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2373" name="Oval 39"/>
              <p:cNvSpPr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3627" y="2988"/>
                <a:ext cx="45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2362" name="Text Box 40"/>
            <p:cNvSpPr txBox="1">
              <a:spLocks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2481" y="2841"/>
              <a:ext cx="384" cy="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rgbClr val="FF0000"/>
                  </a:solidFill>
                  <a:latin typeface="Times New Roman" panose="02020603050405020304" charset="0"/>
                </a:rPr>
                <a:t>O</a:t>
              </a:r>
            </a:p>
          </p:txBody>
        </p:sp>
        <p:sp>
          <p:nvSpPr>
            <p:cNvPr id="12363" name="Oval 41"/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2430" y="753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364" name="Oval 42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2940" y="2574"/>
              <a:ext cx="48" cy="48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6" name="Group 43"/>
            <p:cNvGrpSpPr/>
            <p:nvPr>
              <p:custDataLst>
                <p:tags r:id="rId87"/>
              </p:custDataLst>
            </p:nvPr>
          </p:nvGrpSpPr>
          <p:grpSpPr>
            <a:xfrm>
              <a:off x="1968" y="2592"/>
              <a:ext cx="432" cy="1270"/>
              <a:chOff x="1968" y="2592"/>
              <a:chExt cx="432" cy="1270"/>
            </a:xfrm>
          </p:grpSpPr>
          <p:sp>
            <p:nvSpPr>
              <p:cNvPr id="12366" name="Line 44"/>
              <p:cNvSpPr>
                <a:spLocks noChangeShapeType="1"/>
              </p:cNvSpPr>
              <p:nvPr>
                <p:custDataLst>
                  <p:tags r:id="rId88"/>
                </p:custDataLst>
              </p:nvPr>
            </p:nvSpPr>
            <p:spPr bwMode="auto">
              <a:xfrm flipH="1">
                <a:off x="2352" y="2592"/>
                <a:ext cx="0" cy="1200"/>
              </a:xfrm>
              <a:prstGeom prst="line">
                <a:avLst/>
              </a:prstGeom>
              <a:noFill/>
              <a:ln w="60325">
                <a:solidFill>
                  <a:schemeClr val="accent2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67" name="Text Box 45"/>
              <p:cNvSpPr txBox="1"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968" y="3456"/>
                <a:ext cx="432" cy="40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F</a:t>
                </a:r>
                <a:r>
                  <a:rPr kumimoji="1" lang="en-US" altLang="zh-CN" sz="3600" b="1" baseline="-25000">
                    <a:solidFill>
                      <a:srgbClr val="FF0000"/>
                    </a:solidFill>
                    <a:latin typeface="Times New Roman" panose="02020603050405020304" charset="0"/>
                  </a:rPr>
                  <a:t>2</a:t>
                </a:r>
                <a:endParaRPr kumimoji="1" lang="en-US" altLang="zh-CN" sz="3600" b="1">
                  <a:solidFill>
                    <a:srgbClr val="FF0000"/>
                  </a:solidFill>
                  <a:latin typeface="Times New Roman" panose="02020603050405020304" charset="0"/>
                </a:endParaRPr>
              </a:p>
            </p:txBody>
          </p:sp>
        </p:grpSp>
      </p:grpSp>
      <p:grpSp>
        <p:nvGrpSpPr>
          <p:cNvPr id="7" name="Group 46"/>
          <p:cNvGrpSpPr/>
          <p:nvPr>
            <p:custDataLst>
              <p:tags r:id="rId2"/>
            </p:custDataLst>
          </p:nvPr>
        </p:nvGrpSpPr>
        <p:grpSpPr>
          <a:xfrm>
            <a:off x="1371600" y="942975"/>
            <a:ext cx="3276600" cy="5668963"/>
            <a:chOff x="576" y="288"/>
            <a:chExt cx="2064" cy="3571"/>
          </a:xfrm>
        </p:grpSpPr>
        <p:grpSp>
          <p:nvGrpSpPr>
            <p:cNvPr id="8" name="Group 47"/>
            <p:cNvGrpSpPr/>
            <p:nvPr>
              <p:custDataLst>
                <p:tags r:id="rId29"/>
              </p:custDataLst>
            </p:nvPr>
          </p:nvGrpSpPr>
          <p:grpSpPr>
            <a:xfrm rot="-10995">
              <a:off x="1267" y="626"/>
              <a:ext cx="528" cy="318"/>
              <a:chOff x="3790" y="1008"/>
              <a:chExt cx="528" cy="318"/>
            </a:xfrm>
          </p:grpSpPr>
          <p:sp>
            <p:nvSpPr>
              <p:cNvPr id="12353" name="Line 48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rot="21429000" flipV="1">
                <a:off x="3790" y="1008"/>
                <a:ext cx="528" cy="144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9" name="Group 49"/>
              <p:cNvGrpSpPr/>
              <p:nvPr>
                <p:custDataLst>
                  <p:tags r:id="rId76"/>
                </p:custDataLst>
              </p:nvPr>
            </p:nvGrpSpPr>
            <p:grpSpPr>
              <a:xfrm>
                <a:off x="3858" y="1095"/>
                <a:ext cx="144" cy="231"/>
                <a:chOff x="3858" y="1104"/>
                <a:chExt cx="144" cy="231"/>
              </a:xfrm>
            </p:grpSpPr>
            <p:sp>
              <p:nvSpPr>
                <p:cNvPr id="12355" name="Line 50"/>
                <p:cNvSpPr>
                  <a:spLocks noChangeShapeType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3945" y="1104"/>
                  <a:ext cx="48" cy="192"/>
                </a:xfrm>
                <a:prstGeom prst="line">
                  <a:avLst/>
                </a:prstGeom>
                <a:noFill/>
                <a:ln w="47625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56" name="Line 51"/>
                <p:cNvSpPr>
                  <a:spLocks noChangeShapeType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 flipH="1">
                  <a:off x="3858" y="1287"/>
                  <a:ext cx="144" cy="48"/>
                </a:xfrm>
                <a:prstGeom prst="line">
                  <a:avLst/>
                </a:prstGeom>
                <a:noFill/>
                <a:ln w="47625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2308" name="Text Box 5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584" y="288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200" b="1">
                  <a:solidFill>
                    <a:srgbClr val="FF0000"/>
                  </a:solidFill>
                  <a:latin typeface="Times New Roman" panose="02020603050405020304" charset="0"/>
                </a:rPr>
                <a:t>F</a:t>
              </a:r>
              <a:r>
                <a:rPr kumimoji="1" lang="en-US" altLang="zh-CN" sz="3200" b="1" baseline="-25000">
                  <a:solidFill>
                    <a:srgbClr val="FF0000"/>
                  </a:solidFill>
                  <a:latin typeface="Times New Roman" panose="02020603050405020304" charset="0"/>
                </a:rPr>
                <a:t>1</a:t>
              </a:r>
              <a:endParaRPr kumimoji="1" lang="en-US" altLang="zh-CN" sz="3200" b="1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  <p:grpSp>
          <p:nvGrpSpPr>
            <p:cNvPr id="10" name="Group 53"/>
            <p:cNvGrpSpPr/>
            <p:nvPr>
              <p:custDataLst>
                <p:tags r:id="rId31"/>
              </p:custDataLst>
            </p:nvPr>
          </p:nvGrpSpPr>
          <p:grpSpPr>
            <a:xfrm>
              <a:off x="576" y="432"/>
              <a:ext cx="2064" cy="3427"/>
              <a:chOff x="1824" y="435"/>
              <a:chExt cx="2064" cy="3427"/>
            </a:xfrm>
          </p:grpSpPr>
          <p:sp>
            <p:nvSpPr>
              <p:cNvPr id="12310" name="Oval 5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325" y="259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47625">
                <a:solidFill>
                  <a:srgbClr val="FF000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11" name="Text Box 55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046" y="2514"/>
                <a:ext cx="384" cy="3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FF0000"/>
                    </a:solidFill>
                    <a:latin typeface="Times New Roman" panose="02020603050405020304" charset="0"/>
                  </a:rPr>
                  <a:t>B</a:t>
                </a:r>
              </a:p>
            </p:txBody>
          </p:sp>
          <p:sp>
            <p:nvSpPr>
              <p:cNvPr id="12312" name="Text Box 56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85" y="2226"/>
                <a:ext cx="384" cy="36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200" b="1">
                    <a:solidFill>
                      <a:srgbClr val="FF0000"/>
                    </a:solidFill>
                    <a:latin typeface="Times New Roman" panose="02020603050405020304" charset="0"/>
                  </a:rPr>
                  <a:t>D</a:t>
                </a:r>
              </a:p>
            </p:txBody>
          </p:sp>
          <p:sp>
            <p:nvSpPr>
              <p:cNvPr id="12313" name="Text Box 57"/>
              <p:cNvSpPr txBox="1"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304" y="435"/>
                <a:ext cx="384" cy="40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rPr>
                  <a:t>A</a:t>
                </a:r>
              </a:p>
            </p:txBody>
          </p:sp>
          <p:grpSp>
            <p:nvGrpSpPr>
              <p:cNvPr id="11" name="Group 58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1824" y="753"/>
                <a:ext cx="2064" cy="2322"/>
                <a:chOff x="3120" y="1134"/>
                <a:chExt cx="2064" cy="2322"/>
              </a:xfrm>
            </p:grpSpPr>
            <p:grpSp>
              <p:nvGrpSpPr>
                <p:cNvPr id="12" name="Group 59"/>
                <p:cNvGrpSpPr/>
                <p:nvPr>
                  <p:custDataLst>
                    <p:tags r:id="rId43"/>
                  </p:custDataLst>
                </p:nvPr>
              </p:nvGrpSpPr>
              <p:grpSpPr>
                <a:xfrm>
                  <a:off x="3120" y="3264"/>
                  <a:ext cx="2064" cy="96"/>
                  <a:chOff x="3120" y="3264"/>
                  <a:chExt cx="2064" cy="96"/>
                </a:xfrm>
              </p:grpSpPr>
              <p:sp>
                <p:nvSpPr>
                  <p:cNvPr id="12332" name="Line 60"/>
                  <p:cNvSpPr>
                    <a:spLocks noChangeShapeType="1"/>
                  </p:cNvSpPr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3120" y="3264"/>
                    <a:ext cx="2064" cy="0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3" name="Line 61"/>
                  <p:cNvSpPr>
                    <a:spLocks noChangeShapeType="1"/>
                  </p:cNvSpPr>
                  <p:nvPr>
                    <p:custDataLst>
                      <p:tags r:id="rId55"/>
                    </p:custDataLst>
                  </p:nvPr>
                </p:nvSpPr>
                <p:spPr bwMode="auto">
                  <a:xfrm flipH="1">
                    <a:off x="3120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4" name="Line 62"/>
                  <p:cNvSpPr>
                    <a:spLocks noChangeShapeType="1"/>
                  </p:cNvSpPr>
                  <p:nvPr>
                    <p:custDataLst>
                      <p:tags r:id="rId56"/>
                    </p:custDataLst>
                  </p:nvPr>
                </p:nvSpPr>
                <p:spPr bwMode="auto">
                  <a:xfrm flipH="1">
                    <a:off x="3216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5" name="Line 63"/>
                  <p:cNvSpPr>
                    <a:spLocks noChangeShapeType="1"/>
                  </p:cNvSpPr>
                  <p:nvPr>
                    <p:custDataLst>
                      <p:tags r:id="rId57"/>
                    </p:custDataLst>
                  </p:nvPr>
                </p:nvSpPr>
                <p:spPr bwMode="auto">
                  <a:xfrm flipH="1">
                    <a:off x="3312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6" name="Line 64"/>
                  <p:cNvSpPr>
                    <a:spLocks noChangeShapeType="1"/>
                  </p:cNvSpPr>
                  <p:nvPr>
                    <p:custDataLst>
                      <p:tags r:id="rId58"/>
                    </p:custDataLst>
                  </p:nvPr>
                </p:nvSpPr>
                <p:spPr bwMode="auto">
                  <a:xfrm flipH="1">
                    <a:off x="3408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7" name="Line 65"/>
                  <p:cNvSpPr>
                    <a:spLocks noChangeShapeType="1"/>
                  </p:cNvSpPr>
                  <p:nvPr>
                    <p:custDataLst>
                      <p:tags r:id="rId59"/>
                    </p:custDataLst>
                  </p:nvPr>
                </p:nvSpPr>
                <p:spPr bwMode="auto">
                  <a:xfrm flipH="1">
                    <a:off x="3504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8" name="Line 66"/>
                  <p:cNvSpPr>
                    <a:spLocks noChangeShapeType="1"/>
                  </p:cNvSpPr>
                  <p:nvPr>
                    <p:custDataLst>
                      <p:tags r:id="rId60"/>
                    </p:custDataLst>
                  </p:nvPr>
                </p:nvSpPr>
                <p:spPr bwMode="auto">
                  <a:xfrm flipH="1">
                    <a:off x="3600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9" name="Line 67"/>
                  <p:cNvSpPr>
                    <a:spLocks noChangeShapeType="1"/>
                  </p:cNvSpPr>
                  <p:nvPr>
                    <p:custDataLst>
                      <p:tags r:id="rId61"/>
                    </p:custDataLst>
                  </p:nvPr>
                </p:nvSpPr>
                <p:spPr bwMode="auto">
                  <a:xfrm flipH="1">
                    <a:off x="3696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0" name="Line 68"/>
                  <p:cNvSpPr>
                    <a:spLocks noChangeShapeType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 flipH="1">
                    <a:off x="3792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1" name="Line 69"/>
                  <p:cNvSpPr>
                    <a:spLocks noChangeShapeType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 flipH="1">
                    <a:off x="3888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2" name="Line 70"/>
                  <p:cNvSpPr>
                    <a:spLocks noChangeShapeType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 flipH="1">
                    <a:off x="3984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3" name="Line 71"/>
                  <p:cNvSpPr>
                    <a:spLocks noChangeShapeType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 flipH="1">
                    <a:off x="4080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4" name="Line 72"/>
                  <p:cNvSpPr>
                    <a:spLocks noChangeShapeType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 flipH="1">
                    <a:off x="4176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5" name="Line 73"/>
                  <p:cNvSpPr>
                    <a:spLocks noChangeShapeType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 flipH="1">
                    <a:off x="4272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6" name="Line 74"/>
                  <p:cNvSpPr>
                    <a:spLocks noChangeShapeType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 flipH="1">
                    <a:off x="4368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7" name="Line 75"/>
                  <p:cNvSpPr>
                    <a:spLocks noChangeShapeType="1"/>
                  </p:cNvSpPr>
                  <p:nvPr>
                    <p:custDataLst>
                      <p:tags r:id="rId69"/>
                    </p:custDataLst>
                  </p:nvPr>
                </p:nvSpPr>
                <p:spPr bwMode="auto">
                  <a:xfrm flipH="1">
                    <a:off x="4464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8" name="Line 76"/>
                  <p:cNvSpPr>
                    <a:spLocks noChangeShapeType="1"/>
                  </p:cNvSpPr>
                  <p:nvPr>
                    <p:custDataLst>
                      <p:tags r:id="rId70"/>
                    </p:custDataLst>
                  </p:nvPr>
                </p:nvSpPr>
                <p:spPr bwMode="auto">
                  <a:xfrm flipH="1">
                    <a:off x="4560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49" name="Line 77"/>
                  <p:cNvSpPr>
                    <a:spLocks noChangeShapeType="1"/>
                  </p:cNvSpPr>
                  <p:nvPr>
                    <p:custDataLst>
                      <p:tags r:id="rId71"/>
                    </p:custDataLst>
                  </p:nvPr>
                </p:nvSpPr>
                <p:spPr bwMode="auto">
                  <a:xfrm flipH="1">
                    <a:off x="4656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50" name="Line 78"/>
                  <p:cNvSpPr>
                    <a:spLocks noChangeShapeType="1"/>
                  </p:cNvSpPr>
                  <p:nvPr>
                    <p:custDataLst>
                      <p:tags r:id="rId72"/>
                    </p:custDataLst>
                  </p:nvPr>
                </p:nvSpPr>
                <p:spPr bwMode="auto">
                  <a:xfrm flipH="1">
                    <a:off x="4752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51" name="Line 79"/>
                  <p:cNvSpPr>
                    <a:spLocks noChangeShapeType="1"/>
                  </p:cNvSpPr>
                  <p:nvPr>
                    <p:custDataLst>
                      <p:tags r:id="rId73"/>
                    </p:custDataLst>
                  </p:nvPr>
                </p:nvSpPr>
                <p:spPr bwMode="auto">
                  <a:xfrm flipH="1">
                    <a:off x="4848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52" name="Line 80"/>
                  <p:cNvSpPr>
                    <a:spLocks noChangeShapeType="1"/>
                  </p:cNvSpPr>
                  <p:nvPr>
                    <p:custDataLst>
                      <p:tags r:id="rId74"/>
                    </p:custDataLst>
                  </p:nvPr>
                </p:nvSpPr>
                <p:spPr bwMode="auto">
                  <a:xfrm flipH="1">
                    <a:off x="4944" y="3264"/>
                    <a:ext cx="96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2322" name="Rectangle 81"/>
                <p:cNvSpPr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 rot="-977576">
                  <a:off x="3936" y="1134"/>
                  <a:ext cx="144" cy="1872"/>
                </a:xfrm>
                <a:prstGeom prst="rect">
                  <a:avLst/>
                </a:prstGeom>
                <a:noFill/>
                <a:ln w="476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2323" name="Line 82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513" y="2928"/>
                  <a:ext cx="240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24" name="Line 83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flipH="1">
                  <a:off x="3648" y="2928"/>
                  <a:ext cx="0" cy="528"/>
                </a:xfrm>
                <a:prstGeom prst="line">
                  <a:avLst/>
                </a:prstGeom>
                <a:noFill/>
                <a:ln w="60325">
                  <a:solidFill>
                    <a:schemeClr val="tx1"/>
                  </a:solidFill>
                  <a:round/>
                  <a:tailEnd type="stealth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3" name="Group 84"/>
                <p:cNvGrpSpPr/>
                <p:nvPr>
                  <p:custDataLst>
                    <p:tags r:id="rId47"/>
                  </p:custDataLst>
                </p:nvPr>
              </p:nvGrpSpPr>
              <p:grpSpPr>
                <a:xfrm>
                  <a:off x="3522" y="2832"/>
                  <a:ext cx="1230" cy="423"/>
                  <a:chOff x="3522" y="2832"/>
                  <a:chExt cx="1230" cy="423"/>
                </a:xfrm>
              </p:grpSpPr>
              <p:sp>
                <p:nvSpPr>
                  <p:cNvPr id="12327" name="Line 85"/>
                  <p:cNvSpPr>
                    <a:spLocks noChangeShapeType="1"/>
                  </p:cNvSpPr>
                  <p:nvPr>
                    <p:custDataLst>
                      <p:tags r:id="rId49"/>
                    </p:custDataLst>
                  </p:nvPr>
                </p:nvSpPr>
                <p:spPr bwMode="auto">
                  <a:xfrm rot="178052" flipH="1">
                    <a:off x="3984" y="2832"/>
                    <a:ext cx="720" cy="240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28" name="Line 86"/>
                  <p:cNvSpPr>
                    <a:spLocks noChangeShapeType="1"/>
                  </p:cNvSpPr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4704" y="2832"/>
                    <a:ext cx="48" cy="192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29" name="Line 87"/>
                  <p:cNvSpPr>
                    <a:spLocks noChangeShapeType="1"/>
                  </p:cNvSpPr>
                  <p:nvPr>
                    <p:custDataLst>
                      <p:tags r:id="rId51"/>
                    </p:custDataLst>
                  </p:nvPr>
                </p:nvSpPr>
                <p:spPr bwMode="auto">
                  <a:xfrm flipH="1">
                    <a:off x="3888" y="3015"/>
                    <a:ext cx="864" cy="240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0" name="Line 88"/>
                  <p:cNvSpPr>
                    <a:spLocks noChangeShapeType="1"/>
                  </p:cNvSpPr>
                  <p:nvPr>
                    <p:custDataLst>
                      <p:tags r:id="rId52"/>
                    </p:custDataLst>
                  </p:nvPr>
                </p:nvSpPr>
                <p:spPr bwMode="auto">
                  <a:xfrm flipH="1" flipV="1">
                    <a:off x="3561" y="2967"/>
                    <a:ext cx="336" cy="288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31" name="Line 89"/>
                  <p:cNvSpPr>
                    <a:spLocks noChangeShapeType="1"/>
                  </p:cNvSpPr>
                  <p:nvPr>
                    <p:custDataLst>
                      <p:tags r:id="rId53"/>
                    </p:custDataLst>
                  </p:nvPr>
                </p:nvSpPr>
                <p:spPr bwMode="auto">
                  <a:xfrm flipH="1" flipV="1">
                    <a:off x="3522" y="2949"/>
                    <a:ext cx="480" cy="96"/>
                  </a:xfrm>
                  <a:prstGeom prst="line">
                    <a:avLst/>
                  </a:prstGeom>
                  <a:noFill/>
                  <a:ln w="47625">
                    <a:solidFill>
                      <a:schemeClr val="tx1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2326" name="Oval 90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3627" y="2988"/>
                  <a:ext cx="45" cy="4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315" name="Text Box 91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481" y="2841"/>
                <a:ext cx="384" cy="3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800" b="1">
                    <a:solidFill>
                      <a:srgbClr val="FF0000"/>
                    </a:solidFill>
                    <a:latin typeface="Times New Roman" panose="02020603050405020304" charset="0"/>
                  </a:rPr>
                  <a:t>O</a:t>
                </a:r>
              </a:p>
            </p:txBody>
          </p:sp>
          <p:sp>
            <p:nvSpPr>
              <p:cNvPr id="12316" name="Oval 92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430" y="753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317" name="Oval 93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940" y="257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47625">
                <a:solidFill>
                  <a:srgbClr val="FF0000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4" name="Group 94"/>
              <p:cNvGrpSpPr/>
              <p:nvPr>
                <p:custDataLst>
                  <p:tags r:id="rId40"/>
                </p:custDataLst>
              </p:nvPr>
            </p:nvGrpSpPr>
            <p:grpSpPr>
              <a:xfrm>
                <a:off x="1968" y="2592"/>
                <a:ext cx="432" cy="1270"/>
                <a:chOff x="1968" y="2592"/>
                <a:chExt cx="432" cy="1270"/>
              </a:xfrm>
            </p:grpSpPr>
            <p:sp>
              <p:nvSpPr>
                <p:cNvPr id="12319" name="Line 95"/>
                <p:cNvSpPr>
                  <a:spLocks noChangeShapeType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flipH="1">
                  <a:off x="2352" y="2592"/>
                  <a:ext cx="0" cy="1200"/>
                </a:xfrm>
                <a:prstGeom prst="line">
                  <a:avLst/>
                </a:prstGeom>
                <a:noFill/>
                <a:ln w="60325">
                  <a:solidFill>
                    <a:schemeClr val="accent2"/>
                  </a:solidFill>
                  <a:round/>
                  <a:tailEnd type="triangl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20" name="Text Box 96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1968" y="3456"/>
                  <a:ext cx="432" cy="4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kumimoji="1" lang="en-US" altLang="zh-CN" sz="3600" b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F</a:t>
                  </a:r>
                  <a:r>
                    <a:rPr kumimoji="1" lang="en-US" altLang="zh-CN" sz="3600" b="1" baseline="-25000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2</a:t>
                  </a:r>
                  <a:endParaRPr kumimoji="1" lang="en-US" altLang="zh-CN" sz="3600" b="1">
                    <a:solidFill>
                      <a:srgbClr val="FF0000"/>
                    </a:solidFill>
                    <a:latin typeface="Times New Roman" panose="02020603050405020304" charset="0"/>
                  </a:endParaRPr>
                </a:p>
              </p:txBody>
            </p:sp>
          </p:grpSp>
        </p:grpSp>
      </p:grpSp>
      <p:sp>
        <p:nvSpPr>
          <p:cNvPr id="16481" name="Line 9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981825" y="1809750"/>
            <a:ext cx="228600" cy="3200400"/>
          </a:xfrm>
          <a:prstGeom prst="line">
            <a:avLst/>
          </a:prstGeom>
          <a:noFill/>
          <a:ln w="47625">
            <a:solidFill>
              <a:srgbClr val="FF0000"/>
            </a:solidFill>
            <a:prstDash val="sysDot"/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5" name="Group 98"/>
          <p:cNvGrpSpPr/>
          <p:nvPr>
            <p:custDataLst>
              <p:tags r:id="rId4"/>
            </p:custDataLst>
          </p:nvPr>
        </p:nvGrpSpPr>
        <p:grpSpPr>
          <a:xfrm>
            <a:off x="6981825" y="1095375"/>
            <a:ext cx="1095375" cy="1038225"/>
            <a:chOff x="4110" y="384"/>
            <a:chExt cx="690" cy="654"/>
          </a:xfrm>
        </p:grpSpPr>
        <p:grpSp>
          <p:nvGrpSpPr>
            <p:cNvPr id="16" name="Group 99"/>
            <p:cNvGrpSpPr/>
            <p:nvPr>
              <p:custDataLst>
                <p:tags r:id="rId23"/>
              </p:custDataLst>
            </p:nvPr>
          </p:nvGrpSpPr>
          <p:grpSpPr>
            <a:xfrm rot="1147588">
              <a:off x="4110" y="720"/>
              <a:ext cx="528" cy="318"/>
              <a:chOff x="3790" y="1008"/>
              <a:chExt cx="528" cy="318"/>
            </a:xfrm>
          </p:grpSpPr>
          <p:sp>
            <p:nvSpPr>
              <p:cNvPr id="12303" name="Line 10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21429000" flipV="1">
                <a:off x="3790" y="1008"/>
                <a:ext cx="528" cy="144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" name="Group 101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3858" y="1095"/>
                <a:ext cx="144" cy="231"/>
                <a:chOff x="3858" y="1104"/>
                <a:chExt cx="144" cy="231"/>
              </a:xfrm>
            </p:grpSpPr>
            <p:sp>
              <p:nvSpPr>
                <p:cNvPr id="12305" name="Line 10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945" y="1104"/>
                  <a:ext cx="48" cy="192"/>
                </a:xfrm>
                <a:prstGeom prst="line">
                  <a:avLst/>
                </a:prstGeom>
                <a:noFill/>
                <a:ln w="47625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306" name="Line 10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3858" y="1287"/>
                  <a:ext cx="144" cy="48"/>
                </a:xfrm>
                <a:prstGeom prst="line">
                  <a:avLst/>
                </a:prstGeom>
                <a:noFill/>
                <a:ln w="47625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2302" name="Text Box 104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416" y="384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200" b="1">
                  <a:solidFill>
                    <a:srgbClr val="FF0000"/>
                  </a:solidFill>
                  <a:latin typeface="Times New Roman" panose="02020603050405020304" charset="0"/>
                </a:rPr>
                <a:t>F</a:t>
              </a:r>
              <a:r>
                <a:rPr kumimoji="1" lang="en-US" altLang="zh-CN" sz="3200" b="1" baseline="-25000">
                  <a:solidFill>
                    <a:srgbClr val="FF0000"/>
                  </a:solidFill>
                  <a:latin typeface="Times New Roman" panose="02020603050405020304" charset="0"/>
                </a:rPr>
                <a:t>1</a:t>
              </a:r>
              <a:endParaRPr kumimoji="1" lang="en-US" altLang="zh-CN" sz="3200" b="1">
                <a:solidFill>
                  <a:srgbClr val="FF00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18" name="Group 105"/>
          <p:cNvGrpSpPr/>
          <p:nvPr>
            <p:custDataLst>
              <p:tags r:id="rId5"/>
            </p:custDataLst>
          </p:nvPr>
        </p:nvGrpSpPr>
        <p:grpSpPr>
          <a:xfrm>
            <a:off x="1262063" y="1428750"/>
            <a:ext cx="1371600" cy="3657600"/>
            <a:chOff x="3072" y="960"/>
            <a:chExt cx="864" cy="2304"/>
          </a:xfrm>
        </p:grpSpPr>
        <p:sp>
          <p:nvSpPr>
            <p:cNvPr id="12296" name="Line 10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3312" y="1296"/>
              <a:ext cx="624" cy="1968"/>
            </a:xfrm>
            <a:prstGeom prst="line">
              <a:avLst/>
            </a:prstGeom>
            <a:noFill/>
            <a:ln w="60325">
              <a:solidFill>
                <a:srgbClr val="0000FF"/>
              </a:solidFill>
              <a:prstDash val="sysDot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" name="Group 107"/>
            <p:cNvGrpSpPr/>
            <p:nvPr>
              <p:custDataLst>
                <p:tags r:id="rId19"/>
              </p:custDataLst>
            </p:nvPr>
          </p:nvGrpSpPr>
          <p:grpSpPr>
            <a:xfrm>
              <a:off x="3342" y="1248"/>
              <a:ext cx="144" cy="192"/>
              <a:chOff x="3360" y="1248"/>
              <a:chExt cx="144" cy="192"/>
            </a:xfrm>
          </p:grpSpPr>
          <p:sp>
            <p:nvSpPr>
              <p:cNvPr id="12299" name="Line 10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456" y="1248"/>
                <a:ext cx="48" cy="144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00" name="Line 109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3360" y="1392"/>
                <a:ext cx="144" cy="48"/>
              </a:xfrm>
              <a:prstGeom prst="line">
                <a:avLst/>
              </a:prstGeom>
              <a:noFill/>
              <a:ln w="47625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2298" name="Text Box 110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072" y="960"/>
              <a:ext cx="576" cy="4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3600" b="1">
                  <a:solidFill>
                    <a:srgbClr val="FF0000"/>
                  </a:solidFill>
                  <a:latin typeface="Times New Roman" panose="02020603050405020304" charset="0"/>
                </a:rPr>
                <a:t>C</a:t>
              </a:r>
            </a:p>
          </p:txBody>
        </p:sp>
      </p:grpSp>
      <p:sp>
        <p:nvSpPr>
          <p:cNvPr id="16495" name="Line 11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1295400" y="1476375"/>
            <a:ext cx="2057400" cy="609600"/>
          </a:xfrm>
          <a:prstGeom prst="line">
            <a:avLst/>
          </a:prstGeom>
          <a:noFill/>
          <a:ln w="47625" cap="rnd">
            <a:solidFill>
              <a:srgbClr val="FF0000"/>
            </a:solidFill>
            <a:prstDash val="sysDot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Line 9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004050" y="1936750"/>
            <a:ext cx="228600" cy="3200400"/>
          </a:xfrm>
          <a:prstGeom prst="line">
            <a:avLst/>
          </a:prstGeom>
          <a:ln w="31750" cap="rnd">
            <a:solidFill>
              <a:schemeClr val="tx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5386" name="AutoShape 26"/>
          <p:cNvSpPr/>
          <p:nvPr>
            <p:custDataLst>
              <p:tags r:id="rId8"/>
            </p:custDataLst>
          </p:nvPr>
        </p:nvSpPr>
        <p:spPr bwMode="auto">
          <a:xfrm>
            <a:off x="6777355" y="1809750"/>
            <a:ext cx="269875" cy="3180715"/>
          </a:xfrm>
          <a:prstGeom prst="leftBrace">
            <a:avLst>
              <a:gd name="adj1" fmla="val 38824"/>
              <a:gd name="adj2" fmla="val 49130"/>
            </a:avLst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608" name="Rectangle 41"/>
          <p:cNvSpPr/>
          <p:nvPr>
            <p:custDataLst>
              <p:tags r:id="rId9"/>
            </p:custDataLst>
          </p:nvPr>
        </p:nvSpPr>
        <p:spPr>
          <a:xfrm>
            <a:off x="6032501" y="3048000"/>
            <a:ext cx="5207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8621395" y="1352550"/>
            <a:ext cx="29400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总结：当支点到动力作用点的连线为最大力臂时，与其垂直的力最小</a:t>
            </a:r>
          </a:p>
        </p:txBody>
      </p:sp>
      <p:grpSp>
        <p:nvGrpSpPr>
          <p:cNvPr id="21" name="组合 20"/>
          <p:cNvGrpSpPr/>
          <p:nvPr>
            <p:custDataLst>
              <p:tags r:id="rId11"/>
            </p:custDataLst>
          </p:nvPr>
        </p:nvGrpSpPr>
        <p:grpSpPr>
          <a:xfrm>
            <a:off x="635" y="135255"/>
            <a:ext cx="12033885" cy="853305"/>
            <a:chOff x="0" y="378"/>
            <a:chExt cx="19200" cy="1344"/>
          </a:xfrm>
        </p:grpSpPr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25" name="组合 24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9614" cy="1332"/>
              <a:chOff x="487" y="636"/>
              <a:chExt cx="9045" cy="1150"/>
            </a:xfrm>
          </p:grpSpPr>
          <p:sp>
            <p:nvSpPr>
              <p:cNvPr id="26" name="文本框 2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7704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杠杆的分类</a:t>
                </a:r>
              </a:p>
            </p:txBody>
          </p:sp>
          <p:sp>
            <p:nvSpPr>
              <p:cNvPr id="27" name="椭圆 26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8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三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1" grpId="0" animBg="1"/>
      <p:bldP spid="16495" grpId="0" animBg="1"/>
      <p:bldP spid="20" grpId="0" animBg="1"/>
      <p:bldP spid="153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895725" y="822643"/>
            <a:ext cx="5080000" cy="7067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11.1   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杠杆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99745" y="124206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2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一、杠杆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67385" y="1834515"/>
            <a:ext cx="5073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定义：</a:t>
            </a:r>
            <a:r>
              <a:rPr lang="zh-CN" altLang="en-US" sz="24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在力的作用下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能够绕</a:t>
            </a:r>
            <a:r>
              <a:rPr lang="zh-CN" altLang="en-US" sz="24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支撑点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转动的</a:t>
            </a:r>
            <a:r>
              <a:rPr lang="zh-CN" altLang="en-US" sz="24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坚实物体</a:t>
            </a:r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都可以看作杠杆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67385" y="286512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杠杆的五要素</a:t>
            </a:r>
          </a:p>
        </p:txBody>
      </p:sp>
      <p:sp>
        <p:nvSpPr>
          <p:cNvPr id="13353" name="Text Box 41"/>
          <p:cNvSpPr txBox="1"/>
          <p:nvPr>
            <p:custDataLst>
              <p:tags r:id="rId5"/>
            </p:custDataLst>
          </p:nvPr>
        </p:nvSpPr>
        <p:spPr>
          <a:xfrm>
            <a:off x="682943" y="3526790"/>
            <a:ext cx="10810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支点</a:t>
            </a:r>
          </a:p>
        </p:txBody>
      </p:sp>
      <p:sp>
        <p:nvSpPr>
          <p:cNvPr id="13355" name="Text Box 43"/>
          <p:cNvSpPr txBox="1"/>
          <p:nvPr>
            <p:custDataLst>
              <p:tags r:id="rId6"/>
            </p:custDataLst>
          </p:nvPr>
        </p:nvSpPr>
        <p:spPr>
          <a:xfrm>
            <a:off x="682943" y="3986530"/>
            <a:ext cx="796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动力</a:t>
            </a:r>
          </a:p>
        </p:txBody>
      </p:sp>
      <p:sp>
        <p:nvSpPr>
          <p:cNvPr id="13357" name="Text Box 45"/>
          <p:cNvSpPr txBox="1"/>
          <p:nvPr>
            <p:custDataLst>
              <p:tags r:id="rId7"/>
            </p:custDataLst>
          </p:nvPr>
        </p:nvSpPr>
        <p:spPr>
          <a:xfrm>
            <a:off x="589280" y="4849495"/>
            <a:ext cx="1174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动力臂</a:t>
            </a:r>
          </a:p>
        </p:txBody>
      </p:sp>
      <p:sp>
        <p:nvSpPr>
          <p:cNvPr id="13359" name="Text Box 47"/>
          <p:cNvSpPr txBox="1"/>
          <p:nvPr>
            <p:custDataLst>
              <p:tags r:id="rId8"/>
            </p:custDataLst>
          </p:nvPr>
        </p:nvSpPr>
        <p:spPr>
          <a:xfrm>
            <a:off x="684848" y="4446588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阻力</a:t>
            </a:r>
          </a:p>
        </p:txBody>
      </p:sp>
      <p:sp>
        <p:nvSpPr>
          <p:cNvPr id="13361" name="Text Box 49"/>
          <p:cNvSpPr txBox="1"/>
          <p:nvPr>
            <p:custDataLst>
              <p:tags r:id="rId9"/>
            </p:custDataLst>
          </p:nvPr>
        </p:nvSpPr>
        <p:spPr>
          <a:xfrm>
            <a:off x="667068" y="5322253"/>
            <a:ext cx="11525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阻力臂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5740400" y="1801495"/>
            <a:ext cx="609600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3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二、杠杆的平衡条件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237605" y="25025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24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杠杆平衡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6237605" y="2964815"/>
            <a:ext cx="55372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3765" rtl="0" fontAlgn="auto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 </a:t>
            </a:r>
            <a:r>
              <a:rPr lang="zh-CN" altLang="en-US" sz="24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条件：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</a:t>
            </a:r>
            <a:r>
              <a:rPr lang="en-US" altLang="zh-CN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×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动力臂</a:t>
            </a:r>
            <a:r>
              <a:rPr lang="en-US" altLang="zh-CN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阻力</a:t>
            </a:r>
            <a:r>
              <a:rPr lang="en-US" altLang="zh-CN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×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阻力臂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algn="l" defTabSz="913765" rtl="0" fontAlgn="auto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F</a:t>
            </a:r>
            <a:r>
              <a:rPr lang="en-US" altLang="zh-CN" sz="24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 </a:t>
            </a:r>
            <a:r>
              <a:rPr lang="en-US" altLang="zh-CN" sz="24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L</a:t>
            </a:r>
            <a:r>
              <a:rPr lang="en-US" altLang="zh-CN" sz="24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 </a:t>
            </a:r>
            <a:r>
              <a:rPr lang="en-US" altLang="zh-CN" sz="2400" b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= </a:t>
            </a:r>
            <a:r>
              <a:rPr lang="en-US" altLang="zh-CN" sz="24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en-US" altLang="zh-CN" sz="24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 </a:t>
            </a:r>
            <a:r>
              <a:rPr lang="en-US" altLang="zh-CN" sz="2400" b="1" i="1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L</a:t>
            </a:r>
            <a:r>
              <a:rPr lang="en-US" altLang="zh-CN" sz="2400" b="1" baseline="-25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5899150" y="4052570"/>
            <a:ext cx="609600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3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</a:t>
            </a:r>
            <a:r>
              <a:rPr lang="en-US" altLang="zh-CN" sz="33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33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杠杆的分类</a:t>
            </a:r>
          </a:p>
        </p:txBody>
      </p:sp>
      <p:sp>
        <p:nvSpPr>
          <p:cNvPr id="14" name="TextBox 13"/>
          <p:cNvSpPr txBox="1"/>
          <p:nvPr>
            <p:custDataLst>
              <p:tags r:id="rId14"/>
            </p:custDataLst>
          </p:nvPr>
        </p:nvSpPr>
        <p:spPr>
          <a:xfrm>
            <a:off x="6118225" y="4672330"/>
            <a:ext cx="502094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省力杠杆：</a:t>
            </a:r>
          </a:p>
          <a:p>
            <a:pPr marR="0" algn="l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费力杠杆：</a:t>
            </a:r>
          </a:p>
          <a:p>
            <a:pPr marR="0" algn="l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等臂杠杆：</a:t>
            </a:r>
          </a:p>
        </p:txBody>
      </p:sp>
      <p:sp>
        <p:nvSpPr>
          <p:cNvPr id="30" name="TextBox 29"/>
          <p:cNvSpPr txBox="1"/>
          <p:nvPr>
            <p:custDataLst>
              <p:tags r:id="rId15"/>
            </p:custDataLst>
          </p:nvPr>
        </p:nvSpPr>
        <p:spPr>
          <a:xfrm>
            <a:off x="7934960" y="4909503"/>
            <a:ext cx="4929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＞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＜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kumimoji="0" lang="zh-CN" altLang="en-US" sz="2400" kern="1200" cap="none" spc="0" normalizeH="0" baseline="-25000" noProof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" name="TextBox 30"/>
          <p:cNvSpPr txBox="1"/>
          <p:nvPr>
            <p:custDataLst>
              <p:tags r:id="rId16"/>
            </p:custDataLst>
          </p:nvPr>
        </p:nvSpPr>
        <p:spPr>
          <a:xfrm>
            <a:off x="7934960" y="5414645"/>
            <a:ext cx="4929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＜ 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＞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kumimoji="0" lang="zh-CN" altLang="en-US" sz="2400" kern="1200" cap="none" spc="0" normalizeH="0" baseline="-25000" noProof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2" name="TextBox 31"/>
          <p:cNvSpPr txBox="1"/>
          <p:nvPr>
            <p:custDataLst>
              <p:tags r:id="rId17"/>
            </p:custDataLst>
          </p:nvPr>
        </p:nvSpPr>
        <p:spPr>
          <a:xfrm>
            <a:off x="7934960" y="5919470"/>
            <a:ext cx="4929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=L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en-US" altLang="zh-CN" sz="24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=F</a:t>
            </a:r>
            <a:r>
              <a:rPr kumimoji="0" lang="en-US" altLang="zh-CN" sz="2400" kern="1200" cap="none" spc="0" normalizeH="0" baseline="-25000" noProof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kumimoji="0" lang="zh-CN" altLang="en-US" sz="2400" kern="1200" cap="none" spc="0" normalizeH="0" baseline="-25000" noProof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8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1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21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5" name="文本框 1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本节小结</a:t>
                </a:r>
              </a:p>
            </p:txBody>
          </p:sp>
          <p:sp>
            <p:nvSpPr>
              <p:cNvPr id="16" name="椭圆 15"/>
              <p:cNvSpPr/>
              <p:nvPr>
                <p:custDataLst>
                  <p:tags r:id="rId2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矩形 6"/>
              <p:cNvSpPr/>
              <p:nvPr>
                <p:custDataLst>
                  <p:tags r:id="rId24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/>
          <p:nvPr>
            <p:custDataLst>
              <p:tags r:id="rId1"/>
            </p:custDataLst>
          </p:nvPr>
        </p:nvSpPr>
        <p:spPr>
          <a:xfrm>
            <a:off x="1439228" y="1600518"/>
            <a:ext cx="569404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画出图中杠杆各力的力臂</a:t>
            </a:r>
          </a:p>
        </p:txBody>
      </p:sp>
      <p:sp>
        <p:nvSpPr>
          <p:cNvPr id="1536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3074988" y="3289300"/>
            <a:ext cx="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4" name="Oval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74988" y="3708400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89288" y="3733800"/>
            <a:ext cx="2190750" cy="88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4672013" y="3289300"/>
            <a:ext cx="708025" cy="44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463" name="Text Box 7"/>
          <p:cNvSpPr txBox="1"/>
          <p:nvPr>
            <p:custDataLst>
              <p:tags r:id="rId6"/>
            </p:custDataLst>
          </p:nvPr>
        </p:nvSpPr>
        <p:spPr>
          <a:xfrm>
            <a:off x="4960938" y="2851150"/>
            <a:ext cx="5632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536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4195763" y="3733800"/>
            <a:ext cx="0" cy="793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57638" y="4527550"/>
            <a:ext cx="476250" cy="552450"/>
          </a:xfrm>
          <a:prstGeom prst="rect">
            <a:avLst/>
          </a:prstGeom>
          <a:gradFill rotWithShape="0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466" name="Group 10"/>
          <p:cNvGrpSpPr/>
          <p:nvPr>
            <p:custDataLst>
              <p:tags r:id="rId9"/>
            </p:custDataLst>
          </p:nvPr>
        </p:nvGrpSpPr>
        <p:grpSpPr>
          <a:xfrm>
            <a:off x="6672263" y="3025775"/>
            <a:ext cx="3302000" cy="747713"/>
            <a:chOff x="0" y="0"/>
            <a:chExt cx="2080" cy="471"/>
          </a:xfrm>
        </p:grpSpPr>
        <p:sp>
          <p:nvSpPr>
            <p:cNvPr id="15371" name="Rectangle 11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0" y="415"/>
              <a:ext cx="828" cy="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72" name="Rectangle 12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 rot="19458444">
              <a:off x="698" y="0"/>
              <a:ext cx="1382" cy="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5373" name="Oval 1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896225" y="3673475"/>
            <a:ext cx="114300" cy="1143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4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6672263" y="3744913"/>
            <a:ext cx="0" cy="138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5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9767888" y="2449513"/>
            <a:ext cx="0" cy="1200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6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 flipV="1">
            <a:off x="3395663" y="2451100"/>
            <a:ext cx="127635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7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21304820" flipH="1">
            <a:off x="3074988" y="2762250"/>
            <a:ext cx="809625" cy="9715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8" name="AutoShape 18"/>
          <p:cNvSpPr/>
          <p:nvPr>
            <p:custDataLst>
              <p:tags r:id="rId15"/>
            </p:custDataLst>
          </p:nvPr>
        </p:nvSpPr>
        <p:spPr bwMode="auto">
          <a:xfrm rot="2061507">
            <a:off x="3189288" y="2552700"/>
            <a:ext cx="304800" cy="1270000"/>
          </a:xfrm>
          <a:prstGeom prst="leftBrace">
            <a:avLst>
              <a:gd name="adj1" fmla="val 34722"/>
              <a:gd name="adj2" fmla="val 50000"/>
            </a:avLst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9" name="AutoShape 19"/>
          <p:cNvSpPr/>
          <p:nvPr>
            <p:custDataLst>
              <p:tags r:id="rId16"/>
            </p:custDataLst>
          </p:nvPr>
        </p:nvSpPr>
        <p:spPr bwMode="auto">
          <a:xfrm rot="16270950">
            <a:off x="3443288" y="3444875"/>
            <a:ext cx="438150" cy="1038225"/>
          </a:xfrm>
          <a:prstGeom prst="leftBrace">
            <a:avLst>
              <a:gd name="adj1" fmla="val 19746"/>
              <a:gd name="adj2" fmla="val 50000"/>
            </a:avLst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0" name="Line 20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4195763" y="3752850"/>
            <a:ext cx="0" cy="1638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1" name="Text Box 21"/>
          <p:cNvSpPr txBox="1"/>
          <p:nvPr>
            <p:custDataLst>
              <p:tags r:id="rId18"/>
            </p:custDataLst>
          </p:nvPr>
        </p:nvSpPr>
        <p:spPr>
          <a:xfrm>
            <a:off x="4295775" y="4968875"/>
            <a:ext cx="5632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5382" name="Text Box 22"/>
          <p:cNvSpPr txBox="1"/>
          <p:nvPr>
            <p:custDataLst>
              <p:tags r:id="rId19"/>
            </p:custDataLst>
          </p:nvPr>
        </p:nvSpPr>
        <p:spPr>
          <a:xfrm>
            <a:off x="2687638" y="2560638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5383" name="Text Box 23"/>
          <p:cNvSpPr txBox="1"/>
          <p:nvPr>
            <p:custDataLst>
              <p:tags r:id="rId20"/>
            </p:custDataLst>
          </p:nvPr>
        </p:nvSpPr>
        <p:spPr>
          <a:xfrm>
            <a:off x="3402013" y="4089400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9478" name="Text Box 24"/>
          <p:cNvSpPr txBox="1"/>
          <p:nvPr>
            <p:custDataLst>
              <p:tags r:id="rId21"/>
            </p:custDataLst>
          </p:nvPr>
        </p:nvSpPr>
        <p:spPr>
          <a:xfrm>
            <a:off x="6238875" y="4819650"/>
            <a:ext cx="5632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479" name="Text Box 25"/>
          <p:cNvSpPr txBox="1"/>
          <p:nvPr>
            <p:custDataLst>
              <p:tags r:id="rId22"/>
            </p:custDataLst>
          </p:nvPr>
        </p:nvSpPr>
        <p:spPr>
          <a:xfrm>
            <a:off x="9739313" y="3319463"/>
            <a:ext cx="5632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5386" name="AutoShape 26"/>
          <p:cNvSpPr/>
          <p:nvPr>
            <p:custDataLst>
              <p:tags r:id="rId23"/>
            </p:custDataLst>
          </p:nvPr>
        </p:nvSpPr>
        <p:spPr bwMode="auto">
          <a:xfrm rot="5413997">
            <a:off x="7161213" y="2900363"/>
            <a:ext cx="269875" cy="1257300"/>
          </a:xfrm>
          <a:prstGeom prst="leftBrace">
            <a:avLst>
              <a:gd name="adj1" fmla="val 38824"/>
              <a:gd name="adj2" fmla="val 49130"/>
            </a:avLst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7" name="Text Box 27"/>
          <p:cNvSpPr txBox="1"/>
          <p:nvPr>
            <p:custDataLst>
              <p:tags r:id="rId24"/>
            </p:custDataLst>
          </p:nvPr>
        </p:nvSpPr>
        <p:spPr>
          <a:xfrm>
            <a:off x="7096125" y="2890838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5388" name="Line 2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9721850" y="3600450"/>
            <a:ext cx="46038" cy="933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89" name="Line 29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7967663" y="3744913"/>
            <a:ext cx="17557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90" name="Text Box 30"/>
          <p:cNvSpPr txBox="1"/>
          <p:nvPr>
            <p:custDataLst>
              <p:tags r:id="rId27"/>
            </p:custDataLst>
          </p:nvPr>
        </p:nvSpPr>
        <p:spPr>
          <a:xfrm>
            <a:off x="7739063" y="3748088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5391" name="AutoShape 31"/>
          <p:cNvSpPr/>
          <p:nvPr>
            <p:custDataLst>
              <p:tags r:id="rId28"/>
            </p:custDataLst>
          </p:nvPr>
        </p:nvSpPr>
        <p:spPr bwMode="auto">
          <a:xfrm rot="16163566">
            <a:off x="8728869" y="2980531"/>
            <a:ext cx="274638" cy="1800225"/>
          </a:xfrm>
          <a:prstGeom prst="leftBrace">
            <a:avLst>
              <a:gd name="adj1" fmla="val 54624"/>
              <a:gd name="adj2" fmla="val 50000"/>
            </a:avLst>
          </a:prstGeom>
          <a:noFill/>
          <a:ln w="38100">
            <a:solidFill>
              <a:srgbClr val="FF33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92" name="Text Box 32"/>
          <p:cNvSpPr txBox="1"/>
          <p:nvPr>
            <p:custDataLst>
              <p:tags r:id="rId29"/>
            </p:custDataLst>
          </p:nvPr>
        </p:nvSpPr>
        <p:spPr>
          <a:xfrm>
            <a:off x="8616950" y="4033838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3" name="Group 33"/>
          <p:cNvGrpSpPr/>
          <p:nvPr>
            <p:custDataLst>
              <p:tags r:id="rId30"/>
            </p:custDataLst>
          </p:nvPr>
        </p:nvGrpSpPr>
        <p:grpSpPr>
          <a:xfrm rot="-3229430">
            <a:off x="3784600" y="2817813"/>
            <a:ext cx="161925" cy="146050"/>
            <a:chOff x="0" y="0"/>
            <a:chExt cx="181" cy="182"/>
          </a:xfrm>
        </p:grpSpPr>
        <p:sp>
          <p:nvSpPr>
            <p:cNvPr id="15394" name="Line 3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-2" y="-10"/>
              <a:ext cx="0" cy="18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95" name="Line 35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0" y="182"/>
              <a:ext cx="181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Group 36"/>
          <p:cNvGrpSpPr/>
          <p:nvPr>
            <p:custDataLst>
              <p:tags r:id="rId31"/>
            </p:custDataLst>
          </p:nvPr>
        </p:nvGrpSpPr>
        <p:grpSpPr>
          <a:xfrm>
            <a:off x="4079875" y="3817938"/>
            <a:ext cx="144463" cy="144462"/>
            <a:chOff x="0" y="0"/>
            <a:chExt cx="181" cy="182"/>
          </a:xfrm>
        </p:grpSpPr>
        <p:sp>
          <p:nvSpPr>
            <p:cNvPr id="15397" name="Line 37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0" y="0"/>
              <a:ext cx="0" cy="18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98" name="Line 3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0" y="182"/>
              <a:ext cx="18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39"/>
          <p:cNvGrpSpPr/>
          <p:nvPr>
            <p:custDataLst>
              <p:tags r:id="rId32"/>
            </p:custDataLst>
          </p:nvPr>
        </p:nvGrpSpPr>
        <p:grpSpPr>
          <a:xfrm>
            <a:off x="6672263" y="3744913"/>
            <a:ext cx="215900" cy="215900"/>
            <a:chOff x="0" y="0"/>
            <a:chExt cx="181" cy="136"/>
          </a:xfrm>
        </p:grpSpPr>
        <p:sp>
          <p:nvSpPr>
            <p:cNvPr id="15400" name="Line 40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0" y="136"/>
              <a:ext cx="18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01" name="Line 41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81" y="0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Group 42"/>
          <p:cNvGrpSpPr/>
          <p:nvPr>
            <p:custDataLst>
              <p:tags r:id="rId33"/>
            </p:custDataLst>
          </p:nvPr>
        </p:nvGrpSpPr>
        <p:grpSpPr>
          <a:xfrm flipV="1">
            <a:off x="9525000" y="3460750"/>
            <a:ext cx="215900" cy="215900"/>
            <a:chOff x="0" y="0"/>
            <a:chExt cx="136" cy="136"/>
          </a:xfrm>
        </p:grpSpPr>
        <p:sp>
          <p:nvSpPr>
            <p:cNvPr id="15403" name="Line 43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04" name="Line 4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5405" name="Text Box 45"/>
          <p:cNvSpPr txBox="1"/>
          <p:nvPr>
            <p:custDataLst>
              <p:tags r:id="rId34"/>
            </p:custDataLst>
          </p:nvPr>
        </p:nvSpPr>
        <p:spPr>
          <a:xfrm>
            <a:off x="2566988" y="3457575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i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48" name="Line 17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21304820" flipH="1" flipV="1">
            <a:off x="6672263" y="3641725"/>
            <a:ext cx="1276350" cy="16192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Line 17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21304820" flipH="1" flipV="1">
            <a:off x="3098800" y="3722688"/>
            <a:ext cx="1065213" cy="106363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6"/>
          <p:cNvGrpSpPr/>
          <p:nvPr>
            <p:custDataLst>
              <p:tags r:id="rId3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8" name="矩形 7"/>
            <p:cNvSpPr/>
            <p:nvPr>
              <p:custDataLst>
                <p:tags r:id="rId3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3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40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1" name="文本框 10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2" name="椭圆 11"/>
              <p:cNvSpPr/>
              <p:nvPr>
                <p:custDataLst>
                  <p:tags r:id="rId4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矩形 6"/>
              <p:cNvSpPr/>
              <p:nvPr>
                <p:custDataLst>
                  <p:tags r:id="rId43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 animBg="1"/>
      <p:bldP spid="15379" grpId="0" animBg="1"/>
      <p:bldP spid="15381" grpId="0"/>
      <p:bldP spid="15382" grpId="0"/>
      <p:bldP spid="15383" grpId="0"/>
      <p:bldP spid="15386" grpId="0" animBg="1"/>
      <p:bldP spid="15387" grpId="0"/>
      <p:bldP spid="15390" grpId="0"/>
      <p:bldP spid="15391" grpId="0" animBg="1"/>
      <p:bldP spid="15392" grpId="0"/>
      <p:bldP spid="154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7360" y="686435"/>
            <a:ext cx="9585960" cy="1981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sz="3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：在已平衡的杠杆两边分别挂上不同数量的钩码（每个质量相等），杠杆仍然平衡，如图，则</a:t>
            </a:r>
            <a:r>
              <a:rPr kumimoji="0" lang="zh-CN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24579" name="Rectangle 3"/>
          <p:cNvSpPr/>
          <p:nvPr>
            <p:custDataLst>
              <p:tags r:id="rId3"/>
            </p:custDataLst>
          </p:nvPr>
        </p:nvSpPr>
        <p:spPr>
          <a:xfrm>
            <a:off x="5808663" y="2368550"/>
            <a:ext cx="5724525" cy="1997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⑴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左右力臂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lang="en-US" altLang="zh-CN" sz="3200" b="1" baseline="-25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:L</a:t>
            </a:r>
            <a:r>
              <a:rPr lang="en-US" altLang="zh-CN" sz="3200" b="1" baseline="-25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=______?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endParaRPr lang="zh-CN" altLang="zh-CN" sz="32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58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43025" y="3276600"/>
            <a:ext cx="3962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266825" y="3352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90625" y="32766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81625" y="32766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4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9432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5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6384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171825" y="3505200"/>
            <a:ext cx="228600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71825" y="3124200"/>
            <a:ext cx="2286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8" name="AutoShape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38425" y="5257800"/>
            <a:ext cx="1295400" cy="6096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9" name="Line 1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305425" y="3352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0" name="Line 1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409825" y="55626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1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2333625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2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562225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2790825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4" name="Line 18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3019425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5" name="Line 19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H="1">
            <a:off x="3171825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6" name="Line 20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>
            <a:off x="3324225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7" name="Line 21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3705225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8" name="Line 22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H="1">
            <a:off x="3933825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99" name="Line 23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>
            <a:off x="2349500" y="32845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0" name="Line 24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>
            <a:off x="4543425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1" name="Line 25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638425" y="3733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2" name="Line 26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39338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3" name="Line 27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H="1">
            <a:off x="36290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4" name="Line 28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H="1">
            <a:off x="42386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5" name="Line 29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2638425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6" name="Line 30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H="1">
            <a:off x="2714625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7" name="Line 31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>
            <a:off x="45434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8" name="Line 32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H="1">
            <a:off x="48482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09" name="Line 33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H="1">
            <a:off x="20288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10" name="Line 34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1724025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11" name="Rectangle 35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486025" y="37338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12" name="Rectangle 36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391025" y="36576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613" name="Rectangle 37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486025" y="38862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590" name="Rectangle 38"/>
          <p:cNvSpPr/>
          <p:nvPr>
            <p:custDataLst>
              <p:tags r:id="rId38"/>
            </p:custDataLst>
          </p:nvPr>
        </p:nvSpPr>
        <p:spPr>
          <a:xfrm>
            <a:off x="3171825" y="3124200"/>
            <a:ext cx="59118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</a:p>
        </p:txBody>
      </p:sp>
      <p:grpSp>
        <p:nvGrpSpPr>
          <p:cNvPr id="2" name="Group 39"/>
          <p:cNvGrpSpPr/>
          <p:nvPr>
            <p:custDataLst>
              <p:tags r:id="rId39"/>
            </p:custDataLst>
          </p:nvPr>
        </p:nvGrpSpPr>
        <p:grpSpPr>
          <a:xfrm>
            <a:off x="2598738" y="2330450"/>
            <a:ext cx="685800" cy="954088"/>
            <a:chOff x="0" y="0"/>
            <a:chExt cx="432" cy="601"/>
          </a:xfrm>
        </p:grpSpPr>
        <p:sp>
          <p:nvSpPr>
            <p:cNvPr id="24616" name="AutoShape 40"/>
            <p:cNvSpPr/>
            <p:nvPr>
              <p:custDataLst>
                <p:tags r:id="rId62"/>
              </p:custDataLst>
            </p:nvPr>
          </p:nvSpPr>
          <p:spPr bwMode="auto">
            <a:xfrm rot="16247780" flipV="1">
              <a:off x="74" y="243"/>
              <a:ext cx="284" cy="432"/>
            </a:xfrm>
            <a:prstGeom prst="rightBrace">
              <a:avLst>
                <a:gd name="adj1" fmla="val 20282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08" name="Rectangle 41"/>
            <p:cNvSpPr/>
            <p:nvPr>
              <p:custDataLst>
                <p:tags r:id="rId63"/>
              </p:custDataLst>
            </p:nvPr>
          </p:nvSpPr>
          <p:spPr>
            <a:xfrm>
              <a:off x="91" y="0"/>
              <a:ext cx="32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3200" b="1" baseline="-25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3" name="Group 42"/>
          <p:cNvGrpSpPr/>
          <p:nvPr>
            <p:custDataLst>
              <p:tags r:id="rId40"/>
            </p:custDataLst>
          </p:nvPr>
        </p:nvGrpSpPr>
        <p:grpSpPr>
          <a:xfrm>
            <a:off x="3284538" y="2205038"/>
            <a:ext cx="1219200" cy="1098550"/>
            <a:chOff x="0" y="0"/>
            <a:chExt cx="768" cy="692"/>
          </a:xfrm>
        </p:grpSpPr>
        <p:sp>
          <p:nvSpPr>
            <p:cNvPr id="24619" name="AutoShape 43"/>
            <p:cNvSpPr/>
            <p:nvPr>
              <p:custDataLst>
                <p:tags r:id="rId60"/>
              </p:custDataLst>
            </p:nvPr>
          </p:nvSpPr>
          <p:spPr bwMode="auto">
            <a:xfrm rot="16247780" flipV="1">
              <a:off x="242" y="166"/>
              <a:ext cx="284" cy="768"/>
            </a:xfrm>
            <a:prstGeom prst="rightBrace">
              <a:avLst>
                <a:gd name="adj1" fmla="val 36056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06" name="Rectangle 44"/>
            <p:cNvSpPr/>
            <p:nvPr>
              <p:custDataLst>
                <p:tags r:id="rId61"/>
              </p:custDataLst>
            </p:nvPr>
          </p:nvSpPr>
          <p:spPr>
            <a:xfrm>
              <a:off x="227" y="0"/>
              <a:ext cx="32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3200" b="1" baseline="-25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</a:p>
          </p:txBody>
        </p:sp>
      </p:grpSp>
      <p:sp>
        <p:nvSpPr>
          <p:cNvPr id="24621" name="Rectangle 45"/>
          <p:cNvSpPr/>
          <p:nvPr>
            <p:custDataLst>
              <p:tags r:id="rId41"/>
            </p:custDataLst>
          </p:nvPr>
        </p:nvSpPr>
        <p:spPr>
          <a:xfrm>
            <a:off x="5656580" y="2986405"/>
            <a:ext cx="645541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r>
              <a:rPr lang="zh-CN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⑵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在两边钩码下同时加挂一个同样的钩码，杠杆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（填“能或不能”）平衡？ 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边下降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endParaRPr lang="zh-CN" altLang="zh-CN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" name="Group 46"/>
          <p:cNvGrpSpPr/>
          <p:nvPr>
            <p:custDataLst>
              <p:tags r:id="rId42"/>
            </p:custDataLst>
          </p:nvPr>
        </p:nvGrpSpPr>
        <p:grpSpPr>
          <a:xfrm>
            <a:off x="2492375" y="4005263"/>
            <a:ext cx="333375" cy="257175"/>
            <a:chOff x="0" y="0"/>
            <a:chExt cx="1155" cy="1502"/>
          </a:xfrm>
        </p:grpSpPr>
        <p:sp>
          <p:nvSpPr>
            <p:cNvPr id="24623" name="未知"/>
            <p:cNvSpPr/>
            <p:nvPr>
              <p:custDataLst>
                <p:tags r:id="rId57"/>
              </p:custDataLst>
            </p:nvPr>
          </p:nvSpPr>
          <p:spPr bwMode="auto">
            <a:xfrm>
              <a:off x="440" y="1066"/>
              <a:ext cx="336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24" name="未知"/>
            <p:cNvSpPr/>
            <p:nvPr>
              <p:custDataLst>
                <p:tags r:id="rId58"/>
              </p:custDataLst>
            </p:nvPr>
          </p:nvSpPr>
          <p:spPr bwMode="auto">
            <a:xfrm flipH="1" flipV="1">
              <a:off x="374" y="0"/>
              <a:ext cx="341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25" name="Rectangle 49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0" y="389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FFFF00"/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50"/>
          <p:cNvGrpSpPr/>
          <p:nvPr>
            <p:custDataLst>
              <p:tags r:id="rId43"/>
            </p:custDataLst>
          </p:nvPr>
        </p:nvGrpSpPr>
        <p:grpSpPr>
          <a:xfrm>
            <a:off x="4391025" y="3748088"/>
            <a:ext cx="333375" cy="257175"/>
            <a:chOff x="0" y="0"/>
            <a:chExt cx="1155" cy="1502"/>
          </a:xfrm>
        </p:grpSpPr>
        <p:sp>
          <p:nvSpPr>
            <p:cNvPr id="24627" name="未知"/>
            <p:cNvSpPr/>
            <p:nvPr>
              <p:custDataLst>
                <p:tags r:id="rId54"/>
              </p:custDataLst>
            </p:nvPr>
          </p:nvSpPr>
          <p:spPr bwMode="auto">
            <a:xfrm>
              <a:off x="440" y="1066"/>
              <a:ext cx="336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28" name="未知"/>
            <p:cNvSpPr/>
            <p:nvPr>
              <p:custDataLst>
                <p:tags r:id="rId55"/>
              </p:custDataLst>
            </p:nvPr>
          </p:nvSpPr>
          <p:spPr bwMode="auto">
            <a:xfrm flipH="1" flipV="1">
              <a:off x="374" y="0"/>
              <a:ext cx="341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29" name="Rectangle 5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0" y="389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FFFF00"/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4630" name="Text Box 54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8972550" y="2327275"/>
            <a:ext cx="1655763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32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0" lang="en-US" altLang="zh-CN" sz="32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</a:p>
        </p:txBody>
      </p:sp>
      <p:sp>
        <p:nvSpPr>
          <p:cNvPr id="24631" name="Text Box 55"/>
          <p:cNvSpPr txBox="1"/>
          <p:nvPr>
            <p:custDataLst>
              <p:tags r:id="rId45"/>
            </p:custDataLst>
          </p:nvPr>
        </p:nvSpPr>
        <p:spPr>
          <a:xfrm>
            <a:off x="8390255" y="3378835"/>
            <a:ext cx="18002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不能</a:t>
            </a:r>
          </a:p>
        </p:txBody>
      </p:sp>
      <p:sp>
        <p:nvSpPr>
          <p:cNvPr id="24632" name="Text Box 56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8619173" y="3944620"/>
            <a:ext cx="1223963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右边</a:t>
            </a:r>
          </a:p>
        </p:txBody>
      </p:sp>
      <p:grpSp>
        <p:nvGrpSpPr>
          <p:cNvPr id="6" name="组合 5"/>
          <p:cNvGrpSpPr/>
          <p:nvPr>
            <p:custDataLst>
              <p:tags r:id="rId4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7" name="矩形 6"/>
            <p:cNvSpPr/>
            <p:nvPr>
              <p:custDataLst>
                <p:tags r:id="rId48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49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50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0" name="文本框 9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52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53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621" grpId="0" build="p"/>
      <p:bldP spid="24630" grpId="0" animBg="1"/>
      <p:bldP spid="24631" grpId="0"/>
      <p:bldP spid="246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/>
          <p:nvPr>
            <p:custDataLst>
              <p:tags r:id="rId1"/>
            </p:custDataLst>
          </p:nvPr>
        </p:nvSpPr>
        <p:spPr>
          <a:xfrm>
            <a:off x="6889433" y="2383790"/>
            <a:ext cx="40386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r>
              <a:rPr lang="zh-CN" altLang="zh-CN" sz="3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⑶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若使杠杆再次水平平衡，可在 </a:t>
            </a: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边的钩码下再挂 </a:t>
            </a: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 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个钩码？</a:t>
            </a:r>
          </a:p>
          <a:p>
            <a:pPr marL="342900" indent="-342900" algn="l">
              <a:spcBef>
                <a:spcPct val="20000"/>
              </a:spcBef>
              <a:buClr>
                <a:schemeClr val="tx2"/>
              </a:buClr>
            </a:pPr>
            <a:endParaRPr lang="zh-CN" altLang="zh-CN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604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38600" y="3505200"/>
            <a:ext cx="228600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38600" y="3124200"/>
            <a:ext cx="2286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6" name="AutoShap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05200" y="5257800"/>
            <a:ext cx="1295400" cy="6096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276600" y="55626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8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200400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0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3429000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0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3657600" y="55626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1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3886200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2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4038600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3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4191000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4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4572000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5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4800600" y="5562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6" name="Line 1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3505200" y="3733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7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>
            <a:off x="3503613" y="3357563"/>
            <a:ext cx="0" cy="37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8" name="Line 18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35814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9" name="Rectangle 1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343275" y="37338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20" name="Rectangle 2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257800" y="36576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21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343275" y="3886200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22" name="Line 22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 flipV="1">
            <a:off x="3505200" y="3962400"/>
            <a:ext cx="0" cy="76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23"/>
          <p:cNvGrpSpPr/>
          <p:nvPr>
            <p:custDataLst>
              <p:tags r:id="rId21"/>
            </p:custDataLst>
          </p:nvPr>
        </p:nvGrpSpPr>
        <p:grpSpPr>
          <a:xfrm>
            <a:off x="3314700" y="4221163"/>
            <a:ext cx="333375" cy="257175"/>
            <a:chOff x="0" y="0"/>
            <a:chExt cx="1155" cy="1502"/>
          </a:xfrm>
        </p:grpSpPr>
        <p:sp>
          <p:nvSpPr>
            <p:cNvPr id="3" name="未知"/>
            <p:cNvSpPr/>
            <p:nvPr>
              <p:custDataLst>
                <p:tags r:id="rId59"/>
              </p:custDataLst>
            </p:nvPr>
          </p:nvSpPr>
          <p:spPr bwMode="auto">
            <a:xfrm>
              <a:off x="440" y="1066"/>
              <a:ext cx="336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00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未知"/>
            <p:cNvSpPr/>
            <p:nvPr>
              <p:custDataLst>
                <p:tags r:id="rId60"/>
              </p:custDataLst>
            </p:nvPr>
          </p:nvSpPr>
          <p:spPr bwMode="auto">
            <a:xfrm flipH="1" flipV="1">
              <a:off x="374" y="0"/>
              <a:ext cx="341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00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Rectangle 2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0" y="389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28575">
              <a:solidFill>
                <a:srgbClr val="FF0000"/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599" name="Group 27"/>
          <p:cNvGrpSpPr/>
          <p:nvPr>
            <p:custDataLst>
              <p:tags r:id="rId22"/>
            </p:custDataLst>
          </p:nvPr>
        </p:nvGrpSpPr>
        <p:grpSpPr>
          <a:xfrm>
            <a:off x="3314700" y="4005263"/>
            <a:ext cx="333375" cy="257175"/>
            <a:chOff x="0" y="0"/>
            <a:chExt cx="1155" cy="1502"/>
          </a:xfrm>
        </p:grpSpPr>
        <p:sp>
          <p:nvSpPr>
            <p:cNvPr id="25628" name="未知"/>
            <p:cNvSpPr/>
            <p:nvPr>
              <p:custDataLst>
                <p:tags r:id="rId56"/>
              </p:custDataLst>
            </p:nvPr>
          </p:nvSpPr>
          <p:spPr bwMode="auto">
            <a:xfrm>
              <a:off x="440" y="1066"/>
              <a:ext cx="336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29" name="未知"/>
            <p:cNvSpPr/>
            <p:nvPr>
              <p:custDataLst>
                <p:tags r:id="rId57"/>
              </p:custDataLst>
            </p:nvPr>
          </p:nvSpPr>
          <p:spPr bwMode="auto">
            <a:xfrm flipH="1" flipV="1">
              <a:off x="374" y="0"/>
              <a:ext cx="341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0" name="Rectangle 30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0" y="389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FFFF00"/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600" name="Group 31"/>
          <p:cNvGrpSpPr/>
          <p:nvPr>
            <p:custDataLst>
              <p:tags r:id="rId23"/>
            </p:custDataLst>
          </p:nvPr>
        </p:nvGrpSpPr>
        <p:grpSpPr>
          <a:xfrm>
            <a:off x="5159375" y="4149725"/>
            <a:ext cx="333375" cy="257175"/>
            <a:chOff x="0" y="0"/>
            <a:chExt cx="1155" cy="1502"/>
          </a:xfrm>
        </p:grpSpPr>
        <p:sp>
          <p:nvSpPr>
            <p:cNvPr id="25632" name="未知"/>
            <p:cNvSpPr/>
            <p:nvPr>
              <p:custDataLst>
                <p:tags r:id="rId53"/>
              </p:custDataLst>
            </p:nvPr>
          </p:nvSpPr>
          <p:spPr bwMode="auto">
            <a:xfrm>
              <a:off x="440" y="1066"/>
              <a:ext cx="336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3" name="未知"/>
            <p:cNvSpPr/>
            <p:nvPr>
              <p:custDataLst>
                <p:tags r:id="rId54"/>
              </p:custDataLst>
            </p:nvPr>
          </p:nvSpPr>
          <p:spPr bwMode="auto">
            <a:xfrm flipH="1" flipV="1">
              <a:off x="374" y="0"/>
              <a:ext cx="341" cy="436"/>
            </a:xfrm>
            <a:custGeom>
              <a:avLst/>
              <a:gdLst/>
              <a:ahLst/>
              <a:cxnLst>
                <a:cxn ang="0">
                  <a:pos x="472" y="15"/>
                </a:cxn>
                <a:cxn ang="0">
                  <a:pos x="472" y="552"/>
                </a:cxn>
                <a:cxn ang="0">
                  <a:pos x="442" y="1005"/>
                </a:cxn>
                <a:cxn ang="0">
                  <a:pos x="247" y="1260"/>
                </a:cxn>
                <a:cxn ang="0">
                  <a:pos x="112" y="1488"/>
                </a:cxn>
                <a:cxn ang="0">
                  <a:pos x="7" y="1800"/>
                </a:cxn>
                <a:cxn ang="0">
                  <a:pos x="67" y="2055"/>
                </a:cxn>
                <a:cxn ang="0">
                  <a:pos x="262" y="2325"/>
                </a:cxn>
                <a:cxn ang="0">
                  <a:pos x="652" y="2535"/>
                </a:cxn>
                <a:cxn ang="0">
                  <a:pos x="1087" y="2550"/>
                </a:cxn>
                <a:cxn ang="0">
                  <a:pos x="1552" y="2268"/>
                </a:cxn>
                <a:cxn ang="0">
                  <a:pos x="1762" y="1965"/>
                </a:cxn>
                <a:cxn ang="0">
                  <a:pos x="1912" y="1644"/>
                </a:cxn>
                <a:cxn ang="0">
                  <a:pos x="2002" y="1275"/>
                </a:cxn>
                <a:cxn ang="0">
                  <a:pos x="1807" y="1440"/>
                </a:cxn>
                <a:cxn ang="0">
                  <a:pos x="1597" y="1785"/>
                </a:cxn>
                <a:cxn ang="0">
                  <a:pos x="1372" y="2010"/>
                </a:cxn>
                <a:cxn ang="0">
                  <a:pos x="1177" y="2130"/>
                </a:cxn>
                <a:cxn ang="0">
                  <a:pos x="892" y="2115"/>
                </a:cxn>
                <a:cxn ang="0">
                  <a:pos x="637" y="1935"/>
                </a:cxn>
                <a:cxn ang="0">
                  <a:pos x="652" y="1590"/>
                </a:cxn>
                <a:cxn ang="0">
                  <a:pos x="877" y="1260"/>
                </a:cxn>
                <a:cxn ang="0">
                  <a:pos x="1012" y="1020"/>
                </a:cxn>
                <a:cxn ang="0">
                  <a:pos x="1012" y="708"/>
                </a:cxn>
                <a:cxn ang="0">
                  <a:pos x="1012" y="552"/>
                </a:cxn>
                <a:cxn ang="0">
                  <a:pos x="1012" y="0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 cmpd="sng">
              <a:solidFill>
                <a:srgbClr val="FFFF00"/>
              </a:solidFill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4" name="Rectangle 34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0" y="389"/>
              <a:ext cx="1155" cy="760"/>
            </a:xfrm>
            <a:prstGeom prst="rect">
              <a:avLst/>
            </a:prstGeom>
            <a:gradFill rotWithShape="0">
              <a:gsLst>
                <a:gs pos="0">
                  <a:srgbClr val="333333"/>
                </a:gs>
                <a:gs pos="50000">
                  <a:srgbClr val="C0C0C0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FFFF00"/>
              </a:solidFill>
              <a:miter lim="800000"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601" name="Group 35"/>
          <p:cNvGrpSpPr/>
          <p:nvPr>
            <p:custDataLst>
              <p:tags r:id="rId24"/>
            </p:custDataLst>
          </p:nvPr>
        </p:nvGrpSpPr>
        <p:grpSpPr>
          <a:xfrm rot="934118">
            <a:off x="2047837" y="3121305"/>
            <a:ext cx="4276725" cy="461963"/>
            <a:chOff x="-6" y="-1"/>
            <a:chExt cx="2694" cy="291"/>
          </a:xfrm>
        </p:grpSpPr>
        <p:sp>
          <p:nvSpPr>
            <p:cNvPr id="25636" name="Rectangle 36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90" y="92"/>
              <a:ext cx="2496" cy="1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7" name="Line 37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3" y="14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8" name="Rectangle 38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-6" y="93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39" name="Rectangle 39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2640" y="96"/>
              <a:ext cx="48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0" name="Line 40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097" y="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1" name="Line 41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912" y="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2" name="Rectangle 42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245" y="-1"/>
              <a:ext cx="144" cy="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3" name="Line 43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2585" y="141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4" name="Line 44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712" y="9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5" name="Line 4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721" y="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6" name="Line 46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530" y="95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7" name="Line 47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913" y="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8" name="Line 48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112" y="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49" name="Line 49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299" y="9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50" name="Line 50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522" y="9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651" name="Line 51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330" y="95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22" name="Rectangle 52"/>
            <p:cNvSpPr/>
            <p:nvPr>
              <p:custDataLst>
                <p:tags r:id="rId52"/>
              </p:custDataLst>
            </p:nvPr>
          </p:nvSpPr>
          <p:spPr>
            <a:xfrm>
              <a:off x="1248" y="0"/>
              <a:ext cx="179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·</a:t>
              </a:r>
            </a:p>
          </p:txBody>
        </p:sp>
      </p:grpSp>
      <p:sp>
        <p:nvSpPr>
          <p:cNvPr id="25653" name="Rectangle 53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159375" y="4005263"/>
            <a:ext cx="304800" cy="762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54" name="Line 5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5303838" y="3789363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55" name="Text Box 5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246620" y="3383915"/>
            <a:ext cx="93662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</a:t>
            </a:r>
          </a:p>
        </p:txBody>
      </p:sp>
      <p:sp>
        <p:nvSpPr>
          <p:cNvPr id="25656" name="Text Box 56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318183" y="4026853"/>
            <a:ext cx="93662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zh-CN" sz="36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grpSp>
        <p:nvGrpSpPr>
          <p:cNvPr id="6" name="组合 5"/>
          <p:cNvGrpSpPr/>
          <p:nvPr>
            <p:custDataLst>
              <p:tags r:id="rId29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7" name="矩形 6"/>
            <p:cNvSpPr/>
            <p:nvPr>
              <p:custDataLst>
                <p:tags r:id="rId3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32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0" name="文本框 9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3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35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5" grpId="0" animBg="1"/>
      <p:bldP spid="256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>
            <p:custDataLst>
              <p:tags r:id="rId1"/>
            </p:custDataLst>
          </p:nvPr>
        </p:nvGrpSpPr>
        <p:grpSpPr>
          <a:xfrm>
            <a:off x="6477000" y="3028951"/>
            <a:ext cx="2514600" cy="812799"/>
            <a:chOff x="0" y="-1"/>
            <a:chExt cx="1584" cy="512"/>
          </a:xfrm>
        </p:grpSpPr>
        <p:grpSp>
          <p:nvGrpSpPr>
            <p:cNvPr id="26647" name="Group 4"/>
            <p:cNvGrpSpPr/>
            <p:nvPr>
              <p:custDataLst>
                <p:tags r:id="rId29"/>
              </p:custDataLst>
            </p:nvPr>
          </p:nvGrpSpPr>
          <p:grpSpPr>
            <a:xfrm>
              <a:off x="0" y="48"/>
              <a:ext cx="1584" cy="384"/>
              <a:chOff x="0" y="0"/>
              <a:chExt cx="1584" cy="384"/>
            </a:xfrm>
          </p:grpSpPr>
          <p:sp>
            <p:nvSpPr>
              <p:cNvPr id="29701" name="Line 5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0" y="0"/>
                <a:ext cx="91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702" name="Line 6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960" y="0"/>
                <a:ext cx="624" cy="38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6648" name="Text Box 7"/>
            <p:cNvSpPr txBox="1"/>
            <p:nvPr>
              <p:custDataLst>
                <p:tags r:id="rId30"/>
              </p:custDataLst>
            </p:nvPr>
          </p:nvSpPr>
          <p:spPr>
            <a:xfrm>
              <a:off x="336" y="-1"/>
              <a:ext cx="32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20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649" name="Text Box 8"/>
            <p:cNvSpPr txBox="1"/>
            <p:nvPr>
              <p:custDataLst>
                <p:tags r:id="rId31"/>
              </p:custDataLst>
            </p:nvPr>
          </p:nvSpPr>
          <p:spPr>
            <a:xfrm>
              <a:off x="1056" y="143"/>
              <a:ext cx="32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2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32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6628" name="Group 9"/>
          <p:cNvGrpSpPr/>
          <p:nvPr>
            <p:custDataLst>
              <p:tags r:id="rId2"/>
            </p:custDataLst>
          </p:nvPr>
        </p:nvGrpSpPr>
        <p:grpSpPr>
          <a:xfrm>
            <a:off x="6248400" y="2436812"/>
            <a:ext cx="3282950" cy="2032001"/>
            <a:chOff x="0" y="-1"/>
            <a:chExt cx="2068" cy="1280"/>
          </a:xfrm>
        </p:grpSpPr>
        <p:grpSp>
          <p:nvGrpSpPr>
            <p:cNvPr id="26633" name="Group 10"/>
            <p:cNvGrpSpPr/>
            <p:nvPr>
              <p:custDataLst>
                <p:tags r:id="rId15"/>
              </p:custDataLst>
            </p:nvPr>
          </p:nvGrpSpPr>
          <p:grpSpPr>
            <a:xfrm>
              <a:off x="0" y="336"/>
              <a:ext cx="1968" cy="720"/>
              <a:chOff x="0" y="0"/>
              <a:chExt cx="1968" cy="720"/>
            </a:xfrm>
          </p:grpSpPr>
          <p:grpSp>
            <p:nvGrpSpPr>
              <p:cNvPr id="26640" name="Group 11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144" y="0"/>
                <a:ext cx="1824" cy="240"/>
                <a:chOff x="0" y="0"/>
                <a:chExt cx="1824" cy="240"/>
              </a:xfrm>
            </p:grpSpPr>
            <p:sp>
              <p:nvSpPr>
                <p:cNvPr id="29708" name="Rectangle 12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0" y="0"/>
                  <a:ext cx="1824" cy="48"/>
                </a:xfrm>
                <a:prstGeom prst="rect">
                  <a:avLst/>
                </a:prstGeom>
                <a:solidFill>
                  <a:schemeClr val="folHlink"/>
                </a:solidFill>
                <a:ln w="12700">
                  <a:solidFill>
                    <a:srgbClr val="00000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709" name="AutoShape 13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912" y="96"/>
                  <a:ext cx="48" cy="14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57150">
                  <a:solidFill>
                    <a:srgbClr val="00000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26641" name="Group 14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0" y="0"/>
                <a:ext cx="288" cy="720"/>
                <a:chOff x="0" y="0"/>
                <a:chExt cx="288" cy="720"/>
              </a:xfrm>
            </p:grpSpPr>
            <p:sp>
              <p:nvSpPr>
                <p:cNvPr id="29711" name="Line 15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flipH="1">
                  <a:off x="144" y="0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712" name="Rectangle 16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0" y="384"/>
                  <a:ext cx="288" cy="336"/>
                </a:xfrm>
                <a:prstGeom prst="rect">
                  <a:avLst/>
                </a:prstGeom>
                <a:solidFill>
                  <a:schemeClr val="folHlink"/>
                </a:solidFill>
                <a:ln w="38100">
                  <a:solidFill>
                    <a:srgbClr val="000000"/>
                  </a:solidFill>
                  <a:miter lim="800000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9713" name="Line 17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1584" y="48"/>
                <a:ext cx="384" cy="62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634" name="Group 18"/>
            <p:cNvGrpSpPr/>
            <p:nvPr>
              <p:custDataLst>
                <p:tags r:id="rId16"/>
              </p:custDataLst>
            </p:nvPr>
          </p:nvGrpSpPr>
          <p:grpSpPr>
            <a:xfrm>
              <a:off x="0" y="-1"/>
              <a:ext cx="2068" cy="1280"/>
              <a:chOff x="0" y="-1"/>
              <a:chExt cx="2068" cy="1280"/>
            </a:xfrm>
          </p:grpSpPr>
          <p:sp>
            <p:nvSpPr>
              <p:cNvPr id="26635" name="Text Box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4" y="-1"/>
                <a:ext cx="2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00FF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A</a:t>
                </a:r>
              </a:p>
            </p:txBody>
          </p:sp>
          <p:sp>
            <p:nvSpPr>
              <p:cNvPr id="26636" name="Text Box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960" y="-1"/>
                <a:ext cx="2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00FF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26637" name="Text Box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824" y="-1"/>
                <a:ext cx="2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00FF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B</a:t>
                </a:r>
              </a:p>
            </p:txBody>
          </p:sp>
          <p:sp>
            <p:nvSpPr>
              <p:cNvPr id="26638" name="Text Box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728" y="911"/>
                <a:ext cx="2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00FF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F</a:t>
                </a:r>
              </a:p>
            </p:txBody>
          </p:sp>
          <p:sp>
            <p:nvSpPr>
              <p:cNvPr id="26639" name="Text Box 2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0" y="671"/>
                <a:ext cx="2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200" b="1">
                    <a:solidFill>
                      <a:srgbClr val="00FF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G</a:t>
                </a:r>
              </a:p>
            </p:txBody>
          </p:sp>
        </p:grpSp>
      </p:grpSp>
      <p:sp>
        <p:nvSpPr>
          <p:cNvPr id="29720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64063" y="4895850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21" name="Text Box 2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81058" y="5263833"/>
            <a:ext cx="58724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提示：先画出力臂，再进行判断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07660" y="1657668"/>
            <a:ext cx="41148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3600">
                <a:effectLst>
                  <a:outerShdw blurRad="38100" dist="38100" dir="2700000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99745" y="1194435"/>
            <a:ext cx="9884410" cy="3561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思考：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图中的杠杆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OA=OB</a:t>
            </a:r>
            <a:r>
              <a:rPr lang="zh-CN" alt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处于水平位置并静止，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端绳子的拉力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与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端重力</a:t>
            </a:r>
            <a:r>
              <a:rPr lang="en-US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G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相比（ </a:t>
            </a:r>
            <a:r>
              <a:rPr lang="en-US" alt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40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sz="28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）</a:t>
            </a:r>
            <a:endParaRPr kumimoji="0" 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 F=G</a:t>
            </a:r>
            <a:r>
              <a:rPr lang="zh-CN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kumimoji="0" 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 F〈 G</a:t>
            </a:r>
            <a:r>
              <a:rPr lang="zh-CN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kumimoji="0" 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 F 〉G</a:t>
            </a:r>
            <a:r>
              <a:rPr lang="zh-CN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kumimoji="0" 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r>
              <a:rPr lang="en-US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 </a:t>
            </a:r>
            <a:r>
              <a:rPr lang="zh-CN" sz="3200" b="1" noProof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无法比较。</a:t>
            </a:r>
            <a:endParaRPr lang="zh-CN" altLang="en-US" sz="3200" b="1" noProof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0" y="135255"/>
            <a:ext cx="12192000" cy="853440"/>
            <a:chOff x="0" y="378"/>
            <a:chExt cx="19200" cy="1344"/>
          </a:xfrm>
        </p:grpSpPr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11"/>
              </p:custDataLst>
            </p:nvPr>
          </p:nvGrpSpPr>
          <p:grpSpPr>
            <a:xfrm>
              <a:off x="494" y="378"/>
              <a:ext cx="6159" cy="1332"/>
              <a:chOff x="487" y="636"/>
              <a:chExt cx="5795" cy="1150"/>
            </a:xfrm>
          </p:grpSpPr>
          <p:sp>
            <p:nvSpPr>
              <p:cNvPr id="10" name="文本框 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954" y="854"/>
                <a:ext cx="4328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课堂练习</a:t>
                </a:r>
              </a:p>
            </p:txBody>
          </p:sp>
          <p:sp>
            <p:nvSpPr>
              <p:cNvPr id="11" name="椭圆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4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7" name="Pictur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6"/>
          <a:stretch>
            <a:fillRect/>
          </a:stretch>
        </p:blipFill>
        <p:spPr>
          <a:xfrm flipH="1">
            <a:off x="10998200" y="10858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2778760" y="2631440"/>
            <a:ext cx="72434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生活中我们常借助一些机械解决许多问题</a:t>
            </a:r>
            <a:r>
              <a:rPr lang="en-US" altLang="zh-CN"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......</a:t>
            </a:r>
          </a:p>
        </p:txBody>
      </p:sp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426325" y="947420"/>
            <a:ext cx="4657090" cy="242189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80975" y="3318510"/>
            <a:ext cx="3507740" cy="221361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561080" y="3319145"/>
            <a:ext cx="3845560" cy="221297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7395845" y="3369310"/>
            <a:ext cx="4652010" cy="2212975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57785" y="5582285"/>
            <a:ext cx="4993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这些机械在工作时有什么共同特点？？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289550" y="5772785"/>
            <a:ext cx="6743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工作时，能绕一个固定的支撑点转动</a:t>
            </a:r>
          </a:p>
        </p:txBody>
      </p:sp>
      <p:pic>
        <p:nvPicPr>
          <p:cNvPr id="2" name="图片 1"/>
          <p:cNvPicPr/>
          <p:nvPr>
            <p:custDataLst>
              <p:tags r:id="rId10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09880" y="1128395"/>
            <a:ext cx="3250565" cy="2139315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1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559810" y="960755"/>
            <a:ext cx="3836035" cy="2369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200" y="1466215"/>
            <a:ext cx="110229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定义：在只要</a:t>
            </a:r>
            <a:r>
              <a:rPr lang="zh-CN" altLang="en-US" sz="36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在力的作用下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能够绕</a:t>
            </a:r>
            <a:r>
              <a:rPr lang="zh-CN" altLang="en-US" sz="36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支撑点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转动的</a:t>
            </a:r>
            <a:r>
              <a:rPr lang="zh-CN" altLang="en-US" sz="3600">
                <a:solidFill>
                  <a:srgbClr val="C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坚实物体</a:t>
            </a:r>
            <a:r>
              <a:rPr lang="zh-CN" altLang="en-US" sz="36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都可以看作杠杆。</a:t>
            </a:r>
          </a:p>
        </p:txBody>
      </p:sp>
      <p:sp>
        <p:nvSpPr>
          <p:cNvPr id="9226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02373" y="3182938"/>
            <a:ext cx="656590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注意</a:t>
            </a:r>
            <a:r>
              <a:rPr kumimoji="0" lang="en-US" altLang="zh-CN" sz="40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kumimoji="0" lang="zh-CN" altLang="en-US" sz="40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杠杆不一定都是直的！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2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0750" y="1189038"/>
            <a:ext cx="2609850" cy="2511425"/>
            <a:chOff x="0" y="0"/>
            <a:chExt cx="1824" cy="1755"/>
          </a:xfrm>
        </p:grpSpPr>
        <p:sp>
          <p:nvSpPr>
            <p:cNvPr id="10243" name="AutoShape 3"/>
            <p:cNvSpPr>
              <a:spLocks noChangeAspect="1"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0" y="0"/>
              <a:ext cx="1824" cy="1755"/>
            </a:xfrm>
            <a:prstGeom prst="bevel">
              <a:avLst>
                <a:gd name="adj" fmla="val 6611"/>
              </a:avLst>
            </a:prstGeom>
            <a:gradFill rotWithShape="0">
              <a:gsLst>
                <a:gs pos="0">
                  <a:srgbClr val="CC6600"/>
                </a:gs>
                <a:gs pos="100000">
                  <a:srgbClr val="FFFF66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</a:ln>
            <a:effectLst>
              <a:prstShdw prst="shdw17" dist="12700" dir="5400000">
                <a:srgbClr val="CC66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031" name="Object 4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133" y="112"/>
            <a:ext cx="1584" cy="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0" imgW="1981200" imgH="2387600" progId="Photoshop.Image.5">
                    <p:embed/>
                  </p:oleObj>
                </mc:Choice>
                <mc:Fallback>
                  <p:oleObj r:id="rId30" imgW="1981200" imgH="2387600" progId="Photoshop.Image.5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133" y="112"/>
                          <a:ext cx="1584" cy="1487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3" name="Group 5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20750" y="3882390"/>
            <a:ext cx="2609850" cy="2511425"/>
            <a:chOff x="0" y="0"/>
            <a:chExt cx="1824" cy="1755"/>
          </a:xfrm>
        </p:grpSpPr>
        <p:sp>
          <p:nvSpPr>
            <p:cNvPr id="10246" name="AutoShape 6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0" y="0"/>
              <a:ext cx="1824" cy="1755"/>
            </a:xfrm>
            <a:prstGeom prst="bevel">
              <a:avLst>
                <a:gd name="adj" fmla="val 6611"/>
              </a:avLst>
            </a:prstGeom>
            <a:gradFill rotWithShape="0">
              <a:gsLst>
                <a:gs pos="0">
                  <a:srgbClr val="CC6600"/>
                </a:gs>
                <a:gs pos="100000">
                  <a:srgbClr val="FFFF66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</a:ln>
            <a:effectLst>
              <a:prstShdw prst="shdw17" dist="12700" dir="5400000">
                <a:srgbClr val="CC66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030" name="Object 7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133" y="133"/>
            <a:ext cx="1584" cy="1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2" imgW="2908300" imgH="2413000" progId="Photoshop.Image.5">
                    <p:embed/>
                  </p:oleObj>
                </mc:Choice>
                <mc:Fallback>
                  <p:oleObj r:id="rId32" imgW="2908300" imgH="2413000" progId="Photoshop.Image.5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133" y="133"/>
                          <a:ext cx="1584" cy="149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4" name="Group 8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272598" y="4062730"/>
            <a:ext cx="2609850" cy="2511425"/>
            <a:chOff x="0" y="0"/>
            <a:chExt cx="1824" cy="1755"/>
          </a:xfrm>
        </p:grpSpPr>
        <p:sp>
          <p:nvSpPr>
            <p:cNvPr id="10249" name="AutoShape 9"/>
            <p:cNvSpPr>
              <a:spLocks noChangeAspect="1"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0" y="0"/>
              <a:ext cx="1824" cy="1755"/>
            </a:xfrm>
            <a:prstGeom prst="bevel">
              <a:avLst>
                <a:gd name="adj" fmla="val 6611"/>
              </a:avLst>
            </a:prstGeom>
            <a:gradFill rotWithShape="0">
              <a:gsLst>
                <a:gs pos="0">
                  <a:srgbClr val="CC6600"/>
                </a:gs>
                <a:gs pos="100000">
                  <a:srgbClr val="FFFF66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</a:ln>
            <a:effectLst>
              <a:prstShdw prst="shdw17" dist="12700" dir="5400000">
                <a:srgbClr val="CC66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029" name="Object 10"/>
            <p:cNvGraphicFramePr>
              <a:graphicFrameLocks noChangeAspect="1"/>
            </p:cNvGraphicFramePr>
            <p:nvPr>
              <p:custDataLst>
                <p:tags r:id="rId23"/>
              </p:custDataLst>
            </p:nvPr>
          </p:nvGraphicFramePr>
          <p:xfrm>
            <a:off x="96" y="133"/>
            <a:ext cx="1584" cy="1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4" imgW="2781300" imgH="2590800" progId="Photoshop.Image.5">
                    <p:embed/>
                  </p:oleObj>
                </mc:Choice>
                <mc:Fallback>
                  <p:oleObj r:id="rId34" imgW="2781300" imgH="2590800" progId="Photoshop.Image.5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5"/>
                        <a:srcRect b="2499"/>
                        <a:stretch>
                          <a:fillRect/>
                        </a:stretch>
                      </p:blipFill>
                      <p:spPr>
                        <a:xfrm>
                          <a:off x="96" y="133"/>
                          <a:ext cx="1584" cy="149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5" name="Group 11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286250" y="1168083"/>
            <a:ext cx="2609850" cy="2511425"/>
            <a:chOff x="0" y="0"/>
            <a:chExt cx="1644" cy="1582"/>
          </a:xfrm>
        </p:grpSpPr>
        <p:sp>
          <p:nvSpPr>
            <p:cNvPr id="10252" name="AutoShape 12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0" y="0"/>
              <a:ext cx="1644" cy="1582"/>
            </a:xfrm>
            <a:prstGeom prst="bevel">
              <a:avLst>
                <a:gd name="adj" fmla="val 6611"/>
              </a:avLst>
            </a:prstGeom>
            <a:gradFill rotWithShape="0">
              <a:gsLst>
                <a:gs pos="0">
                  <a:srgbClr val="CC6600"/>
                </a:gs>
                <a:gs pos="100000">
                  <a:srgbClr val="FFFF66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</a:ln>
            <a:effectLst>
              <a:prstShdw prst="shdw17" dist="12700" dir="5400000">
                <a:srgbClr val="CC66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028" name="Object 13"/>
            <p:cNvGraphicFramePr>
              <a:graphicFrameLocks noChangeAspect="1"/>
            </p:cNvGraphicFramePr>
            <p:nvPr>
              <p:custDataLst>
                <p:tags r:id="rId21"/>
              </p:custDataLst>
            </p:nvPr>
          </p:nvGraphicFramePr>
          <p:xfrm>
            <a:off x="78" y="114"/>
            <a:ext cx="1452" cy="1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6" imgW="3073400" imgH="2514600" progId="Photoshop.Image.5">
                    <p:embed/>
                  </p:oleObj>
                </mc:Choice>
                <mc:Fallback>
                  <p:oleObj r:id="rId36" imgW="3073400" imgH="2514600" progId="Photoshop.Image.5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7"/>
                        <a:stretch>
                          <a:fillRect/>
                        </a:stretch>
                      </p:blipFill>
                      <p:spPr>
                        <a:xfrm>
                          <a:off x="78" y="114"/>
                          <a:ext cx="1452" cy="13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6" name="Group 1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346950" y="1088708"/>
            <a:ext cx="2609850" cy="2511425"/>
            <a:chOff x="0" y="0"/>
            <a:chExt cx="1824" cy="1755"/>
          </a:xfrm>
        </p:grpSpPr>
        <p:sp>
          <p:nvSpPr>
            <p:cNvPr id="10255" name="AutoShape 15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0" y="0"/>
              <a:ext cx="1824" cy="1755"/>
            </a:xfrm>
            <a:prstGeom prst="bevel">
              <a:avLst>
                <a:gd name="adj" fmla="val 6611"/>
              </a:avLst>
            </a:prstGeom>
            <a:gradFill rotWithShape="0">
              <a:gsLst>
                <a:gs pos="0">
                  <a:srgbClr val="CC6600"/>
                </a:gs>
                <a:gs pos="100000">
                  <a:srgbClr val="FFFF66"/>
                </a:gs>
              </a:gsLst>
              <a:path path="rect">
                <a:fillToRect t="100000" r="100000"/>
              </a:path>
            </a:gradFill>
            <a:ln w="9525">
              <a:noFill/>
              <a:miter lim="800000"/>
            </a:ln>
            <a:effectLst>
              <a:prstShdw prst="shdw17" dist="12700" dir="5400000">
                <a:srgbClr val="CC66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graphicFrame>
          <p:nvGraphicFramePr>
            <p:cNvPr id="1027" name="Object 16"/>
            <p:cNvGraphicFramePr>
              <a:graphicFrameLocks noChangeAspect="1"/>
            </p:cNvGraphicFramePr>
            <p:nvPr>
              <p:custDataLst>
                <p:tags r:id="rId19"/>
              </p:custDataLst>
            </p:nvPr>
          </p:nvGraphicFramePr>
          <p:xfrm>
            <a:off x="117" y="126"/>
            <a:ext cx="1553" cy="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8" imgW="2692400" imgH="2336800" progId="Photoshop.Image.5">
                    <p:embed/>
                  </p:oleObj>
                </mc:Choice>
                <mc:Fallback>
                  <p:oleObj r:id="rId38" imgW="2692400" imgH="2336800" progId="Photoshop.Image.5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9"/>
                        <a:stretch>
                          <a:fillRect/>
                        </a:stretch>
                      </p:blipFill>
                      <p:spPr>
                        <a:xfrm>
                          <a:off x="117" y="126"/>
                          <a:ext cx="1553" cy="147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8" name="Text Box 18"/>
          <p:cNvSpPr txBox="1"/>
          <p:nvPr>
            <p:custDataLst>
              <p:tags r:id="rId7"/>
            </p:custDataLst>
          </p:nvPr>
        </p:nvSpPr>
        <p:spPr>
          <a:xfrm>
            <a:off x="4410075" y="6307138"/>
            <a:ext cx="3098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endParaRPr lang="zh-CN" altLang="en-US" sz="24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39" name="Text Box 19"/>
          <p:cNvSpPr txBox="1"/>
          <p:nvPr>
            <p:custDataLst>
              <p:tags r:id="rId8"/>
            </p:custDataLst>
          </p:nvPr>
        </p:nvSpPr>
        <p:spPr>
          <a:xfrm>
            <a:off x="10407650" y="1666875"/>
            <a:ext cx="1314450" cy="3169285"/>
          </a:xfrm>
          <a:prstGeom prst="rect">
            <a:avLst/>
          </a:prstGeom>
          <a:solidFill>
            <a:srgbClr val="F9F9F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这些用具都是杠杆吗？</a:t>
            </a:r>
          </a:p>
        </p:txBody>
      </p:sp>
      <p:pic>
        <p:nvPicPr>
          <p:cNvPr id="1041" name="Picture 2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7555865" y="4253230"/>
            <a:ext cx="2511425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2" name="Text Box 24"/>
          <p:cNvSpPr txBox="1"/>
          <p:nvPr>
            <p:custDataLst>
              <p:tags r:id="rId10"/>
            </p:custDataLst>
          </p:nvPr>
        </p:nvSpPr>
        <p:spPr>
          <a:xfrm>
            <a:off x="1874838" y="1268413"/>
            <a:ext cx="7724775" cy="3107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钢丝钳           杆秤         瓶盖起子</a:t>
            </a:r>
          </a:p>
          <a:p>
            <a:pPr algn="l"/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道钉撬           火钳          独轮车</a:t>
            </a:r>
          </a:p>
        </p:txBody>
      </p: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14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0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 l="39000" t="7333" r="25999" b="56667"/>
          <a:stretch>
            <a:fillRect/>
          </a:stretch>
        </p:blipFill>
        <p:spPr>
          <a:xfrm>
            <a:off x="544830" y="773430"/>
            <a:ext cx="5867400" cy="4584700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3584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H="1">
            <a:off x="2145030" y="3669030"/>
            <a:ext cx="0" cy="13716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lgDash"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4" name="Oval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64430" y="4583430"/>
            <a:ext cx="152400" cy="152400"/>
          </a:xfrm>
          <a:prstGeom prst="ellipse">
            <a:avLst/>
          </a:prstGeom>
          <a:solidFill>
            <a:srgbClr val="FF3399"/>
          </a:solidFill>
          <a:ln w="57150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54" name="Line 1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2145030" y="2907030"/>
            <a:ext cx="0" cy="762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55" name="Line 1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5040630" y="4735830"/>
            <a:ext cx="0" cy="1143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5" name="Text Box 16"/>
          <p:cNvSpPr txBox="1"/>
          <p:nvPr>
            <p:custDataLst>
              <p:tags r:id="rId6"/>
            </p:custDataLst>
          </p:nvPr>
        </p:nvSpPr>
        <p:spPr>
          <a:xfrm>
            <a:off x="1611630" y="3364230"/>
            <a:ext cx="990600" cy="583565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7416" name="Text Box 17"/>
          <p:cNvSpPr txBox="1"/>
          <p:nvPr>
            <p:custDataLst>
              <p:tags r:id="rId7"/>
            </p:custDataLst>
          </p:nvPr>
        </p:nvSpPr>
        <p:spPr>
          <a:xfrm>
            <a:off x="5116830" y="5269230"/>
            <a:ext cx="685800" cy="583565"/>
          </a:xfrm>
          <a:prstGeom prst="rect">
            <a:avLst/>
          </a:prstGeom>
          <a:noFill/>
          <a:ln w="57150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17417" name="Group 22"/>
          <p:cNvGrpSpPr/>
          <p:nvPr>
            <p:custDataLst>
              <p:tags r:id="rId8"/>
            </p:custDataLst>
          </p:nvPr>
        </p:nvGrpSpPr>
        <p:grpSpPr>
          <a:xfrm>
            <a:off x="4126230" y="3592830"/>
            <a:ext cx="533400" cy="685800"/>
            <a:chOff x="2496" y="2448"/>
            <a:chExt cx="336" cy="432"/>
          </a:xfrm>
        </p:grpSpPr>
        <p:sp>
          <p:nvSpPr>
            <p:cNvPr id="35863" name="Oval 2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544" y="2784"/>
              <a:ext cx="96" cy="96"/>
            </a:xfrm>
            <a:prstGeom prst="ellipse">
              <a:avLst/>
            </a:prstGeom>
            <a:solidFill>
              <a:srgbClr val="FF3399"/>
            </a:solidFill>
            <a:ln w="57150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438" name="Text Box 24"/>
            <p:cNvSpPr txBox="1"/>
            <p:nvPr>
              <p:custDataLst>
                <p:tags r:id="rId38"/>
              </p:custDataLst>
            </p:nvPr>
          </p:nvSpPr>
          <p:spPr>
            <a:xfrm>
              <a:off x="2496" y="2448"/>
              <a:ext cx="336" cy="368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O</a:t>
              </a:r>
            </a:p>
          </p:txBody>
        </p:sp>
      </p:grpSp>
      <p:sp>
        <p:nvSpPr>
          <p:cNvPr id="35865" name="Line 25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5040630" y="3592830"/>
            <a:ext cx="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lgDash"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66" name="Oval 2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68830" y="2754630"/>
            <a:ext cx="152400" cy="152400"/>
          </a:xfrm>
          <a:prstGeom prst="ellipse">
            <a:avLst/>
          </a:prstGeom>
          <a:solidFill>
            <a:srgbClr val="FF3399"/>
          </a:solidFill>
          <a:ln w="57150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Text Box 6"/>
          <p:cNvSpPr txBox="1"/>
          <p:nvPr>
            <p:custDataLst>
              <p:tags r:id="rId11"/>
            </p:custDataLst>
          </p:nvPr>
        </p:nvSpPr>
        <p:spPr>
          <a:xfrm>
            <a:off x="4245293" y="1011873"/>
            <a:ext cx="614362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力的作用线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</a:p>
          <a:p>
            <a:pPr algn="l"/>
            <a:r>
              <a:rPr lang="en-US" altLang="zh-CN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通过力的作用点沿力的作用方向所画的直线</a:t>
            </a:r>
          </a:p>
        </p:txBody>
      </p:sp>
      <p:sp>
        <p:nvSpPr>
          <p:cNvPr id="36" name="Text Box 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59230" y="5936298"/>
            <a:ext cx="735806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algn="l" defTabSz="914400">
              <a:buClrTx/>
              <a:buSzTx/>
              <a:buFontTx/>
              <a:buNone/>
              <a:defRPr/>
            </a:pPr>
            <a:r>
              <a:rPr kumimoji="1" lang="zh-CN" altLang="en-US" sz="3200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力臂：从支点到力的作用线的</a:t>
            </a:r>
            <a:r>
              <a:rPr kumimoji="1" lang="zh-CN" altLang="en-US" sz="3200" b="1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距离</a:t>
            </a:r>
          </a:p>
        </p:txBody>
      </p:sp>
      <p:sp>
        <p:nvSpPr>
          <p:cNvPr id="37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2173605" y="4169093"/>
            <a:ext cx="2143125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AutoShape 16"/>
          <p:cNvSpPr/>
          <p:nvPr>
            <p:custDataLst>
              <p:tags r:id="rId14"/>
            </p:custDataLst>
          </p:nvPr>
        </p:nvSpPr>
        <p:spPr bwMode="auto">
          <a:xfrm rot="16226766">
            <a:off x="3018949" y="3404711"/>
            <a:ext cx="381000" cy="2068513"/>
          </a:xfrm>
          <a:prstGeom prst="leftBrace">
            <a:avLst>
              <a:gd name="adj1" fmla="val 8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38"/>
          <p:cNvGrpSpPr/>
          <p:nvPr>
            <p:custDataLst>
              <p:tags r:id="rId15"/>
            </p:custDataLst>
          </p:nvPr>
        </p:nvGrpSpPr>
        <p:grpSpPr>
          <a:xfrm rot="10800000">
            <a:off x="2173605" y="3954780"/>
            <a:ext cx="215900" cy="215900"/>
            <a:chOff x="0" y="0"/>
            <a:chExt cx="136" cy="136"/>
          </a:xfrm>
        </p:grpSpPr>
        <p:sp>
          <p:nvSpPr>
            <p:cNvPr id="40" name="Line 39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7" y="0"/>
              <a:ext cx="0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Line 40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7" y="136"/>
              <a:ext cx="1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2" name="Text Box 17"/>
          <p:cNvSpPr txBox="1"/>
          <p:nvPr>
            <p:custDataLst>
              <p:tags r:id="rId16"/>
            </p:custDataLst>
          </p:nvPr>
        </p:nvSpPr>
        <p:spPr>
          <a:xfrm>
            <a:off x="2959418" y="4597718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2800" b="1" baseline="-25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49" name="Line 1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 flipV="1">
            <a:off x="4316730" y="4169093"/>
            <a:ext cx="714375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AutoShape 16"/>
          <p:cNvSpPr/>
          <p:nvPr>
            <p:custDataLst>
              <p:tags r:id="rId18"/>
            </p:custDataLst>
          </p:nvPr>
        </p:nvSpPr>
        <p:spPr bwMode="auto">
          <a:xfrm rot="5400000">
            <a:off x="4531043" y="3669030"/>
            <a:ext cx="214313" cy="785813"/>
          </a:xfrm>
          <a:prstGeom prst="leftBrace">
            <a:avLst>
              <a:gd name="adj1" fmla="val 86667"/>
              <a:gd name="adj2" fmla="val 48563"/>
            </a:avLst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8"/>
          <p:cNvGrpSpPr/>
          <p:nvPr>
            <p:custDataLst>
              <p:tags r:id="rId19"/>
            </p:custDataLst>
          </p:nvPr>
        </p:nvGrpSpPr>
        <p:grpSpPr>
          <a:xfrm>
            <a:off x="4888230" y="4240530"/>
            <a:ext cx="142875" cy="214313"/>
            <a:chOff x="0" y="0"/>
            <a:chExt cx="136" cy="136"/>
          </a:xfrm>
        </p:grpSpPr>
        <p:sp>
          <p:nvSpPr>
            <p:cNvPr id="52" name="Line 39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Line 40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Text Box 17"/>
          <p:cNvSpPr txBox="1"/>
          <p:nvPr>
            <p:custDataLst>
              <p:tags r:id="rId20"/>
            </p:custDataLst>
          </p:nvPr>
        </p:nvSpPr>
        <p:spPr>
          <a:xfrm>
            <a:off x="4388168" y="3454718"/>
            <a:ext cx="59817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L2</a:t>
            </a:r>
          </a:p>
        </p:txBody>
      </p:sp>
      <p:sp>
        <p:nvSpPr>
          <p:cNvPr id="55" name="TextBox 54"/>
          <p:cNvSpPr txBox="1"/>
          <p:nvPr>
            <p:custDataLst>
              <p:tags r:id="rId21"/>
            </p:custDataLst>
          </p:nvPr>
        </p:nvSpPr>
        <p:spPr>
          <a:xfrm>
            <a:off x="2459355" y="5026343"/>
            <a:ext cx="15716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动力臂</a:t>
            </a:r>
          </a:p>
        </p:txBody>
      </p:sp>
      <p:sp>
        <p:nvSpPr>
          <p:cNvPr id="56" name="TextBox 55"/>
          <p:cNvSpPr txBox="1"/>
          <p:nvPr>
            <p:custDataLst>
              <p:tags r:id="rId22"/>
            </p:custDataLst>
          </p:nvPr>
        </p:nvSpPr>
        <p:spPr>
          <a:xfrm>
            <a:off x="3816668" y="3168968"/>
            <a:ext cx="157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18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阻力臂</a:t>
            </a:r>
          </a:p>
        </p:txBody>
      </p:sp>
      <p:sp>
        <p:nvSpPr>
          <p:cNvPr id="106" name="文本框 105"/>
          <p:cNvSpPr txBox="1"/>
          <p:nvPr>
            <p:custDataLst>
              <p:tags r:id="rId23"/>
            </p:custDataLst>
          </p:nvPr>
        </p:nvSpPr>
        <p:spPr>
          <a:xfrm>
            <a:off x="6603365" y="3674110"/>
            <a:ext cx="3877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动力：使杠杆转动的力 。</a:t>
            </a:r>
          </a:p>
        </p:txBody>
      </p:sp>
      <p:sp>
        <p:nvSpPr>
          <p:cNvPr id="108" name="文本框 107"/>
          <p:cNvSpPr txBox="1"/>
          <p:nvPr>
            <p:custDataLst>
              <p:tags r:id="rId24"/>
            </p:custDataLst>
          </p:nvPr>
        </p:nvSpPr>
        <p:spPr>
          <a:xfrm>
            <a:off x="6603365" y="4448175"/>
            <a:ext cx="3877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阻力：阻碍杠杆转动的力</a:t>
            </a:r>
            <a:r>
              <a:rPr lang="zh-CN" altLang="en-US" sz="24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。</a:t>
            </a:r>
          </a:p>
        </p:txBody>
      </p:sp>
      <p:sp>
        <p:nvSpPr>
          <p:cNvPr id="109" name="文本框 108"/>
          <p:cNvSpPr txBox="1"/>
          <p:nvPr>
            <p:custDataLst>
              <p:tags r:id="rId25"/>
            </p:custDataLst>
          </p:nvPr>
        </p:nvSpPr>
        <p:spPr>
          <a:xfrm>
            <a:off x="6603365" y="2959735"/>
            <a:ext cx="3877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支点：杠杆绕着转动的点。</a:t>
            </a:r>
          </a:p>
        </p:txBody>
      </p:sp>
      <p:grpSp>
        <p:nvGrpSpPr>
          <p:cNvPr id="10" name="组合 9"/>
          <p:cNvGrpSpPr/>
          <p:nvPr>
            <p:custDataLst>
              <p:tags r:id="rId26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27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8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29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31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32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 animBg="1"/>
      <p:bldP spid="42" grpId="0"/>
      <p:bldP spid="50" grpId="0" animBg="1"/>
      <p:bldP spid="54" grpId="0"/>
      <p:bldP spid="55" grpId="0"/>
      <p:bldP spid="56" grpId="0"/>
      <p:bldP spid="106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1"/>
          <a:srcRect l="4167" t="8574" r="11111" b="6454"/>
          <a:stretch>
            <a:fillRect/>
          </a:stretch>
        </p:blipFill>
        <p:spPr>
          <a:xfrm>
            <a:off x="190500" y="893445"/>
            <a:ext cx="7747000" cy="5827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321435" y="5119370"/>
            <a:ext cx="12065" cy="10350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6" name="Text Box 4"/>
          <p:cNvSpPr txBox="1"/>
          <p:nvPr>
            <p:custDataLst>
              <p:tags r:id="rId4"/>
            </p:custDataLst>
          </p:nvPr>
        </p:nvSpPr>
        <p:spPr>
          <a:xfrm>
            <a:off x="596900" y="6262370"/>
            <a:ext cx="52133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434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6743700" y="3195320"/>
            <a:ext cx="0" cy="19240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8" name="Text Box 6"/>
          <p:cNvSpPr txBox="1"/>
          <p:nvPr>
            <p:custDataLst>
              <p:tags r:id="rId6"/>
            </p:custDataLst>
          </p:nvPr>
        </p:nvSpPr>
        <p:spPr>
          <a:xfrm>
            <a:off x="6880225" y="4681220"/>
            <a:ext cx="56324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F</a:t>
            </a:r>
            <a:r>
              <a:rPr lang="en-US" altLang="zh-CN" sz="3200" b="1" baseline="-25000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4343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333500" y="2928620"/>
            <a:ext cx="0" cy="219075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4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1333500" y="4014470"/>
            <a:ext cx="2971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5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10063" y="4039870"/>
            <a:ext cx="2438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6" name="AutoShape 10"/>
          <p:cNvSpPr/>
          <p:nvPr>
            <p:custDataLst>
              <p:tags r:id="rId10"/>
            </p:custDataLst>
          </p:nvPr>
        </p:nvSpPr>
        <p:spPr bwMode="auto">
          <a:xfrm rot="5438419" flipV="1">
            <a:off x="2536031" y="2267426"/>
            <a:ext cx="544513" cy="2949575"/>
          </a:xfrm>
          <a:prstGeom prst="leftBrace">
            <a:avLst>
              <a:gd name="adj1" fmla="val 45141"/>
              <a:gd name="adj2" fmla="val 50000"/>
            </a:avLst>
          </a:prstGeom>
          <a:noFill/>
          <a:ln w="38100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7" name="Text Box 11"/>
          <p:cNvSpPr txBox="1"/>
          <p:nvPr>
            <p:custDataLst>
              <p:tags r:id="rId11"/>
            </p:custDataLst>
          </p:nvPr>
        </p:nvSpPr>
        <p:spPr>
          <a:xfrm>
            <a:off x="2581275" y="2892108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4348" name="AutoShape 12"/>
          <p:cNvSpPr/>
          <p:nvPr>
            <p:custDataLst>
              <p:tags r:id="rId12"/>
            </p:custDataLst>
          </p:nvPr>
        </p:nvSpPr>
        <p:spPr>
          <a:xfrm rot="-5413759">
            <a:off x="5400675" y="2947670"/>
            <a:ext cx="255588" cy="2438400"/>
          </a:xfrm>
          <a:prstGeom prst="leftBrace">
            <a:avLst>
              <a:gd name="adj1" fmla="val 79502"/>
              <a:gd name="adj2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endParaRPr lang="zh-CN" altLang="en-US" sz="2400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349" name="Text Box 13"/>
          <p:cNvSpPr txBox="1"/>
          <p:nvPr>
            <p:custDataLst>
              <p:tags r:id="rId13"/>
            </p:custDataLst>
          </p:nvPr>
        </p:nvSpPr>
        <p:spPr>
          <a:xfrm>
            <a:off x="5347335" y="4307205"/>
            <a:ext cx="68103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32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14350" name="Text Box 14"/>
          <p:cNvSpPr txBox="1"/>
          <p:nvPr>
            <p:custDataLst>
              <p:tags r:id="rId14"/>
            </p:custDataLst>
          </p:nvPr>
        </p:nvSpPr>
        <p:spPr>
          <a:xfrm>
            <a:off x="4076700" y="3442970"/>
            <a:ext cx="49911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rgbClr val="FF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8447" name="Text Box 15"/>
          <p:cNvSpPr txBox="1"/>
          <p:nvPr>
            <p:custDataLst>
              <p:tags r:id="rId15"/>
            </p:custDataLst>
          </p:nvPr>
        </p:nvSpPr>
        <p:spPr>
          <a:xfrm>
            <a:off x="420688" y="1091883"/>
            <a:ext cx="492633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36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例</a:t>
            </a:r>
            <a:r>
              <a:rPr lang="en-US" altLang="zh-CN" sz="36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3600" b="1">
                <a:solidFill>
                  <a:srgbClr val="CC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试着画出各力和力臂</a:t>
            </a:r>
          </a:p>
        </p:txBody>
      </p:sp>
      <p:grpSp>
        <p:nvGrpSpPr>
          <p:cNvPr id="4" name="Group 16"/>
          <p:cNvGrpSpPr/>
          <p:nvPr>
            <p:custDataLst>
              <p:tags r:id="rId16"/>
            </p:custDataLst>
          </p:nvPr>
        </p:nvGrpSpPr>
        <p:grpSpPr>
          <a:xfrm rot="5400000">
            <a:off x="6524625" y="3822383"/>
            <a:ext cx="215900" cy="215900"/>
            <a:chOff x="0" y="0"/>
            <a:chExt cx="136" cy="136"/>
          </a:xfrm>
        </p:grpSpPr>
        <p:sp>
          <p:nvSpPr>
            <p:cNvPr id="1435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5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19"/>
          <p:cNvGrpSpPr/>
          <p:nvPr>
            <p:custDataLst>
              <p:tags r:id="rId17"/>
            </p:custDataLst>
          </p:nvPr>
        </p:nvGrpSpPr>
        <p:grpSpPr>
          <a:xfrm rot="-5400000">
            <a:off x="1357313" y="4039870"/>
            <a:ext cx="215900" cy="215900"/>
            <a:chOff x="0" y="0"/>
            <a:chExt cx="136" cy="136"/>
          </a:xfrm>
        </p:grpSpPr>
        <p:sp>
          <p:nvSpPr>
            <p:cNvPr id="14356" name="Line 2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357" name="Line 21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18"/>
            </p:custDataLst>
          </p:nvPr>
        </p:nvSpPr>
        <p:spPr>
          <a:xfrm>
            <a:off x="8098790" y="893445"/>
            <a:ext cx="3696335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0066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⑴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找出支点</a:t>
            </a:r>
          </a:p>
          <a:p>
            <a:pPr marL="0" indent="20066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⑵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画力的作用线（作用线用实线，作用线的延长线用虚线）</a:t>
            </a:r>
          </a:p>
          <a:p>
            <a:pPr marL="0" indent="20066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⑶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作出从支点到力的作用线的距离（即力臂用实线，要有垂直符号）</a:t>
            </a:r>
          </a:p>
          <a:p>
            <a:pPr marL="0" indent="20066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⑷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{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标出动力臂、阻力臂并用字母符号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lang="en-US" altLang="zh-CN" sz="2800" b="1" baseline="-25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lang="en-US" altLang="zh-CN" sz="2800" b="1" baseline="-25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区别开（注意：大括号要括到力臂的两端）</a:t>
            </a:r>
          </a:p>
        </p:txBody>
      </p:sp>
      <p:grpSp>
        <p:nvGrpSpPr>
          <p:cNvPr id="10" name="组合 9"/>
          <p:cNvGrpSpPr/>
          <p:nvPr>
            <p:custDataLst>
              <p:tags r:id="rId19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20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21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>
              <p:custDataLst>
                <p:tags r:id="rId22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18" name="文本框 17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19" name="椭圆 18"/>
              <p:cNvSpPr/>
              <p:nvPr>
                <p:custDataLst>
                  <p:tags r:id="rId24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25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5"/>
          <a:srcRect l="1528" t="5118" r="722" b="2673"/>
          <a:stretch>
            <a:fillRect/>
          </a:stretch>
        </p:blipFill>
        <p:spPr>
          <a:xfrm>
            <a:off x="2628900" y="628650"/>
            <a:ext cx="8938260" cy="6016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"/>
          <p:cNvGrpSpPr/>
          <p:nvPr>
            <p:custDataLst>
              <p:tags r:id="rId3"/>
            </p:custDataLst>
          </p:nvPr>
        </p:nvGrpSpPr>
        <p:grpSpPr>
          <a:xfrm>
            <a:off x="7896225" y="4525645"/>
            <a:ext cx="458788" cy="717550"/>
            <a:chOff x="0" y="0"/>
            <a:chExt cx="199" cy="367"/>
          </a:xfrm>
        </p:grpSpPr>
        <p:sp>
          <p:nvSpPr>
            <p:cNvPr id="13316" name="Oval 4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48" y="288"/>
              <a:ext cx="78" cy="7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7" name="Text Box 5"/>
            <p:cNvSpPr txBox="1"/>
            <p:nvPr>
              <p:custDataLst>
                <p:tags r:id="rId63"/>
              </p:custDataLst>
            </p:nvPr>
          </p:nvSpPr>
          <p:spPr>
            <a:xfrm>
              <a:off x="0" y="0"/>
              <a:ext cx="199" cy="2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O</a:t>
              </a:r>
            </a:p>
          </p:txBody>
        </p:sp>
      </p:grpSp>
      <p:grpSp>
        <p:nvGrpSpPr>
          <p:cNvPr id="3" name="Group 6"/>
          <p:cNvGrpSpPr/>
          <p:nvPr>
            <p:custDataLst>
              <p:tags r:id="rId4"/>
            </p:custDataLst>
          </p:nvPr>
        </p:nvGrpSpPr>
        <p:grpSpPr>
          <a:xfrm>
            <a:off x="3219450" y="3860483"/>
            <a:ext cx="890588" cy="1035050"/>
            <a:chOff x="0" y="0"/>
            <a:chExt cx="385" cy="528"/>
          </a:xfrm>
        </p:grpSpPr>
        <p:sp>
          <p:nvSpPr>
            <p:cNvPr id="13319" name="Line 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385" y="0"/>
              <a:ext cx="0" cy="5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5" name="Text Box 8"/>
            <p:cNvSpPr txBox="1"/>
            <p:nvPr>
              <p:custDataLst>
                <p:tags r:id="rId61"/>
              </p:custDataLst>
            </p:nvPr>
          </p:nvSpPr>
          <p:spPr>
            <a:xfrm>
              <a:off x="0" y="22"/>
              <a:ext cx="264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3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r>
                <a:rPr lang="en-US" altLang="zh-CN" sz="3600" b="1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9"/>
          <p:cNvGrpSpPr/>
          <p:nvPr>
            <p:custDataLst>
              <p:tags r:id="rId5"/>
            </p:custDataLst>
          </p:nvPr>
        </p:nvGrpSpPr>
        <p:grpSpPr>
          <a:xfrm>
            <a:off x="9148763" y="5673408"/>
            <a:ext cx="737947" cy="1166957"/>
            <a:chOff x="0" y="0"/>
            <a:chExt cx="295" cy="1406"/>
          </a:xfrm>
        </p:grpSpPr>
        <p:sp>
          <p:nvSpPr>
            <p:cNvPr id="13322" name="Line 1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0" y="0"/>
              <a:ext cx="0" cy="110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3" name="Text Box 11"/>
            <p:cNvSpPr txBox="1"/>
            <p:nvPr>
              <p:custDataLst>
                <p:tags r:id="rId59"/>
              </p:custDataLst>
            </p:nvPr>
          </p:nvSpPr>
          <p:spPr>
            <a:xfrm>
              <a:off x="51" y="629"/>
              <a:ext cx="244" cy="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3600" b="1">
                  <a:solidFill>
                    <a:srgbClr val="00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r>
                <a:rPr lang="en-US" altLang="zh-CN" sz="3600" b="1" baseline="-25000">
                  <a:solidFill>
                    <a:srgbClr val="00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324" name="Line 12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4108450" y="4703445"/>
            <a:ext cx="0" cy="1512888"/>
          </a:xfrm>
          <a:prstGeom prst="line">
            <a:avLst/>
          </a:prstGeom>
          <a:noFill/>
          <a:ln w="38100">
            <a:solidFill>
              <a:srgbClr val="0066FF"/>
            </a:solidFill>
            <a:prstDash val="dash"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5" name="Line 13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9120188" y="4454208"/>
            <a:ext cx="20638" cy="1168400"/>
          </a:xfrm>
          <a:prstGeom prst="line">
            <a:avLst/>
          </a:prstGeom>
          <a:noFill/>
          <a:ln w="38100">
            <a:solidFill>
              <a:srgbClr val="0066FF"/>
            </a:solidFill>
            <a:prstDash val="dash"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6" name="Line 14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8112125" y="5241608"/>
            <a:ext cx="1057275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7" name="Line 15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4079875" y="5241608"/>
            <a:ext cx="3951288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8" name="AutoShape 16"/>
          <p:cNvSpPr/>
          <p:nvPr>
            <p:custDataLst>
              <p:tags r:id="rId10"/>
            </p:custDataLst>
          </p:nvPr>
        </p:nvSpPr>
        <p:spPr bwMode="auto">
          <a:xfrm rot="16226766">
            <a:off x="5870575" y="3450908"/>
            <a:ext cx="381000" cy="3962400"/>
          </a:xfrm>
          <a:prstGeom prst="leftBrace">
            <a:avLst>
              <a:gd name="adj1" fmla="val 8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29" name="Text Box 17"/>
          <p:cNvSpPr txBox="1"/>
          <p:nvPr>
            <p:custDataLst>
              <p:tags r:id="rId11"/>
            </p:custDataLst>
          </p:nvPr>
        </p:nvSpPr>
        <p:spPr>
          <a:xfrm>
            <a:off x="5908675" y="5495608"/>
            <a:ext cx="58610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200" b="1" baseline="-2500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en-US" altLang="zh-CN" sz="2400">
              <a:solidFill>
                <a:schemeClr val="bg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30" name="AutoShape 18"/>
          <p:cNvSpPr/>
          <p:nvPr>
            <p:custDataLst>
              <p:tags r:id="rId12"/>
            </p:custDataLst>
          </p:nvPr>
        </p:nvSpPr>
        <p:spPr bwMode="auto">
          <a:xfrm rot="5400000" flipV="1">
            <a:off x="8514556" y="4604226"/>
            <a:ext cx="187325" cy="1008063"/>
          </a:xfrm>
          <a:prstGeom prst="leftBrace">
            <a:avLst>
              <a:gd name="adj1" fmla="val 44845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31" name="Text Box 19"/>
          <p:cNvSpPr txBox="1"/>
          <p:nvPr>
            <p:custDataLst>
              <p:tags r:id="rId13"/>
            </p:custDataLst>
          </p:nvPr>
        </p:nvSpPr>
        <p:spPr>
          <a:xfrm>
            <a:off x="8418513" y="4338320"/>
            <a:ext cx="7334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zh-CN" sz="36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</a:t>
            </a:r>
            <a:r>
              <a:rPr lang="en-US" altLang="zh-CN" sz="3600" b="1" baseline="-25000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2400">
              <a:solidFill>
                <a:schemeClr val="bg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Group 20"/>
          <p:cNvGrpSpPr/>
          <p:nvPr>
            <p:custDataLst>
              <p:tags r:id="rId14"/>
            </p:custDataLst>
          </p:nvPr>
        </p:nvGrpSpPr>
        <p:grpSpPr>
          <a:xfrm>
            <a:off x="6916738" y="3623945"/>
            <a:ext cx="1101725" cy="674688"/>
            <a:chOff x="0" y="0"/>
            <a:chExt cx="694" cy="425"/>
          </a:xfrm>
        </p:grpSpPr>
        <p:sp>
          <p:nvSpPr>
            <p:cNvPr id="2100" name="Text Box 21"/>
            <p:cNvSpPr txBox="1"/>
            <p:nvPr>
              <p:custDataLst>
                <p:tags r:id="rId56"/>
              </p:custDataLst>
            </p:nvPr>
          </p:nvSpPr>
          <p:spPr>
            <a:xfrm>
              <a:off x="0" y="0"/>
              <a:ext cx="694" cy="40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36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支点</a:t>
              </a:r>
            </a:p>
          </p:txBody>
        </p:sp>
        <p:sp>
          <p:nvSpPr>
            <p:cNvPr id="2101" name="AutoShape 22"/>
            <p:cNvSpPr/>
            <p:nvPr>
              <p:custDataLst>
                <p:tags r:id="rId57"/>
              </p:custDataLst>
            </p:nvPr>
          </p:nvSpPr>
          <p:spPr>
            <a:xfrm flipH="1">
              <a:off x="0" y="41"/>
              <a:ext cx="672" cy="384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Group 23"/>
          <p:cNvGrpSpPr/>
          <p:nvPr>
            <p:custDataLst>
              <p:tags r:id="rId15"/>
            </p:custDataLst>
          </p:nvPr>
        </p:nvGrpSpPr>
        <p:grpSpPr>
          <a:xfrm>
            <a:off x="3057525" y="4481195"/>
            <a:ext cx="736600" cy="1346200"/>
            <a:chOff x="-2" y="0"/>
            <a:chExt cx="464" cy="720"/>
          </a:xfrm>
        </p:grpSpPr>
        <p:sp>
          <p:nvSpPr>
            <p:cNvPr id="2098" name="Text Box 24"/>
            <p:cNvSpPr txBox="1"/>
            <p:nvPr>
              <p:custDataLst>
                <p:tags r:id="rId54"/>
              </p:custDataLst>
            </p:nvPr>
          </p:nvSpPr>
          <p:spPr>
            <a:xfrm>
              <a:off x="-2" y="0"/>
              <a:ext cx="464" cy="720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vert="eaVert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3600" b="1">
                  <a:solidFill>
                    <a:srgbClr val="0000CC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动力</a:t>
              </a:r>
              <a:endPara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099" name="AutoShape 25"/>
            <p:cNvSpPr/>
            <p:nvPr>
              <p:custDataLst>
                <p:tags r:id="rId55"/>
              </p:custDataLst>
            </p:nvPr>
          </p:nvSpPr>
          <p:spPr>
            <a:xfrm flipH="1" flipV="1">
              <a:off x="48" y="48"/>
              <a:ext cx="336" cy="643"/>
            </a:xfrm>
            <a:prstGeom prst="wedgeRoundRectCallout">
              <a:avLst>
                <a:gd name="adj1" fmla="val -43750"/>
                <a:gd name="adj2" fmla="val 72236"/>
                <a:gd name="adj3" fmla="val 16667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anchor="ctr" anchorCtr="0"/>
            <a:lstStyle/>
            <a:p>
              <a:endPara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26"/>
          <p:cNvGrpSpPr/>
          <p:nvPr>
            <p:custDataLst>
              <p:tags r:id="rId16"/>
            </p:custDataLst>
          </p:nvPr>
        </p:nvGrpSpPr>
        <p:grpSpPr>
          <a:xfrm>
            <a:off x="9418638" y="5267008"/>
            <a:ext cx="773112" cy="1009650"/>
            <a:chOff x="0" y="0"/>
            <a:chExt cx="487" cy="636"/>
          </a:xfrm>
        </p:grpSpPr>
        <p:sp>
          <p:nvSpPr>
            <p:cNvPr id="2096" name="Text Box 27"/>
            <p:cNvSpPr txBox="1"/>
            <p:nvPr>
              <p:custDataLst>
                <p:tags r:id="rId52"/>
              </p:custDataLst>
            </p:nvPr>
          </p:nvSpPr>
          <p:spPr>
            <a:xfrm>
              <a:off x="23" y="0"/>
              <a:ext cx="464" cy="63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vert="eaVert" wrap="none">
              <a:spAutoFit/>
            </a:bodyPr>
            <a:lstStyle/>
            <a:p>
              <a:pPr algn="l"/>
              <a:r>
                <a:rPr lang="zh-CN" altLang="en-US" sz="3600" b="1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阻力</a:t>
              </a:r>
            </a:p>
          </p:txBody>
        </p:sp>
        <p:sp>
          <p:nvSpPr>
            <p:cNvPr id="2097" name="AutoShape 28"/>
            <p:cNvSpPr/>
            <p:nvPr>
              <p:custDataLst>
                <p:tags r:id="rId53"/>
              </p:custDataLst>
            </p:nvPr>
          </p:nvSpPr>
          <p:spPr>
            <a:xfrm>
              <a:off x="0" y="0"/>
              <a:ext cx="432" cy="624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Group 29"/>
          <p:cNvGrpSpPr/>
          <p:nvPr>
            <p:custDataLst>
              <p:tags r:id="rId17"/>
            </p:custDataLst>
          </p:nvPr>
        </p:nvGrpSpPr>
        <p:grpSpPr>
          <a:xfrm>
            <a:off x="4468813" y="6000433"/>
            <a:ext cx="1676400" cy="644525"/>
            <a:chOff x="0" y="0"/>
            <a:chExt cx="1056" cy="406"/>
          </a:xfrm>
        </p:grpSpPr>
        <p:sp>
          <p:nvSpPr>
            <p:cNvPr id="2094" name="Text Box 30"/>
            <p:cNvSpPr txBox="1"/>
            <p:nvPr>
              <p:custDataLst>
                <p:tags r:id="rId50"/>
              </p:custDataLst>
            </p:nvPr>
          </p:nvSpPr>
          <p:spPr>
            <a:xfrm>
              <a:off x="0" y="0"/>
              <a:ext cx="1056" cy="40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3600" b="1">
                  <a:solidFill>
                    <a:srgbClr val="0000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动力臂</a:t>
              </a:r>
            </a:p>
          </p:txBody>
        </p:sp>
        <p:sp>
          <p:nvSpPr>
            <p:cNvPr id="2095" name="AutoShape 31"/>
            <p:cNvSpPr/>
            <p:nvPr>
              <p:custDataLst>
                <p:tags r:id="rId51"/>
              </p:custDataLst>
            </p:nvPr>
          </p:nvSpPr>
          <p:spPr>
            <a:xfrm flipH="1" flipV="1">
              <a:off x="0" y="0"/>
              <a:ext cx="1056" cy="384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noFill/>
            <a:ln w="127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anchor="ctr" anchorCtr="0"/>
            <a:lstStyle/>
            <a:p>
              <a:endPara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92" name="Text Box 33"/>
          <p:cNvSpPr txBox="1"/>
          <p:nvPr>
            <p:custDataLst>
              <p:tags r:id="rId18"/>
            </p:custDataLst>
          </p:nvPr>
        </p:nvSpPr>
        <p:spPr>
          <a:xfrm>
            <a:off x="7990205" y="3838575"/>
            <a:ext cx="1560830" cy="64452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36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阻力臂</a:t>
            </a:r>
          </a:p>
        </p:txBody>
      </p:sp>
      <p:grpSp>
        <p:nvGrpSpPr>
          <p:cNvPr id="10" name="Group 35"/>
          <p:cNvGrpSpPr/>
          <p:nvPr>
            <p:custDataLst>
              <p:tags r:id="rId19"/>
            </p:custDataLst>
          </p:nvPr>
        </p:nvGrpSpPr>
        <p:grpSpPr>
          <a:xfrm>
            <a:off x="8904288" y="5241608"/>
            <a:ext cx="215900" cy="215900"/>
            <a:chOff x="0" y="0"/>
            <a:chExt cx="136" cy="136"/>
          </a:xfrm>
        </p:grpSpPr>
        <p:sp>
          <p:nvSpPr>
            <p:cNvPr id="13348" name="Line 36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49" name="Line 37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Group 38"/>
          <p:cNvGrpSpPr/>
          <p:nvPr>
            <p:custDataLst>
              <p:tags r:id="rId20"/>
            </p:custDataLst>
          </p:nvPr>
        </p:nvGrpSpPr>
        <p:grpSpPr>
          <a:xfrm rot="10800000">
            <a:off x="4103688" y="5013008"/>
            <a:ext cx="215900" cy="215900"/>
            <a:chOff x="0" y="0"/>
            <a:chExt cx="136" cy="136"/>
          </a:xfrm>
        </p:grpSpPr>
        <p:sp>
          <p:nvSpPr>
            <p:cNvPr id="13351" name="Line 3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0" y="0"/>
              <a:ext cx="0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52" name="Line 4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0" y="136"/>
              <a:ext cx="1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ffectLst/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353" name="Text Box 41"/>
          <p:cNvSpPr txBox="1"/>
          <p:nvPr>
            <p:custDataLst>
              <p:tags r:id="rId21"/>
            </p:custDataLst>
          </p:nvPr>
        </p:nvSpPr>
        <p:spPr>
          <a:xfrm>
            <a:off x="5889943" y="752475"/>
            <a:ext cx="108108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支点</a:t>
            </a:r>
          </a:p>
        </p:txBody>
      </p:sp>
      <p:sp>
        <p:nvSpPr>
          <p:cNvPr id="13354" name="Text Box 42"/>
          <p:cNvSpPr txBox="1"/>
          <p:nvPr>
            <p:custDataLst>
              <p:tags r:id="rId22"/>
            </p:custDataLst>
          </p:nvPr>
        </p:nvSpPr>
        <p:spPr>
          <a:xfrm>
            <a:off x="6917055" y="752475"/>
            <a:ext cx="499173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杠杆绕着转动的支撑点，用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表示。</a:t>
            </a:r>
          </a:p>
        </p:txBody>
      </p:sp>
      <p:sp>
        <p:nvSpPr>
          <p:cNvPr id="13355" name="Text Box 43"/>
          <p:cNvSpPr txBox="1"/>
          <p:nvPr>
            <p:custDataLst>
              <p:tags r:id="rId23"/>
            </p:custDataLst>
          </p:nvPr>
        </p:nvSpPr>
        <p:spPr>
          <a:xfrm>
            <a:off x="5962968" y="1184275"/>
            <a:ext cx="796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动力</a:t>
            </a:r>
          </a:p>
        </p:txBody>
      </p:sp>
      <p:sp>
        <p:nvSpPr>
          <p:cNvPr id="13357" name="Text Box 45"/>
          <p:cNvSpPr txBox="1"/>
          <p:nvPr>
            <p:custDataLst>
              <p:tags r:id="rId24"/>
            </p:custDataLst>
          </p:nvPr>
        </p:nvSpPr>
        <p:spPr>
          <a:xfrm>
            <a:off x="5602605" y="1905000"/>
            <a:ext cx="1174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动力臂</a:t>
            </a:r>
          </a:p>
        </p:txBody>
      </p:sp>
      <p:sp>
        <p:nvSpPr>
          <p:cNvPr id="13359" name="Text Box 47"/>
          <p:cNvSpPr txBox="1"/>
          <p:nvPr>
            <p:custDataLst>
              <p:tags r:id="rId25"/>
            </p:custDataLst>
          </p:nvPr>
        </p:nvSpPr>
        <p:spPr>
          <a:xfrm>
            <a:off x="5962968" y="1544638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阻力</a:t>
            </a:r>
          </a:p>
        </p:txBody>
      </p:sp>
      <p:sp>
        <p:nvSpPr>
          <p:cNvPr id="13361" name="Text Box 49"/>
          <p:cNvSpPr txBox="1"/>
          <p:nvPr>
            <p:custDataLst>
              <p:tags r:id="rId26"/>
            </p:custDataLst>
          </p:nvPr>
        </p:nvSpPr>
        <p:spPr>
          <a:xfrm>
            <a:off x="5531168" y="2265363"/>
            <a:ext cx="11525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阻力臂</a:t>
            </a:r>
          </a:p>
        </p:txBody>
      </p:sp>
      <p:grpSp>
        <p:nvGrpSpPr>
          <p:cNvPr id="12" name="Group 54"/>
          <p:cNvGrpSpPr/>
          <p:nvPr>
            <p:custDataLst>
              <p:tags r:id="rId27"/>
            </p:custDataLst>
          </p:nvPr>
        </p:nvGrpSpPr>
        <p:grpSpPr>
          <a:xfrm>
            <a:off x="6783705" y="1112838"/>
            <a:ext cx="4576763" cy="546100"/>
            <a:chOff x="2673" y="391"/>
            <a:chExt cx="2883" cy="344"/>
          </a:xfrm>
        </p:grpSpPr>
        <p:sp>
          <p:nvSpPr>
            <p:cNvPr id="2087" name="Text Box 44"/>
            <p:cNvSpPr txBox="1"/>
            <p:nvPr>
              <p:custDataLst>
                <p:tags r:id="rId44"/>
              </p:custDataLst>
            </p:nvPr>
          </p:nvSpPr>
          <p:spPr>
            <a:xfrm>
              <a:off x="2673" y="424"/>
              <a:ext cx="2883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使杠杆转动的力，用     表示。</a:t>
              </a:r>
            </a:p>
          </p:txBody>
        </p:sp>
        <p:graphicFrame>
          <p:nvGraphicFramePr>
            <p:cNvPr id="2053" name="Object 53"/>
            <p:cNvGraphicFramePr>
              <a:graphicFrameLocks noChangeAspect="1"/>
            </p:cNvGraphicFramePr>
            <p:nvPr>
              <p:custDataLst>
                <p:tags r:id="rId45"/>
              </p:custDataLst>
            </p:nvPr>
          </p:nvGraphicFramePr>
          <p:xfrm>
            <a:off x="4558" y="391"/>
            <a:ext cx="248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6" imgW="165100" imgH="228600" progId="Equation.DSMT4">
                    <p:embed/>
                  </p:oleObj>
                </mc:Choice>
                <mc:Fallback>
                  <p:oleObj r:id="rId66" imgW="165100" imgH="2286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7"/>
                        <a:stretch>
                          <a:fillRect/>
                        </a:stretch>
                      </p:blipFill>
                      <p:spPr>
                        <a:xfrm>
                          <a:off x="4558" y="391"/>
                          <a:ext cx="248" cy="34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57"/>
          <p:cNvGrpSpPr/>
          <p:nvPr>
            <p:custDataLst>
              <p:tags r:id="rId28"/>
            </p:custDataLst>
          </p:nvPr>
        </p:nvGrpSpPr>
        <p:grpSpPr>
          <a:xfrm>
            <a:off x="6898005" y="1509713"/>
            <a:ext cx="4522788" cy="576262"/>
            <a:chOff x="2562" y="641"/>
            <a:chExt cx="2849" cy="363"/>
          </a:xfrm>
        </p:grpSpPr>
        <p:sp>
          <p:nvSpPr>
            <p:cNvPr id="2086" name="Text Box 48"/>
            <p:cNvSpPr txBox="1"/>
            <p:nvPr>
              <p:custDataLst>
                <p:tags r:id="rId42"/>
              </p:custDataLst>
            </p:nvPr>
          </p:nvSpPr>
          <p:spPr>
            <a:xfrm>
              <a:off x="2562" y="663"/>
              <a:ext cx="2849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阻碍杠杆转动的力，用    表示。</a:t>
              </a:r>
            </a:p>
          </p:txBody>
        </p:sp>
        <p:graphicFrame>
          <p:nvGraphicFramePr>
            <p:cNvPr id="2052" name="Object 56"/>
            <p:cNvGraphicFramePr>
              <a:graphicFrameLocks noChangeAspect="1"/>
            </p:cNvGraphicFramePr>
            <p:nvPr>
              <p:custDataLst>
                <p:tags r:id="rId43"/>
              </p:custDataLst>
            </p:nvPr>
          </p:nvGraphicFramePr>
          <p:xfrm>
            <a:off x="4524" y="641"/>
            <a:ext cx="282" cy="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8" imgW="177800" imgH="227965" progId="Equation.DSMT4">
                    <p:embed/>
                  </p:oleObj>
                </mc:Choice>
                <mc:Fallback>
                  <p:oleObj r:id="rId68" imgW="177800" imgH="227965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69"/>
                        <a:stretch>
                          <a:fillRect/>
                        </a:stretch>
                      </p:blipFill>
                      <p:spPr>
                        <a:xfrm>
                          <a:off x="4524" y="641"/>
                          <a:ext cx="282" cy="3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60"/>
          <p:cNvGrpSpPr/>
          <p:nvPr>
            <p:custDataLst>
              <p:tags r:id="rId29"/>
            </p:custDataLst>
          </p:nvPr>
        </p:nvGrpSpPr>
        <p:grpSpPr>
          <a:xfrm>
            <a:off x="6617018" y="1849438"/>
            <a:ext cx="5905500" cy="612775"/>
            <a:chOff x="2291" y="845"/>
            <a:chExt cx="3720" cy="386"/>
          </a:xfrm>
        </p:grpSpPr>
        <p:sp>
          <p:nvSpPr>
            <p:cNvPr id="2085" name="Text Box 46"/>
            <p:cNvSpPr txBox="1"/>
            <p:nvPr>
              <p:custDataLst>
                <p:tags r:id="rId40"/>
              </p:custDataLst>
            </p:nvPr>
          </p:nvSpPr>
          <p:spPr>
            <a:xfrm>
              <a:off x="2291" y="890"/>
              <a:ext cx="372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/>
              <a:r>
                <a:rPr lang="zh-CN" altLang="en-US" sz="24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从支点到动力作用线的距离，用   表示。</a:t>
              </a:r>
            </a:p>
          </p:txBody>
        </p:sp>
        <p:graphicFrame>
          <p:nvGraphicFramePr>
            <p:cNvPr id="2051" name="Object 58"/>
            <p:cNvGraphicFramePr>
              <a:graphicFrameLocks noChangeAspect="1"/>
            </p:cNvGraphicFramePr>
            <p:nvPr>
              <p:custDataLst>
                <p:tags r:id="rId41"/>
              </p:custDataLst>
            </p:nvPr>
          </p:nvGraphicFramePr>
          <p:xfrm>
            <a:off x="5057" y="845"/>
            <a:ext cx="279" cy="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0" imgW="165100" imgH="228600" progId="Equation.DSMT4">
                    <p:embed/>
                  </p:oleObj>
                </mc:Choice>
                <mc:Fallback>
                  <p:oleObj r:id="rId70" imgW="165100" imgH="2286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1"/>
                        <a:stretch>
                          <a:fillRect/>
                        </a:stretch>
                      </p:blipFill>
                      <p:spPr>
                        <a:xfrm>
                          <a:off x="5057" y="845"/>
                          <a:ext cx="279" cy="38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61"/>
          <p:cNvGrpSpPr/>
          <p:nvPr>
            <p:custDataLst>
              <p:tags r:id="rId30"/>
            </p:custDataLst>
          </p:nvPr>
        </p:nvGrpSpPr>
        <p:grpSpPr>
          <a:xfrm>
            <a:off x="6539230" y="2265363"/>
            <a:ext cx="5867400" cy="1085850"/>
            <a:chOff x="2336" y="1117"/>
            <a:chExt cx="3696" cy="684"/>
          </a:xfrm>
        </p:grpSpPr>
        <p:sp>
          <p:nvSpPr>
            <p:cNvPr id="13362" name="Text Box 50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336" y="1162"/>
              <a:ext cx="3696" cy="6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从支点到阻力作用线的距离，用   表示。</a:t>
              </a: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CN" altLang="en-US" b="1" kern="1200" cap="none" spc="0" normalizeH="0" baseline="0" noProof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CN" altLang="en-US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aphicFrame>
          <p:nvGraphicFramePr>
            <p:cNvPr id="2050" name="Object 59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5057" y="1117"/>
            <a:ext cx="319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2" imgW="177800" imgH="227965" progId="Equation.DSMT4">
                    <p:embed/>
                  </p:oleObj>
                </mc:Choice>
                <mc:Fallback>
                  <p:oleObj r:id="rId72" imgW="177800" imgH="227965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3"/>
                        <a:stretch>
                          <a:fillRect/>
                        </a:stretch>
                      </p:blipFill>
                      <p:spPr>
                        <a:xfrm>
                          <a:off x="5057" y="1117"/>
                          <a:ext cx="319" cy="40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文本框 16"/>
          <p:cNvSpPr txBox="1"/>
          <p:nvPr>
            <p:custDataLst>
              <p:tags r:id="rId31"/>
            </p:custDataLst>
          </p:nvPr>
        </p:nvSpPr>
        <p:spPr>
          <a:xfrm>
            <a:off x="673100" y="1544955"/>
            <a:ext cx="674370" cy="1007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杠杆的五要素</a:t>
            </a:r>
          </a:p>
        </p:txBody>
      </p:sp>
      <p:grpSp>
        <p:nvGrpSpPr>
          <p:cNvPr id="18" name="组合 17"/>
          <p:cNvGrpSpPr/>
          <p:nvPr>
            <p:custDataLst>
              <p:tags r:id="rId32"/>
            </p:custDataLst>
          </p:nvPr>
        </p:nvGrpSpPr>
        <p:grpSpPr>
          <a:xfrm>
            <a:off x="0" y="114935"/>
            <a:ext cx="12033258" cy="845820"/>
            <a:chOff x="0" y="378"/>
            <a:chExt cx="19199" cy="1332"/>
          </a:xfrm>
        </p:grpSpPr>
        <p:sp>
          <p:nvSpPr>
            <p:cNvPr id="19" name="矩形 18"/>
            <p:cNvSpPr/>
            <p:nvPr>
              <p:custDataLst>
                <p:tags r:id="rId33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34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22" name="文本框 21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23" name="椭圆 22"/>
              <p:cNvSpPr/>
              <p:nvPr>
                <p:custDataLst>
                  <p:tags r:id="rId36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矩形 6"/>
              <p:cNvSpPr/>
              <p:nvPr>
                <p:custDataLst>
                  <p:tags r:id="rId37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一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895420"/>
            <a:ext cx="10969200" cy="705600"/>
          </a:xfrm>
        </p:spPr>
        <p:txBody>
          <a:bodyPr/>
          <a:lstStyle/>
          <a:p>
            <a:r>
              <a:rPr lang="en-US" altLang="zh-CN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>
                <a:solidFill>
                  <a:srgbClr val="00206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生活中常见的杠杆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0" y="114935"/>
            <a:ext cx="12033885" cy="853440"/>
            <a:chOff x="0" y="378"/>
            <a:chExt cx="19200" cy="1344"/>
          </a:xfrm>
        </p:grpSpPr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>
              <a:off x="0" y="612"/>
              <a:ext cx="19199" cy="1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21000"/>
                    <a:lumOff val="79000"/>
                    <a:alpha val="1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6"/>
              </p:custDataLst>
            </p:nvPr>
          </p:nvSpPr>
          <p:spPr>
            <a:xfrm>
              <a:off x="2040" y="1602"/>
              <a:ext cx="17160" cy="1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465398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华文宋体" panose="02010600040101010101" charset="-122"/>
                <a:ea typeface="华文宋体" panose="02010600040101010101" charset="-122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494" y="378"/>
              <a:ext cx="4446" cy="1332"/>
              <a:chOff x="487" y="636"/>
              <a:chExt cx="4183" cy="1150"/>
            </a:xfrm>
          </p:grpSpPr>
          <p:sp>
            <p:nvSpPr>
              <p:cNvPr id="8" name="文本框 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828" y="854"/>
                <a:ext cx="2842" cy="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zh-CN" sz="3300" b="1">
                    <a:solidFill>
                      <a:srgbClr val="002060"/>
                    </a:solidFill>
                    <a:latin typeface="华文宋体" panose="02010600040101010101" charset="-122"/>
                    <a:ea typeface="华文宋体" panose="02010600040101010101" charset="-122"/>
                    <a:sym typeface="+mn-ea"/>
                  </a:rPr>
                  <a:t>杠杆</a:t>
                </a:r>
              </a:p>
            </p:txBody>
          </p:sp>
          <p:sp>
            <p:nvSpPr>
              <p:cNvPr id="9" name="椭圆 8"/>
              <p:cNvSpPr/>
              <p:nvPr>
                <p:custDataLst>
                  <p:tags r:id="rId9"/>
                </p:custDataLst>
              </p:nvPr>
            </p:nvSpPr>
            <p:spPr>
              <a:xfrm>
                <a:off x="487" y="660"/>
                <a:ext cx="1264" cy="112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华文宋体" panose="02010600040101010101" charset="-122"/>
                  <a:ea typeface="华文宋体" panose="02010600040101010101" charset="-122"/>
                </a:endParaRPr>
              </a:p>
            </p:txBody>
          </p:sp>
          <p:sp>
            <p:nvSpPr>
              <p:cNvPr id="21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45" y="636"/>
                <a:ext cx="1106" cy="10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4800" b="1">
                    <a:solidFill>
                      <a:schemeClr val="bg1"/>
                    </a:solidFill>
                    <a:latin typeface="华文宋体" panose="02010600040101010101" charset="-122"/>
                    <a:ea typeface="华文宋体" panose="02010600040101010101" charset="-122"/>
                  </a:rPr>
                  <a:t>一</a:t>
                </a:r>
              </a:p>
            </p:txBody>
          </p:sp>
        </p:grpSp>
      </p:grpSp>
      <p:pic>
        <p:nvPicPr>
          <p:cNvPr id="20" name="内容占位符 19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64970" y="1722755"/>
            <a:ext cx="8312150" cy="4759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2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1.4|2.9|1.5|3.3|3.5|1.7|1.4|2.1|1.5|1.1|1.5|1.2|3.3|2.7|1.4|1.3|1.7|0.0|1.5|2.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8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5"/>
  <p:tag name="KSO_WM_DIAGRAM_VIRTUALLY_FRAME" val="{&quot;height&quot;:243.37501649061068,&quot;left&quot;:332.62503937007875,&quot;top&quot;:20.5,&quot;width&quot;:653.4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6"/>
  <p:tag name="KSO_WM_DIAGRAM_VIRTUALLY_FRAME" val="{&quot;height&quot;:243.37501649061068,&quot;left&quot;:332.62503937007875,&quot;top&quot;:20.5,&quot;width&quot;:653.4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7"/>
  <p:tag name="KSO_WM_DIAGRAM_VIRTUALLY_FRAME" val="{&quot;height&quot;:243.37501649061068,&quot;left&quot;:332.62503937007875,&quot;top&quot;:20.5,&quot;width&quot;:653.4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8"/>
  <p:tag name="KSO_WM_DIAGRAM_VIRTUALLY_FRAME" val="{&quot;height&quot;:243.37501649061068,&quot;left&quot;:332.62503937007875,&quot;top&quot;:20.5,&quot;width&quot;:653.4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9"/>
  <p:tag name="KSO_WM_DIAGRAM_VIRTUALLY_FRAME" val="{&quot;height&quot;:243.37501649061068,&quot;left&quot;:332.62503937007875,&quot;top&quot;:20.5,&quot;width&quot;:653.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0"/>
  <p:tag name="KSO_WM_DIAGRAM_VIRTUALLY_FRAME" val="{&quot;height&quot;:243.37501649061068,&quot;left&quot;:332.62503937007875,&quot;top&quot;:20.5,&quot;width&quot;:653.4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1"/>
  <p:tag name="KSO_WM_DIAGRAM_VIRTUALLY_FRAME" val="{&quot;height&quot;:243.37501649061068,&quot;left&quot;:332.62503937007875,&quot;top&quot;:20.5,&quot;width&quot;:653.4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4"/>
  <p:tag name="KSO_WM_DIAGRAM_VIRTUALLY_FRAME" val="{&quot;height&quot;:243.37501649061068,&quot;left&quot;:332.62503937007875,&quot;top&quot;:20.5,&quot;width&quot;:653.4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7"/>
  <p:tag name="KSO_WM_DIAGRAM_VIRTUALLY_FRAME" val="{&quot;height&quot;:243.37501649061068,&quot;left&quot;:332.62503937007875,&quot;top&quot;:20.5,&quot;width&quot;:653.4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0"/>
  <p:tag name="KSO_WM_DIAGRAM_VIRTUALLY_FRAME" val="{&quot;height&quot;:243.37501649061068,&quot;left&quot;:332.62503937007875,&quot;top&quot;:20.5,&quot;width&quot;:653.4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1"/>
  <p:tag name="KSO_WM_DIAGRAM_VIRTUALLY_FRAME" val="{&quot;height&quot;:243.37501649061068,&quot;left&quot;:332.62503937007875,&quot;top&quot;:20.5,&quot;width&quot;:653.4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2"/>
  <p:tag name="KSO_WM_DIAGRAM_VIRTUALLY_FRAME" val="{&quot;height&quot;:243.37501649061068,&quot;left&quot;:332.62503937007875,&quot;top&quot;:20.5,&quot;width&quot;:653.4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8"/>
  <p:tag name="KSO_WM_DIAGRAM_VIRTUALLY_FRAME" val="{&quot;height&quot;:243.37501649061068,&quot;left&quot;:332.62503937007875,&quot;top&quot;:20.5,&quot;width&quot;:653.4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9"/>
  <p:tag name="KSO_WM_DIAGRAM_VIRTUALLY_FRAME" val="{&quot;height&quot;:243.37501649061068,&quot;left&quot;:332.62503937007875,&quot;top&quot;:20.5,&quot;width&quot;:653.4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5"/>
  <p:tag name="KSO_WM_DIAGRAM_VIRTUALLY_FRAME" val="{&quot;height&quot;:243.37501649061068,&quot;left&quot;:332.62503937007875,&quot;top&quot;:20.5,&quot;width&quot;:653.4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6"/>
  <p:tag name="KSO_WM_DIAGRAM_VIRTUALLY_FRAME" val="{&quot;height&quot;:243.37501649061068,&quot;left&quot;:332.62503937007875,&quot;top&quot;:20.5,&quot;width&quot;:653.4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2"/>
  <p:tag name="KSO_WM_DIAGRAM_VIRTUALLY_FRAME" val="{&quot;height&quot;:243.37501649061068,&quot;left&quot;:332.62503937007875,&quot;top&quot;:20.5,&quot;width&quot;:653.4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3"/>
  <p:tag name="KSO_WM_DIAGRAM_VIRTUALLY_FRAME" val="{&quot;height&quot;:243.37501649061068,&quot;left&quot;:332.62503937007875,&quot;top&quot;:20.5,&quot;width&quot;:653.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5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4"/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8"/>
  <p:tag name="KSO_WM_BEAUTIFY_FLAG" val=""/>
  <p:tag name="KSO_WM_UNIT_TABLE_BEAUTIFY" val="smartTable{4970d1e1-31f0-4d9d-a014-7dc48b23928e}"/>
  <p:tag name="TABLE_ENDDRAG_ORIGIN_RECT" val="830*217"/>
  <p:tag name="TABLE_ENDDRAG_RECT" val="62*152*830*21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8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7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9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3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4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6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7"/>
  <p:tag name="KSO_WM_BEAUTIFY_FLAG" val="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9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1"/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2"/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3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0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5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3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9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2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5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7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8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9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2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4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5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6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7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2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3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4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5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6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7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8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3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4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5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6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4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3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7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8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9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3"/>
  <p:tag name="KSO_WM_BEAUTIFY_FLAG" val="#fgm#"/>
  <p:tag name="KSO_WM_LAYOUT_CHECK_HASH" val="b80820b227f7a61bce90a36fcc36b3ef8468e9dc"/>
  <p:tag name="KSO_WM_NEWLAYOUT_ID" val="75"/>
  <p:tag name="KSO_WM_UNIT_INDEX" val="1"/>
  <p:tag name="KSO_WM_UNIT_TYPE" val="a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4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7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5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0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4"/>
  <p:tag name="KSO_WM_BEAUTIFY_FLAG" val="#fgm#"/>
  <p:tag name="KSO_WM_DIAGRAM_GROUP_CODE" val="1"/>
  <p:tag name="KSO_WM_UNIT_INDEX" val="1_1_1"/>
  <p:tag name="KSO_WM_UNIT_TYPE" val="l_h_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4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5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6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7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8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9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5"/>
  <p:tag name="KSO_WM_BEAUTIFY_FLAG" val="#fgm#"/>
  <p:tag name="KSO_WM_DIAGRAM_GROUP_CODE" val="1"/>
  <p:tag name="KSO_WM_UNIT_INDEX" val="1_1_1"/>
  <p:tag name="KSO_WM_UNIT_TYPE" val="l_h_f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3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4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5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6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7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9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6"/>
  <p:tag name="KSO_WM_BEAUTIFY_FLAG" val="#fgm#"/>
  <p:tag name="KSO_WM_DIAGRAM_GROUP_CODE" val="1"/>
  <p:tag name="KSO_WM_UNIT_INDEX" val="1_2_1"/>
  <p:tag name="KSO_WM_UNIT_TYPE" val="l_h_a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5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4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5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3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4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5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7"/>
  <p:tag name="KSO_WM_BEAUTIFY_FLAG" val="#fgm#"/>
  <p:tag name="KSO_WM_DIAGRAM_GROUP_CODE" val="1"/>
  <p:tag name="KSO_WM_UNIT_INDEX" val="1_2_1"/>
  <p:tag name="KSO_WM_UNIT_TYPE" val="l_h_f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7"/>
  <p:tag name="KSO_WM_DIAGRAM_VIRTUALLY_FRAME" val="{&quot;height&quot;:243.37501649061068,&quot;left&quot;:332.62503937007875,&quot;top&quot;:20.5,&quot;width&quot;:653.4}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8"/>
  <p:tag name="KSO_WM_DIAGRAM_VIRTUALLY_FRAME" val="{&quot;height&quot;:243.37501649061068,&quot;left&quot;:332.62503937007875,&quot;top&quot;:20.5,&quot;width&quot;:653.4}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9"/>
  <p:tag name="KSO_WM_DIAGRAM_VIRTUALLY_FRAME" val="{&quot;height&quot;:243.37501649061068,&quot;left&quot;:332.62503937007875,&quot;top&quot;:20.5,&quot;width&quot;:653.4}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0"/>
  <p:tag name="KSO_WM_DIAGRAM_VIRTUALLY_FRAME" val="{&quot;height&quot;:243.37501649061068,&quot;left&quot;:332.62503937007875,&quot;top&quot;:20.5,&quot;width&quot;:653.4}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1"/>
  <p:tag name="KSO_WM_DIAGRAM_VIRTUALLY_FRAME" val="{&quot;height&quot;:243.37501649061068,&quot;left&quot;:332.62503937007875,&quot;top&quot;:20.5,&quot;width&quot;:653.4}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2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3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4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5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8"/>
  <p:tag name="KSO_WM_BEAUTIFY_FLAG" val="#fgm#"/>
  <p:tag name="KSO_WM_DIAGRAM_GROUP_CODE" val="1"/>
  <p:tag name="KSO_WM_UNIT_INDEX" val="1_3_1"/>
  <p:tag name="KSO_WM_UNIT_TYPE" val="l_h_a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7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9"/>
  <p:tag name="KSO_WM_BEAUTIFY_FLAG" val="#fgm#"/>
  <p:tag name="KSO_WM_DIAGRAM_GROUP_CODE" val="1"/>
  <p:tag name="KSO_WM_UNIT_INDEX" val="1_3_1"/>
  <p:tag name="KSO_WM_UNIT_TYPE" val="l_h_f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2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3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4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5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6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7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8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0"/>
  <p:tag name="KSO_WM_BEAUTIFY_FLAG" val="#fgm#"/>
  <p:tag name="KSO_WM_DIAGRAM_GROUP_CODE" val="1"/>
  <p:tag name="KSO_WM_UNIT_INDEX" val="1_4_1"/>
  <p:tag name="KSO_WM_UNIT_TYPE" val="l_h_a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3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4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5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6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7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8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9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1"/>
  <p:tag name="KSO_WM_BEAUTIFY_FLAG" val="#fgm#"/>
  <p:tag name="KSO_WM_DIAGRAM_GROUP_CODE" val="1"/>
  <p:tag name="KSO_WM_UNIT_INDEX" val="1_4_1"/>
  <p:tag name="KSO_WM_UNIT_TYPE" val="l_h_f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3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4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5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8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2"/>
  <p:tag name="KSO_WM_BEAUTIFY_FLAG" val="#fgm#"/>
  <p:tag name="KSO_WM_DIAGRAM_GROUP_CODE" val="1"/>
  <p:tag name="KSO_WM_UNIT_INDEX" val="1_5_1"/>
  <p:tag name="KSO_WM_UNIT_TYPE" val="l_h_a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5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8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4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5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6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3"/>
  <p:tag name="KSO_WM_BEAUTIFY_FLAG" val="#fgm#"/>
  <p:tag name="KSO_WM_DIAGRAM_GROUP_CODE" val="1"/>
  <p:tag name="KSO_WM_UNIT_INDEX" val="1_5_1"/>
  <p:tag name="KSO_WM_UNIT_TYPE" val="l_h_f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2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3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9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6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7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4"/>
  <p:tag name="KSO_WM_BEAUTIFY_FLAG" val="#fgm#"/>
  <p:tag name="KSO_WM_DIAGRAM_GROUP_CODE" val="1"/>
  <p:tag name="KSO_WM_UNIT_INDEX" val="1_6_1"/>
  <p:tag name="KSO_WM_UNIT_TYPE" val="l_h_a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4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0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3|2.5|7.4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8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9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0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1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2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5"/>
  <p:tag name="KSO_WM_BEAUTIFY_FLAG" val="#fgm#"/>
  <p:tag name="KSO_WM_DIAGRAM_GROUP_CODE" val="1"/>
  <p:tag name="KSO_WM_UNIT_INDEX" val="1_6_1"/>
  <p:tag name="KSO_WM_UNIT_TYPE" val="l_h_f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4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5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6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7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8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9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0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2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6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4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5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6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7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8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9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0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1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2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7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4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5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6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7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8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9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0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1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2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8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4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5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8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1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2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6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0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1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2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7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8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9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6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4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5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9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0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6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7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4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5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6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7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8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9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0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1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2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3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4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5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6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8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9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0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2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3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4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8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2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4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5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6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7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7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8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9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0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1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2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3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4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6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7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8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9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0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2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3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3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8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5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9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1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5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6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7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9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5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1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2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3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7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4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8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9"/>
  <p:tag name="KSO_WM_BEAUTIFY_FLAG" val="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0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1"/>
  <p:tag name="KSO_WM_BEAUTIFY_FLAG" val="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3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4"/>
  <p:tag name="KSO_WM_BEAUTIFY_FLAG" val="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6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4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5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6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7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8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9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7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3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1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2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8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9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0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3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4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1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1276</Words>
  <Application>Microsoft Office PowerPoint</Application>
  <PresentationFormat>宽屏</PresentationFormat>
  <Paragraphs>264</Paragraphs>
  <Slides>26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华文宋体</vt:lpstr>
      <vt:lpstr>宋体</vt:lpstr>
      <vt:lpstr>Arial</vt:lpstr>
      <vt:lpstr>Calibri</vt:lpstr>
      <vt:lpstr>Times New Roman</vt:lpstr>
      <vt:lpstr>Wingdings</vt:lpstr>
      <vt:lpstr>WPS</vt:lpstr>
      <vt:lpstr>Office 主题​​</vt:lpstr>
      <vt:lpstr>Photoshop.Image.5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3.生活中常见的杠杆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2025-05-14T16:14:04Z</cp:lastPrinted>
  <dcterms:created xsi:type="dcterms:W3CDTF">2025-05-14T16:14:04Z</dcterms:created>
  <dcterms:modified xsi:type="dcterms:W3CDTF">2026-03-13T01:58:00Z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