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15" r:id="rId2"/>
    <p:sldId id="260" r:id="rId3"/>
    <p:sldId id="261" r:id="rId4"/>
    <p:sldId id="263" r:id="rId5"/>
    <p:sldId id="265" r:id="rId6"/>
    <p:sldId id="267" r:id="rId7"/>
    <p:sldId id="269" r:id="rId8"/>
    <p:sldId id="270" r:id="rId9"/>
    <p:sldId id="271" r:id="rId10"/>
    <p:sldId id="272" r:id="rId11"/>
    <p:sldId id="274" r:id="rId12"/>
    <p:sldId id="276" r:id="rId13"/>
    <p:sldId id="277" r:id="rId14"/>
    <p:sldId id="279" r:id="rId15"/>
    <p:sldId id="282" r:id="rId16"/>
    <p:sldId id="285" r:id="rId17"/>
    <p:sldId id="288" r:id="rId18"/>
    <p:sldId id="291" r:id="rId19"/>
    <p:sldId id="293" r:id="rId20"/>
    <p:sldId id="294" r:id="rId21"/>
    <p:sldId id="296" r:id="rId22"/>
    <p:sldId id="297" r:id="rId23"/>
    <p:sldId id="300" r:id="rId24"/>
    <p:sldId id="301" r:id="rId25"/>
    <p:sldId id="303" r:id="rId26"/>
    <p:sldId id="304" r:id="rId27"/>
    <p:sldId id="305" r:id="rId28"/>
    <p:sldId id="307" r:id="rId29"/>
    <p:sldId id="308" r:id="rId30"/>
    <p:sldId id="309" r:id="rId31"/>
    <p:sldId id="312" r:id="rId32"/>
    <p:sldId id="314" r:id="rId33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98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期中测试(一)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3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70409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2795" y="3276253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期中测试(一)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1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③甲、乙两次实验,说明压力作用的效果跟压力的大小有关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④为了完成整个实验,可以将乙图中的砝码取下来,并将看到的实验现象和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甲图中的对比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A.①②　　B.①②④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C.①③④　　D.②③④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甲、乙两次实验中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小桌对海绵压力的大小没变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的表述是正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确的。从甲、乙两图可以看出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压力作用效果更明显的是甲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,②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的表述正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确。甲、乙两次实验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变化量是受力面积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所以甲、乙两次实验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不能说明压力作用效果跟压力大小有关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,③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表述是错误的。如果将乙图中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的砝码取下来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则与甲图相比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受力面积发生变化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压力也发生变化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而物理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探究实验要采用控制变量法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所以④表述是错误的。故选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2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7.(2019四川广安中考)日常生活中,处处有物理,下列说法错误的是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A.汽车轮胎的轴承中装有滚珠是为了减小摩擦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B.铅垂线的应用原理是重力的方向总是竖直向下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C.推门时离门轴越近,用力越大,说明力的作用效果与力的作用点有关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D.乘车时系上安全带是为了减小惯性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汽车轮胎的轴承中装有滚珠是用滚动代替滑动来减小摩擦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铅垂线的应用原理是重力的方向总是竖直向下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推门时离门轴越近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说明力的作用效果与力的作用点有关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乘车时系上安全带是为了减小惯性带来的伤害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不能减小惯性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94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8.如图5所示,静止时U形管两侧液面相平。下列选项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包含图6中所有合理情形的是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715" kern="0" spc="26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7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610" kern="0" spc="4753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      图6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46184"/>
            <a:ext cx="933450" cy="1171575"/>
          </a:xfrm>
          <a:prstGeom prst="rect">
            <a:avLst/>
          </a:prstGeom>
        </p:spPr>
      </p:pic>
      <p:pic>
        <p:nvPicPr>
          <p:cNvPr id="4" name="图片 4" descr="textimage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141" y="3277393"/>
            <a:ext cx="6493767" cy="23265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5786" y="6127148"/>
            <a:ext cx="62151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A.乙、丁　    B.甲、丙　    C.乙、丙　    D.甲、丁</a:t>
            </a:r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9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右侧管口气体流速比左侧管口大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则右侧液面上方气体压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强较小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左侧大气压将液体压向右侧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右侧液面升高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由上述分析可知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乙图情形不合理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形管左侧液面上方充气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左侧液面上方气压增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左侧液面上方气压大于右侧液面上方大气压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把液体压向右侧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右侧液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面上升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形管左侧液面上方抽气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左侧液面上方气压减小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于右侧液面上方大气压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液体应被压向左侧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不合理。故选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9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(每空2分,共20分)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9.(2019山东枣庄中考)当风沿着窗外的墙顶吹时,悬挂的窗帘会飘向窗外,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这是因为窗外空气的流速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室内空气的流速,窗外空气的压强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室内空气的压强(两空均选填“大于”、“等于”或“小于”)。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大于　小于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风沿着窗外的墙顶吹时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窗帘外侧空气流速大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内侧空气流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窗外空气的流速大于室内空气的流速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窗外空气的压强小于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室内空气的压强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在内外压强差的作用下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窗帘被压向窗户外面。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49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10.“思维导图”是英国著名教育专家东尼·博赞创造的一种学习方法,在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学习科学过程中,以思维导图的形式将科学知识自主建构串联成网,可直观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显现知识脉络,深刻领会知识间的内在关系,如图7是某同学没有完成的思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维导图,试在A、B处填上恰当的内容。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360" kern="0" spc="497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</a:t>
            </a:r>
            <a:endParaRPr lang="zh-CN" altLang="en-US" dirty="0"/>
          </a:p>
          <a:p>
            <a:pPr marL="457200" indent="-457200" eaLnBrk="0" latinLnBrk="1" hangingPunct="0">
              <a:lnSpc>
                <a:spcPct val="150000"/>
              </a:lnSpc>
              <a:spcBef>
                <a:spcPts val="0"/>
              </a:spcBef>
              <a:buAutoNum type="alphaUcPeriod"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B.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endParaRPr lang="en-US" altLang="zh-CN" sz="2010" u="sng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A.1.013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B.越小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1标准大气压为760 mm高水银柱产生的压强,合1.013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342900" indent="-342900" eaLnBrk="0" latinLnBrk="1" hangingPunct="0">
              <a:lnSpc>
                <a:spcPct val="150000"/>
              </a:lnSpc>
              <a:spcBef>
                <a:spcPts val="0"/>
              </a:spcBef>
              <a:buAutoNum type="alphaUcPeriod"/>
            </a:pP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63" y="2634451"/>
            <a:ext cx="6788923" cy="18175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7004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11.小明给妈妈的透明茶壶添水后,放在桌子上,如图8所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示。妈妈看到后问:“怎么才加了半壶水?”小明说:“我担心再多加一点,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水就从细细的壶嘴溢出来了。”妈妈说:“你试试加点水看看。”于是小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明反复加了几次水后明白了:茶壶的壶嘴和壶身组成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,壶嘴和壶身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中的水面具有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的特点,所以不必担心再加少许水会溢出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335" kern="0" spc="84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图8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连通器　高度总是相同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连通器是上端开口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底部相连通的容器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茶壶是连通器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水不流动时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壶嘴和壶身中的水面总是相平的。</a:t>
            </a:r>
          </a:p>
          <a:p>
            <a:pPr eaLnBrk="0" latinLnBrk="1" hangingPunct="0">
              <a:lnSpc>
                <a:spcPct val="150000"/>
              </a:lnSpc>
            </a:pP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00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405894"/>
            <a:ext cx="175260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2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12.(2019山西大同一模)下面方框中是一则新闻报道,其中出现了一处科学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性错误,请你找出这处错误,用你所学的物理知识对遇险情急刹车乘客受伤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这种现象做出正确解释。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本报讯今天清晨6:30,本市21路公共汽车在行驶途中遇险情,司机紧急刹车,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有三名坐在后排的乘客由于突然失去惯性向前急冲而受伤。(1)新闻报道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中的科学性的错误是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(2)请你解释紧急刹车时乘客向前急冲而受伤的原因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    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乘客由于突然失去惯性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见解析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因为惯性是物体本身的一种属性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惯性不会消失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乘客原来和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车一起向前运动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紧急刹车时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车由运动突然变成静止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而乘客由于具有惯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继续向前运动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容易发生碰撞受到伤害。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13.(2016浙江湖州中考)如图9是一只小狗在太阳系不同行星上所受的重力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大小。根据图中所给的信息,一名质量为50 kg的中学生在火星上所受的重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牛,质量是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420" kern="0" spc="203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图9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096" y="2245306"/>
            <a:ext cx="3604231" cy="29609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82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191.25　50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中学生在地球上受到的重力为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N/kg=500 N,小狗在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火星上与在地球上受到的重力之比为</a:t>
            </a:r>
            <a:r>
              <a:rPr lang="zh-CN" altLang="en-US" sz="2590" kern="0" spc="1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,所以中学生在火星上受到的重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力为</a:t>
            </a:r>
            <a:r>
              <a:rPr lang="zh-CN" altLang="en-US" sz="2590" kern="0" spc="1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500 N=191.25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;物体的质量不随位置的变化而变化,所以中学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生在火星上的质量与在地球上相同,仍然是50 kg。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29599" y="1721744"/>
          <a:ext cx="4571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4" imgW="12192000" imgH="14630400" progId="Equation.DSMT4">
                  <p:embed/>
                </p:oleObj>
              </mc:Choice>
              <mc:Fallback>
                <p:oleObj name="Equation" r:id="rId4" imgW="121920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29599" y="1721744"/>
                        <a:ext cx="4571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51200" y="2348699"/>
          <a:ext cx="4572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6" imgW="12192000" imgH="14630400" progId="Equation.DSMT4">
                  <p:embed/>
                </p:oleObj>
              </mc:Choice>
              <mc:Fallback>
                <p:oleObj name="Equation" r:id="rId6" imgW="12192000" imgH="146304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1200" y="2348699"/>
                        <a:ext cx="4572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899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满分:100分,限时:60分钟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(每小题3分,共24分)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1.(独家原创试题)足球运动员在发任意球时,能使足球由静止绕过人墙钻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入球门,如图1所示。该现象说明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135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A.力的作用是相互的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B.力可以改变物体的形状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C.力可以改变物体的运动状态</a:t>
            </a:r>
            <a:endParaRPr lang="zh-CN" altLang="en-US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D.以上说法都不对</a:t>
            </a:r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96" y="2634451"/>
            <a:ext cx="2483157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49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三、作图与简答题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(14题4分,15题6分,共10分)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14.(2017山东聊城中考)如图10所示,一块橡皮放在水平放置的文具盒上,并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随文具盒一起向左做匀速直线运动,请在图中作出橡皮所受力的示意图。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745" kern="0" spc="245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图10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096293"/>
            <a:ext cx="37242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由于橡皮做匀速直线运动,受力平衡,所以不受摩擦力的作用,只受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重力和支持力的作用,过重心沿竖直向下的方向和竖直向上的方向分别画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一条有向线段表示重力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和支持力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,注意作图时两条线段的长度要相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077381"/>
            <a:ext cx="3724275" cy="19145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420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15.(2017贵州铜仁中考)据交管部门统计,很多车祸都是车辆超速超载所引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起的,对社会和家庭造成了难以弥补的损失。为此,交管部门制定了超速超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载处理办法。请用所学知识回答下列问题: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(1)为什么要限速?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                                                                                                      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(2)为什么要限载?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                                                                                                     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(3)请写出一条与物理相关的警示标语: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                                      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高速行驶的汽车遇到紧急情况刹车时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汽车由于惯性要保持原来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的运动状态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不能立即停下来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容易造成交通事故。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汽车超载时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质量过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其惯性较大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运动状态更难以改变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容易造成交通事故。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前方路滑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减速慢行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合理即可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利用惯性及影响物体惯性大小的因素进行解答。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59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(每小题12分,共24分)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16.(2019湖南湘潭中考)如图11甲所示,用微小压强计探究液体内部压强的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特点。(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盐水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970" kern="0" spc="458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(1)实验中,将液体内部的压强大小转换为用U形管两侧液面的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(2)为了使实验现象更明显,U形管中的液体最好用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(选填“有色”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14" y="2155625"/>
            <a:ext cx="6307371" cy="240765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或“无色”)。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(3)将探头放在图乙所示液体内部的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位置,观察到U形管两侧液面的高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,经过多次实验观察到同样的现象,这说明同种液体内部的压强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的增加而增大。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(4)将探头放在图乙中所示液体内部等深的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位置,观察到U形管两侧液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面的高度差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(选填“&lt;”、“=”或“&gt;”),这是为了研究液体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压强与液体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(5)由以上实验可知图乙所示液体内部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四个位置压强最大的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是位置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9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(1)高度差　(2)有色　(3)深度　(4)&gt;　密度　(5)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(1)压强计的工作原理是:探头受到压强时,U形管内两边液面出现高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度差,两侧液面高度差反映了探头受到的压强大小,采用的是转换法;(2)为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了使实验现象更明显,U形管中的液体最好用有色液体;(3)将探头放在图乙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所示液体内部的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位置,观察到U形管两侧液面的高度差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,多次实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验均观察到同样的现象,故结论为:深度越深液体压强越大;(4)将探头放在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图乙中所示液体内部等深的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点所在液体的密度大于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液体的密度,故两点的压强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,故会观察到U形管两侧液面的高度差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。由控制变量法可知,这是为了研究液体压强与液体密度的关系;(5)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位于密度大、深度大的位置,根据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可知该点压强最大。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17.(2019吉林长春模拟)小明用如图12甲所示的装置探究摩擦力的大小与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哪些因素有关。图乙是开始拉动木块直到木块匀速滑动过程中,弹簧测力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计的示数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变化情况的图象。从图象中可知: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34" y="2134385"/>
            <a:ext cx="4159205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(1)在0~4 s时,木块处于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(填“静止”或“匀速直线运动”)状态。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(2)实验中,若用2.6 N的水平拉力拉木块,木块所受摩擦力的大小为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(3)为了使实验更容易操作,小明改用如图丙所示的方法进行探究。当用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N的水平拉力拉木块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静止,弹簧测力计的示数为4 N,则木块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的摩擦力的大小是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N,方向水平向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9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(1)静止　(2)2.0　(3)4　左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(1)由图乙知,在4 s时,拉力达到最大,木块开始运动,故在0~4 s时,木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块处于静止状态;(2)由图乙知当木块匀速运动时,拉力为2.0 N,根据二力平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衡的知识知,滑动摩擦力与拉力相等,为2.0 N,当用2.6 N的水平拉力拉木块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时,压力不变,接触面的粗糙程度不变,木块所受摩擦力不变,大小仍为2.0 N;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(3)当用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N的水平拉力拉木块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静止,水平方向受到弹簧测力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计水平向左的拉力和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水平向右的摩擦力,它们是一对平衡力,大小相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等,方向相反,即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水平向右的摩擦力大小为4 N;木块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力与木块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的摩擦力是一对相互作用力,大小相等,方向相反,所以木块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的摩擦力的大小是4 N,方向水平向左。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927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五、计算题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(18题10分,19题12分,共22分)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18.(2017河北石家庄长安期中)一箱饮品放在水平地面上,如图13所示。其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包装箱上标识的相关名词含义如下:“毛重”是包装箱内所装饮品和包装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箱的总质量;“净重”是包装箱内所装饮品的总质量;“体积”是包装箱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宽度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高度。请根据包装箱上标识的内容,通过计算回答(取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N/kg):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图13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225" kern="0" spc="449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401156"/>
            <a:ext cx="5675074" cy="26290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7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运动员发任意球时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能使足球由静止绕过人墙钻入球门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足球的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运动状态不断变化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该现象说明力可以改变物体的运动状态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49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(1)这箱饮品对地面的压力多大?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(2)这箱饮品对地面的压强多大?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(3)饮品包装箱上印有多种标志,右下角的标志是“堆码层数极限”,请利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用所学物理知识解释包装箱设置“堆码层数极限”的原因。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(1)104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(2)1 040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见解析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这箱饮品的总重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=10.4 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N/kg=104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因为放在水平地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所以这箱饮品对地面的压力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=104 N;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受力面积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mm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250 mm=10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mm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 m</a:t>
            </a:r>
            <a:r>
              <a:rPr lang="en-US" altLang="zh-CN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这箱饮品对地面的压强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20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=1 040 Pa;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压放在包装箱上的货物层数越大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这箱饮品受到的压力就越大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受力面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积一定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压强就越大。如果压放在包装箱上的货物层数超出堆码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层数极限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会使包装箱受到的压强过大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压坏包装箱和里面的饮品。</a:t>
            </a:r>
          </a:p>
          <a:p>
            <a:pPr eaLnBrk="0" latinLnBrk="1" hangingPunct="0">
              <a:lnSpc>
                <a:spcPct val="150000"/>
              </a:lnSpc>
            </a:pP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56917" y="4376259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917" y="4376259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998560" y="4376259"/>
          <a:ext cx="5905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6" imgW="15544800" imgH="14630400" progId="Equation.DSMT4">
                  <p:embed/>
                </p:oleObj>
              </mc:Choice>
              <mc:Fallback>
                <p:oleObj name="Equation" r:id="rId6" imgW="15544800" imgH="14630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8560" y="4376259"/>
                        <a:ext cx="5905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19.(独家原创试题)底面积为800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的平底水桶,水桶内装有质量为36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kg、深30 cm的水,放在水平地面上,如图14甲所示,水桶对地面的压强为5 0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Pa。当用竖直向上的力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提水桶但没有提起来时(如图乙所示),此时水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桶对地面的压强变为4 000 Pa。求: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50" kern="0" spc="67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9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(1)桶底受到水的压强;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(2)空水桶的重;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的大小。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26" y="2634451"/>
            <a:ext cx="1703072" cy="190602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6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　(2)40 N　(3)80 N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(1)桶底受到水的压强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0.3 m=3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Pa;(2)图甲中,水桶对地面的压力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=5 000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N,水的重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=36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N/kg=360 N,水桶放在水平地面上,水桶对地面的压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力等于水桶和水的重力之和,所以,空水桶的重力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桶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N-360 N=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 N;(3)图乙中水桶对地面的压力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=4 000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=320 N,则人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对水桶的拉力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N-320 N=80 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969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2.对于汤姆如图所示的多项活动解释合理的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当杠铃所受拉力小于其重力时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杠铃受到竖直向上的拉力和地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面对它的支持力以及竖直向下的重力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此时三个力平衡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杠铃处于平衡状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当杠铃受到竖直向上的拉力等于竖直向下的重力时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杠铃也处于平衡状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83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05757"/>
            <a:ext cx="4246314" cy="30759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635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3.(2019安徽马鞍山和县期末)如图2所示,关于弹簧测力计,以下说法正确的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20" kern="0" spc="-17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图2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A.弹簧测力计是根据弹簧受到的拉力越大,弹簧越长这个道理做成的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B.该弹簧测力计的量程及分度值分别是0~5 N和0.1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C.如果弹簧测力计在使用前指针并不是指在零位置,应进行调零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D.使用弹簧测力计只能测出物体重力无法测出水平方向上的拉力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弹簧测力计是根据弹簧受到的拉力越大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弹簧伸长的越长这个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道理做成的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不是弹簧越长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由图示弹簧测力计可以看出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量程为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0~5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分度值为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如果弹簧测力计在使用前指针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并不是指在零位置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应进行调零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使用弹簧测力计既能测出重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力又能测出水平方向上的拉力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只要挂钩与外壳平行即可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0885" y="1041400"/>
            <a:ext cx="267970" cy="1246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969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4.如图所示的四种动物器官,具有减小压强功能的是</a:t>
            </a:r>
            <a:r>
              <a:rPr dirty="0"/>
              <a:t/>
            </a:r>
            <a:br>
              <a:rPr dirty="0"/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啄木鸟的喙和鳄鱼的牙齿很尖、蚊子的口器尖细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三者均起到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在压力一定时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通过减小受力面积来增大压强的作用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均不符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骆驼的脚掌很大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是在压力一定时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通过增大受力面积来减小压强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79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3" y="1730206"/>
            <a:ext cx="4071966" cy="29759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21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5.(2019四川宜宾中考)如图3所示,一个小物体以初速度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冲上某一粗糙斜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面,最后停在斜面上,忽略空气作用,对该过程的描述正确的是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30" kern="0" spc="175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图3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A.物体最后停了下来,说明运动要力来维持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B.物体受到重力、斜面的支持力、斜面的摩擦力三个力的作用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C.物体受到重力、斜面的支持力、斜面的摩擦力、向上的冲力四个力的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D.物体受到斜面的支持力和物体对斜面的压力是一对平衡力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09" y="1634319"/>
            <a:ext cx="2922681" cy="1404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物体最后停了下来,是因为受到阻力,故A选项错误。物体以初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冲上粗糙的斜面,是由于惯性,不存在“向上的冲力”;物体受到重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力,由于重力作用物体跟斜面发生挤压,物体受到斜面的支持力即弹力,由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于物体相对粗糙斜面向上运动,物体还受摩擦力,故B选项正确,C选项错误;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物体受到斜面的支持力和物体对斜面的压力是一对相互作用力,故D选项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381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6.如图4所示,在“探究影响压力作用效果的因素”的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实验中,下列说法正确的是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635" kern="0" spc="425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3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图4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①甲、乙两次实验中,小桌对海绵压力的大小相等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②甲图中小桌对海绵压力作用的效果比乙图中的明显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200" y="1920071"/>
            <a:ext cx="6008173" cy="27838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683</Words>
  <Application>Microsoft Office PowerPoint</Application>
  <PresentationFormat>自定义</PresentationFormat>
  <Paragraphs>169</Paragraphs>
  <Slides>32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68</cp:revision>
  <dcterms:created xsi:type="dcterms:W3CDTF">2019-10-10T01:59:00Z</dcterms:created>
  <dcterms:modified xsi:type="dcterms:W3CDTF">2020-04-10T13:15:56Z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