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514" r:id="rId7"/>
    <p:sldId id="7515" r:id="rId8"/>
    <p:sldId id="7516" r:id="rId9"/>
    <p:sldId id="7517" r:id="rId10"/>
    <p:sldId id="7518" r:id="rId11"/>
    <p:sldId id="7519" r:id="rId12"/>
    <p:sldId id="7520" r:id="rId13"/>
    <p:sldId id="7521" r:id="rId14"/>
    <p:sldId id="7523" r:id="rId15"/>
    <p:sldId id="7524" r:id="rId16"/>
    <p:sldId id="7525" r:id="rId17"/>
    <p:sldId id="7526" r:id="rId18"/>
    <p:sldId id="7527" r:id="rId19"/>
    <p:sldId id="7528" r:id="rId20"/>
    <p:sldId id="7529" r:id="rId21"/>
    <p:sldId id="7530" r:id="rId22"/>
    <p:sldId id="7522" r:id="rId23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tags" Target="tags/tag332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tags" Target="../tags/tag67.xml" /><Relationship Id="rId3" Type="http://schemas.openxmlformats.org/officeDocument/2006/relationships/tags" Target="../tags/tag68.xml" /><Relationship Id="rId4" Type="http://schemas.openxmlformats.org/officeDocument/2006/relationships/tags" Target="../tags/tag69.xml" /><Relationship Id="rId5" Type="http://schemas.openxmlformats.org/officeDocument/2006/relationships/tags" Target="../tags/tag70.xml" /><Relationship Id="rId6" Type="http://schemas.openxmlformats.org/officeDocument/2006/relationships/tags" Target="../tags/tag71.xml" /><Relationship Id="rId7" Type="http://schemas.openxmlformats.org/officeDocument/2006/relationships/tags" Target="../tags/tag72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Relationship Id="rId6" Type="http://schemas.openxmlformats.org/officeDocument/2006/relationships/tags" Target="../tags/tag26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Relationship Id="rId6" Type="http://schemas.openxmlformats.org/officeDocument/2006/relationships/tags" Target="../tags/tag31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3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5.png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4.xml" /><Relationship Id="rId11" Type="http://schemas.openxmlformats.org/officeDocument/2006/relationships/tags" Target="../tags/tag85.xml" /><Relationship Id="rId12" Type="http://schemas.openxmlformats.org/officeDocument/2006/relationships/tags" Target="../tags/tag86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87.xml" /><Relationship Id="rId16" Type="http://schemas.openxmlformats.org/officeDocument/2006/relationships/image" Target="../media/image20.png" /><Relationship Id="rId17" Type="http://schemas.openxmlformats.org/officeDocument/2006/relationships/tags" Target="../tags/tag88.xml" /><Relationship Id="rId18" Type="http://schemas.openxmlformats.org/officeDocument/2006/relationships/image" Target="../media/image21.png" /><Relationship Id="rId19" Type="http://schemas.openxmlformats.org/officeDocument/2006/relationships/tags" Target="../tags/tag89.xml" /><Relationship Id="rId2" Type="http://schemas.openxmlformats.org/officeDocument/2006/relationships/tags" Target="../tags/tag78.xml" /><Relationship Id="rId20" Type="http://schemas.openxmlformats.org/officeDocument/2006/relationships/tags" Target="../tags/tag90.xml" /><Relationship Id="rId21" Type="http://schemas.openxmlformats.org/officeDocument/2006/relationships/tags" Target="../tags/tag91.xml" /><Relationship Id="rId22" Type="http://schemas.openxmlformats.org/officeDocument/2006/relationships/tags" Target="../tags/tag92.xml" /><Relationship Id="rId23" Type="http://schemas.openxmlformats.org/officeDocument/2006/relationships/tags" Target="../tags/tag93.xml" /><Relationship Id="rId24" Type="http://schemas.openxmlformats.org/officeDocument/2006/relationships/image" Target="../media/image22.png" /><Relationship Id="rId25" Type="http://schemas.openxmlformats.org/officeDocument/2006/relationships/tags" Target="../tags/tag94.xml" /><Relationship Id="rId26" Type="http://schemas.openxmlformats.org/officeDocument/2006/relationships/image" Target="../media/image23.png" /><Relationship Id="rId27" Type="http://schemas.openxmlformats.org/officeDocument/2006/relationships/tags" Target="../tags/tag95.xml" /><Relationship Id="rId28" Type="http://schemas.openxmlformats.org/officeDocument/2006/relationships/image" Target="../media/image24.gif" /><Relationship Id="rId29" Type="http://schemas.openxmlformats.org/officeDocument/2006/relationships/tags" Target="../tags/tag96.xml" /><Relationship Id="rId3" Type="http://schemas.openxmlformats.org/officeDocument/2006/relationships/tags" Target="../tags/tag79.xml" /><Relationship Id="rId30" Type="http://schemas.openxmlformats.org/officeDocument/2006/relationships/tags" Target="../tags/tag97.xml" /><Relationship Id="rId31" Type="http://schemas.openxmlformats.org/officeDocument/2006/relationships/tags" Target="../tags/tag98.xml" /><Relationship Id="rId32" Type="http://schemas.openxmlformats.org/officeDocument/2006/relationships/tags" Target="../tags/tag99.xml" /><Relationship Id="rId33" Type="http://schemas.openxmlformats.org/officeDocument/2006/relationships/image" Target="../media/image25.png" /><Relationship Id="rId34" Type="http://schemas.openxmlformats.org/officeDocument/2006/relationships/tags" Target="../tags/tag100.xml" /><Relationship Id="rId35" Type="http://schemas.openxmlformats.org/officeDocument/2006/relationships/image" Target="../media/image26.png" /><Relationship Id="rId36" Type="http://schemas.openxmlformats.org/officeDocument/2006/relationships/tags" Target="../tags/tag101.xml" /><Relationship Id="rId37" Type="http://schemas.openxmlformats.org/officeDocument/2006/relationships/tags" Target="../tags/tag102.xml" /><Relationship Id="rId38" Type="http://schemas.openxmlformats.org/officeDocument/2006/relationships/image" Target="../media/image27.png" /><Relationship Id="rId39" Type="http://schemas.openxmlformats.org/officeDocument/2006/relationships/tags" Target="../tags/tag103.xml" /><Relationship Id="rId4" Type="http://schemas.openxmlformats.org/officeDocument/2006/relationships/tags" Target="../tags/tag80.xml" /><Relationship Id="rId40" Type="http://schemas.openxmlformats.org/officeDocument/2006/relationships/tags" Target="../tags/tag104.xml" /><Relationship Id="rId41" Type="http://schemas.openxmlformats.org/officeDocument/2006/relationships/image" Target="../media/image28.png" /><Relationship Id="rId42" Type="http://schemas.openxmlformats.org/officeDocument/2006/relationships/tags" Target="../tags/tag105.xml" /><Relationship Id="rId43" Type="http://schemas.openxmlformats.org/officeDocument/2006/relationships/image" Target="../media/image29.png" /><Relationship Id="rId44" Type="http://schemas.openxmlformats.org/officeDocument/2006/relationships/tags" Target="../tags/tag106.xml" /><Relationship Id="rId45" Type="http://schemas.openxmlformats.org/officeDocument/2006/relationships/image" Target="../media/image30.png" /><Relationship Id="rId46" Type="http://schemas.openxmlformats.org/officeDocument/2006/relationships/tags" Target="../tags/tag107.xml" /><Relationship Id="rId47" Type="http://schemas.openxmlformats.org/officeDocument/2006/relationships/tags" Target="../tags/tag108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image" Target="../media/image16.png" /><Relationship Id="rId8" Type="http://schemas.openxmlformats.org/officeDocument/2006/relationships/tags" Target="../tags/tag83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Relationship Id="rId7" Type="http://schemas.openxmlformats.org/officeDocument/2006/relationships/tags" Target="../tags/tag245.xml" /><Relationship Id="rId8" Type="http://schemas.openxmlformats.org/officeDocument/2006/relationships/tags" Target="../tags/tag246.xml" /><Relationship Id="rId9" Type="http://schemas.openxmlformats.org/officeDocument/2006/relationships/tags" Target="../tags/tag24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tags" Target="../tags/tag261.xml" /><Relationship Id="rId13" Type="http://schemas.openxmlformats.org/officeDocument/2006/relationships/tags" Target="../tags/tag262.xml" /><Relationship Id="rId14" Type="http://schemas.openxmlformats.org/officeDocument/2006/relationships/image" Target="../media/image48.png" /><Relationship Id="rId15" Type="http://schemas.openxmlformats.org/officeDocument/2006/relationships/tags" Target="../tags/tag263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image" Target="../media/image49.jpeg" /><Relationship Id="rId6" Type="http://schemas.openxmlformats.org/officeDocument/2006/relationships/tags" Target="../tags/tag270.xml" /><Relationship Id="rId7" Type="http://schemas.openxmlformats.org/officeDocument/2006/relationships/tags" Target="../tags/tag271.xml" /><Relationship Id="rId8" Type="http://schemas.openxmlformats.org/officeDocument/2006/relationships/tags" Target="../tags/tag272.xml" /><Relationship Id="rId9" Type="http://schemas.openxmlformats.org/officeDocument/2006/relationships/image" Target="../media/image50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84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Relationship Id="rId6" Type="http://schemas.openxmlformats.org/officeDocument/2006/relationships/tags" Target="../tags/tag280.xml" /><Relationship Id="rId7" Type="http://schemas.openxmlformats.org/officeDocument/2006/relationships/tags" Target="../tags/tag281.xml" /><Relationship Id="rId8" Type="http://schemas.openxmlformats.org/officeDocument/2006/relationships/tags" Target="../tags/tag282.xml" /><Relationship Id="rId9" Type="http://schemas.openxmlformats.org/officeDocument/2006/relationships/tags" Target="../tags/tag28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tags" Target="../tags/tag300.xml" /><Relationship Id="rId7" Type="http://schemas.openxmlformats.org/officeDocument/2006/relationships/tags" Target="../tags/tag30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Relationship Id="rId7" Type="http://schemas.openxmlformats.org/officeDocument/2006/relationships/image" Target="../media/image51.png" /><Relationship Id="rId8" Type="http://schemas.openxmlformats.org/officeDocument/2006/relationships/tags" Target="../tags/tag31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6.xml" /><Relationship Id="rId11" Type="http://schemas.openxmlformats.org/officeDocument/2006/relationships/tags" Target="../tags/tag327.xml" /><Relationship Id="rId12" Type="http://schemas.openxmlformats.org/officeDocument/2006/relationships/tags" Target="../tags/tag328.xml" /><Relationship Id="rId13" Type="http://schemas.openxmlformats.org/officeDocument/2006/relationships/tags" Target="../tags/tag329.xml" /><Relationship Id="rId14" Type="http://schemas.openxmlformats.org/officeDocument/2006/relationships/tags" Target="../tags/tag330.xml" /><Relationship Id="rId15" Type="http://schemas.openxmlformats.org/officeDocument/2006/relationships/tags" Target="../tags/tag331.xml" /><Relationship Id="rId2" Type="http://schemas.openxmlformats.org/officeDocument/2006/relationships/tags" Target="../tags/tag318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tags" Target="../tags/tag323.xml" /><Relationship Id="rId8" Type="http://schemas.openxmlformats.org/officeDocument/2006/relationships/tags" Target="../tags/tag324.xml" /><Relationship Id="rId9" Type="http://schemas.openxmlformats.org/officeDocument/2006/relationships/tags" Target="../tags/tag32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6.xml" /><Relationship Id="rId12" Type="http://schemas.openxmlformats.org/officeDocument/2006/relationships/tags" Target="../tags/tag117.xml" /><Relationship Id="rId13" Type="http://schemas.openxmlformats.org/officeDocument/2006/relationships/tags" Target="../tags/tag118.xml" /><Relationship Id="rId14" Type="http://schemas.openxmlformats.org/officeDocument/2006/relationships/tags" Target="../tags/tag119.xml" /><Relationship Id="rId15" Type="http://schemas.openxmlformats.org/officeDocument/2006/relationships/tags" Target="../tags/tag120.xml" /><Relationship Id="rId16" Type="http://schemas.openxmlformats.org/officeDocument/2006/relationships/tags" Target="../tags/tag121.xml" /><Relationship Id="rId17" Type="http://schemas.openxmlformats.org/officeDocument/2006/relationships/tags" Target="../tags/tag122.xml" /><Relationship Id="rId18" Type="http://schemas.openxmlformats.org/officeDocument/2006/relationships/tags" Target="../tags/tag123.xml" /><Relationship Id="rId19" Type="http://schemas.openxmlformats.org/officeDocument/2006/relationships/tags" Target="../tags/tag124.xml" /><Relationship Id="rId2" Type="http://schemas.openxmlformats.org/officeDocument/2006/relationships/tags" Target="../tags/tag109.xml" /><Relationship Id="rId20" Type="http://schemas.openxmlformats.org/officeDocument/2006/relationships/tags" Target="../tags/tag125.xml" /><Relationship Id="rId21" Type="http://schemas.openxmlformats.org/officeDocument/2006/relationships/tags" Target="../tags/tag126.xml" /><Relationship Id="rId22" Type="http://schemas.openxmlformats.org/officeDocument/2006/relationships/tags" Target="../tags/tag127.xml" /><Relationship Id="rId23" Type="http://schemas.openxmlformats.org/officeDocument/2006/relationships/tags" Target="../tags/tag128.xml" /><Relationship Id="rId24" Type="http://schemas.openxmlformats.org/officeDocument/2006/relationships/tags" Target="../tags/tag129.xml" /><Relationship Id="rId25" Type="http://schemas.openxmlformats.org/officeDocument/2006/relationships/image" Target="../media/image33.png" /><Relationship Id="rId26" Type="http://schemas.openxmlformats.org/officeDocument/2006/relationships/tags" Target="../tags/tag130.xml" /><Relationship Id="rId27" Type="http://schemas.openxmlformats.org/officeDocument/2006/relationships/tags" Target="../tags/tag131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0.xml" /><Relationship Id="rId30" Type="http://schemas.openxmlformats.org/officeDocument/2006/relationships/tags" Target="../tags/tag132.xml" /><Relationship Id="rId31" Type="http://schemas.openxmlformats.org/officeDocument/2006/relationships/image" Target="../media/image36.png" /><Relationship Id="rId32" Type="http://schemas.openxmlformats.org/officeDocument/2006/relationships/tags" Target="../tags/tag133.xml" /><Relationship Id="rId33" Type="http://schemas.openxmlformats.org/officeDocument/2006/relationships/tags" Target="../tags/tag134.xml" /><Relationship Id="rId4" Type="http://schemas.openxmlformats.org/officeDocument/2006/relationships/image" Target="../media/image31.png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12" Type="http://schemas.openxmlformats.org/officeDocument/2006/relationships/tags" Target="../tags/tag145.xml" /><Relationship Id="rId13" Type="http://schemas.openxmlformats.org/officeDocument/2006/relationships/tags" Target="../tags/tag146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8.xml" /><Relationship Id="rId4" Type="http://schemas.openxmlformats.org/officeDocument/2006/relationships/image" Target="../media/image37.jpeg" /><Relationship Id="rId5" Type="http://schemas.openxmlformats.org/officeDocument/2006/relationships/tags" Target="../tags/tag139.xml" /><Relationship Id="rId6" Type="http://schemas.openxmlformats.org/officeDocument/2006/relationships/image" Target="../media/image38.png" /><Relationship Id="rId7" Type="http://schemas.openxmlformats.org/officeDocument/2006/relationships/tags" Target="../tags/tag140.xml" /><Relationship Id="rId8" Type="http://schemas.openxmlformats.org/officeDocument/2006/relationships/tags" Target="../tags/tag141.xml" /><Relationship Id="rId9" Type="http://schemas.openxmlformats.org/officeDocument/2006/relationships/tags" Target="../tags/tag14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image" Target="../media/image39.png" /><Relationship Id="rId7" Type="http://schemas.openxmlformats.org/officeDocument/2006/relationships/tags" Target="../tags/tag153.xml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1.png" /><Relationship Id="rId11" Type="http://schemas.openxmlformats.org/officeDocument/2006/relationships/tags" Target="../tags/tag168.xml" /><Relationship Id="rId12" Type="http://schemas.openxmlformats.org/officeDocument/2006/relationships/tags" Target="../tags/tag169.xml" /><Relationship Id="rId13" Type="http://schemas.openxmlformats.org/officeDocument/2006/relationships/tags" Target="../tags/tag170.xml" /><Relationship Id="rId14" Type="http://schemas.openxmlformats.org/officeDocument/2006/relationships/tags" Target="../tags/tag171.xml" /><Relationship Id="rId15" Type="http://schemas.openxmlformats.org/officeDocument/2006/relationships/tags" Target="../tags/tag172.xml" /><Relationship Id="rId16" Type="http://schemas.openxmlformats.org/officeDocument/2006/relationships/tags" Target="../tags/tag173.xml" /><Relationship Id="rId17" Type="http://schemas.openxmlformats.org/officeDocument/2006/relationships/tags" Target="../tags/tag174.xml" /><Relationship Id="rId18" Type="http://schemas.openxmlformats.org/officeDocument/2006/relationships/tags" Target="../tags/tag175.xml" /><Relationship Id="rId19" Type="http://schemas.openxmlformats.org/officeDocument/2006/relationships/tags" Target="../tags/tag176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image" Target="../media/image40.png" /><Relationship Id="rId7" Type="http://schemas.openxmlformats.org/officeDocument/2006/relationships/tags" Target="../tags/tag165.xml" /><Relationship Id="rId8" Type="http://schemas.openxmlformats.org/officeDocument/2006/relationships/tags" Target="../tags/tag166.xml" /><Relationship Id="rId9" Type="http://schemas.openxmlformats.org/officeDocument/2006/relationships/tags" Target="../tags/tag16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6.xml" /><Relationship Id="rId11" Type="http://schemas.openxmlformats.org/officeDocument/2006/relationships/tags" Target="../tags/tag187.xml" /><Relationship Id="rId12" Type="http://schemas.openxmlformats.org/officeDocument/2006/relationships/tags" Target="../tags/tag188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image" Target="../media/image42.png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tags" Target="../tags/tag18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8.xml" /><Relationship Id="rId11" Type="http://schemas.openxmlformats.org/officeDocument/2006/relationships/tags" Target="../tags/tag199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92.xml" /><Relationship Id="rId4" Type="http://schemas.openxmlformats.org/officeDocument/2006/relationships/image" Target="../media/image43.png" /><Relationship Id="rId5" Type="http://schemas.openxmlformats.org/officeDocument/2006/relationships/tags" Target="../tags/tag193.xml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Relationship Id="rId9" Type="http://schemas.openxmlformats.org/officeDocument/2006/relationships/tags" Target="../tags/tag19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9.xml" /><Relationship Id="rId11" Type="http://schemas.openxmlformats.org/officeDocument/2006/relationships/tags" Target="../tags/tag210.xml" /><Relationship Id="rId12" Type="http://schemas.openxmlformats.org/officeDocument/2006/relationships/tags" Target="../tags/tag211.xml" /><Relationship Id="rId13" Type="http://schemas.openxmlformats.org/officeDocument/2006/relationships/tags" Target="../tags/tag21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image" Target="../media/image44.png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hyperlink" Target="&#33258;&#21046;&#31616;&#26131;&#30005;&#21160;&#26426;.mp4" TargetMode="External" /><Relationship Id="rId11" Type="http://schemas.openxmlformats.org/officeDocument/2006/relationships/image" Target="../media/image47.png" /><Relationship Id="rId12" Type="http://schemas.openxmlformats.org/officeDocument/2006/relationships/tags" Target="../tags/tag220.xml" /><Relationship Id="rId13" Type="http://schemas.openxmlformats.org/officeDocument/2006/relationships/hyperlink" Target="&#21046;&#20316;&#31616;&#26131;&#30005;&#21160;&#26426;&#65288;&#21035;&#38024;&#25903;&#26550;&#65289;.mp4" TargetMode="External" /><Relationship Id="rId14" Type="http://schemas.openxmlformats.org/officeDocument/2006/relationships/tags" Target="../tags/tag221.xml" /><Relationship Id="rId15" Type="http://schemas.openxmlformats.org/officeDocument/2006/relationships/tags" Target="../tags/tag222.xml" /><Relationship Id="rId16" Type="http://schemas.openxmlformats.org/officeDocument/2006/relationships/tags" Target="../tags/tag223.xml" /><Relationship Id="rId17" Type="http://schemas.openxmlformats.org/officeDocument/2006/relationships/tags" Target="../tags/tag224.xml" /><Relationship Id="rId18" Type="http://schemas.openxmlformats.org/officeDocument/2006/relationships/tags" Target="../tags/tag22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image" Target="../media/image45.png" /><Relationship Id="rId6" Type="http://schemas.openxmlformats.org/officeDocument/2006/relationships/tags" Target="../tags/tag218.xml" /><Relationship Id="rId7" Type="http://schemas.openxmlformats.org/officeDocument/2006/relationships/hyperlink" Target="&#21046;&#20316;&#31616;&#26131;&#30005;&#21160;&#26426;&#65288;&#26408;&#26495;&#24213;&#24231;&#65289;.mp4" TargetMode="External" /><Relationship Id="rId8" Type="http://schemas.openxmlformats.org/officeDocument/2006/relationships/image" Target="../media/image46.png" /><Relationship Id="rId9" Type="http://schemas.openxmlformats.org/officeDocument/2006/relationships/tags" Target="../tags/tag21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20.5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跨学科实践：制作简易直流电动机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20.5 </a:t>
            </a:r>
            <a:r>
              <a:rPr lang="zh-CN" altLang="en-US" sz="100">
                <a:noFill/>
              </a:rPr>
              <a:t>跨学科实践：制作简易直流电动机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一、实践主题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动手制作简易直流电动机，直观认识电动机的构造与工作原理，掌握通电线圈在磁场中受力转动的规律，提升动手实践与物理知识应用能力。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二、实践原理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直流电动机的核心工作原理是通电线圈在磁场中受力转动。电动机工作时将电能转化为机械能。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简易电动机关键原理：将漆包线线圈一端漆皮全部刮掉，另一端只刮半周。通电后，完整刮漆端始终导电，半周刮漆端可以自动切断半周电流，起到简易换向器的作用，让线圈依靠惯性持续转动，避免线圈卡在平衡位置停止转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三、实验器材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漆包铜线、干电池（电源）、圆形强磁铁、金属支架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个、小刀、胶带、导线。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四、制作步骤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制作线圈：将漆包线均匀缠绕成圆形线圈，两端预留出笔直的导线作为转轴，保证线圈规整、重心平稳。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处理漆皮（关键步骤）：用小刀将线圈一端的漆皮全部刮干净，保证全程导电；另一端只刮上半周漆皮，保留下半周漆皮绝缘，实现间歇通断电。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组装支架与磁场装置：将两个金属支架固定在桌面，作为线圈支撑和导电触点；将强磁铁吸附在电池底部或放置在线圈正下方，形成稳定磁场。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通电调试：将线圈两端转轴架在金属支架上，接通电源，轻轻拨动线圈，线圈即可持续匀速转动。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五、现象观察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接通电源后，线圈在磁场中持续转动；轻轻阻碍线圈转动，松手后继续转动。当线圈转到绝缘半周时，电路断开，线圈不受磁力，依靠惯性转动；转到导电半周时，电路接通，线圈受磁力推动持续旋转。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六、故障分析与改进方法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线圈不转动：原因可能是漆皮刮除不彻底、接触不良、磁场太弱或线圈卡住。解决：重新刮净漆皮、调整支架高度、更换磁性更强的磁铁。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线圈来回摆动，无法持续转动：半周漆皮刮除错误，没有起到换向作用。解决：重新规范刮除半周漆皮。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转速过慢：电流小、磁场弱或线圈匝数少。解决：更换新电池、增加线圈匝数、换强磁铁。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七、实践总结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通过本次制作，我直观理解了直流电动机的工作原理：通电线圈在磁场中受力转动。刮除半周漆皮的操作模拟了换向器的作用，保证线圈持续转动。同时掌握了影响电动机转速的因素：电流大小、磁场强弱、线圈匝数。本次实践让我明白物理知识源于生活、用于生活，加深了对电与磁相关知识的理解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395710" y="1355229"/>
            <a:ext cx="792055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1.</a:t>
            </a:r>
            <a:r>
              <a:rPr lang="zh-CN" altLang="en-US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你用</a:t>
            </a: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是怎样实现让线圈连续转动的，看看谁的电动机设计得更巧妙。</a:t>
            </a:r>
            <a:endParaRPr lang="zh-CN" altLang="en-US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2.</a:t>
            </a: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电动机线圈匝数是多少</a:t>
            </a:r>
            <a:r>
              <a:rPr lang="en-US" altLang="zh-CN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r>
              <a:rPr lang="zh-CN" altLang="en-US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转子</a:t>
            </a: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在转动时，转轴受到的摩擦情况如何</a:t>
            </a:r>
            <a:r>
              <a:rPr lang="en-US" altLang="zh-CN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3.</a:t>
            </a: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观察哪个电动机转动得更快，它们可以带动其他装置旋转</a:t>
            </a:r>
            <a:r>
              <a:rPr lang="zh-CN" altLang="en-US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吗</a:t>
            </a:r>
            <a:r>
              <a:rPr lang="en-US" altLang="zh-CN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5"/>
            </p:custDataLst>
          </p:nvPr>
        </p:nvSpPr>
        <p:spPr>
          <a:xfrm>
            <a:off x="343645" y="72275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讨论交流</a:t>
            </a:r>
            <a:endParaRPr lang="zh-CN" altLang="en-US" sz="2400"/>
          </a:p>
        </p:txBody>
      </p:sp>
      <p:grpSp>
        <p:nvGrpSpPr>
          <p:cNvPr id="25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展示交流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279e57555?vcp=1&amp;pid=3198c5e6d&amp;color=0,0,0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【项目提出】</a:t>
            </a:r>
            <a:endParaRPr lang="en-US" altLang="zh-CN" sz="2600"/>
          </a:p>
        </p:txBody>
      </p:sp>
      <p:sp>
        <p:nvSpPr>
          <p:cNvPr id="3" name="QB_4_BD.1_1#f833af392?vcp=1&amp;vis=1&amp;pid=279e57555&amp;color=0,0,0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2713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生活中有许多地方会用到直流电动机，例如电动剃须刀、夏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天使用的手持式微风扇都是用直流电动机来驱动的。直流电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动机的工作原理是利用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中受力转动，利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及时改变线圈中的电流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使得线圈持续转动。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下面制作一台简易的直流电动机。</a:t>
            </a:r>
            <a:endParaRPr lang="en-US" altLang="zh-CN" sz="2400"/>
          </a:p>
        </p:txBody>
      </p:sp>
      <p:sp>
        <p:nvSpPr>
          <p:cNvPr id="4" name="QB_4_AN.2_1#f833af392.blank?vcp=1&amp;vis=1&amp;pid=279e57555&amp;color=0,0,0&amp;vpa=1&amp;bbb=1" title=""/>
          <p:cNvSpPr/>
          <p:nvPr>
            <p:custDataLst>
              <p:tags r:id="rId6"/>
            </p:custDataLst>
          </p:nvPr>
        </p:nvSpPr>
        <p:spPr>
          <a:xfrm>
            <a:off x="3604165" y="2106046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通电线圈</a:t>
            </a:r>
            <a:endParaRPr lang="en-US" altLang="zh-CN" sz="2400"/>
          </a:p>
        </p:txBody>
      </p:sp>
      <p:sp>
        <p:nvSpPr>
          <p:cNvPr id="5" name="QB_4_AN.3_1#f833af392.blank?vcp=1&amp;vis=1&amp;pid=279e57555&amp;color=0,0,0&amp;vpa=2&amp;bbb=1" title=""/>
          <p:cNvSpPr/>
          <p:nvPr>
            <p:custDataLst>
              <p:tags r:id="rId7"/>
            </p:custDataLst>
          </p:nvPr>
        </p:nvSpPr>
        <p:spPr>
          <a:xfrm>
            <a:off x="5432965" y="21060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磁场</a:t>
            </a:r>
            <a:endParaRPr lang="en-US" altLang="zh-CN" sz="2400"/>
          </a:p>
        </p:txBody>
      </p:sp>
      <p:sp>
        <p:nvSpPr>
          <p:cNvPr id="6" name="QB_4_AN.4_1#f833af392.blank?vcp=1&amp;vis=1&amp;pid=279e57555&amp;color=0,0,0&amp;vpa=3&amp;bbb=1" title=""/>
          <p:cNvSpPr/>
          <p:nvPr>
            <p:custDataLst>
              <p:tags r:id="rId8"/>
            </p:custDataLst>
          </p:nvPr>
        </p:nvSpPr>
        <p:spPr>
          <a:xfrm>
            <a:off x="860965" y="2664846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换向器</a:t>
            </a:r>
            <a:endParaRPr lang="en-US" altLang="zh-CN" sz="2400"/>
          </a:p>
        </p:txBody>
      </p:sp>
      <p:sp>
        <p:nvSpPr>
          <p:cNvPr id="7" name="QB_4_AN.5_1#f833af392.blank?vcp=1&amp;vis=1&amp;pid=279e57555&amp;color=0,0,0&amp;vpa=4&amp;bbb=1" title=""/>
          <p:cNvSpPr/>
          <p:nvPr>
            <p:custDataLst>
              <p:tags r:id="rId9"/>
            </p:custDataLst>
          </p:nvPr>
        </p:nvSpPr>
        <p:spPr>
          <a:xfrm>
            <a:off x="5128165" y="26648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e37f58a77?vcp=1&amp;pid=3198c5e6d&amp;color=0,0,0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【项目分析】</a:t>
            </a:r>
            <a:endParaRPr lang="en-US" altLang="zh-CN" sz="2600"/>
          </a:p>
        </p:txBody>
      </p:sp>
      <p:sp>
        <p:nvSpPr>
          <p:cNvPr id="3" name="QB_4_BD.6_1#d67344a89?vcp=1&amp;vis=1&amp;pid=e37f58a77&amp;color=0,0,0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1.根据电动机的原理知，电动机主要由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组成，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因而要制作直流电动机，必须用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制成线圈，且保证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各圈导线之间是绝缘的，磁体要尽可能磁性较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4_AN.7_1#d67344a89.blank?vcp=1&amp;vis=1&amp;pid=e37f58a77&amp;color=0,0,0&amp;vpa=5&amp;bbb=1" title=""/>
          <p:cNvSpPr/>
          <p:nvPr>
            <p:custDataLst>
              <p:tags r:id="rId6"/>
            </p:custDataLst>
          </p:nvPr>
        </p:nvSpPr>
        <p:spPr>
          <a:xfrm>
            <a:off x="5661565" y="9884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线圈</a:t>
            </a:r>
            <a:endParaRPr lang="en-US" altLang="zh-CN" sz="2400"/>
          </a:p>
        </p:txBody>
      </p:sp>
      <p:sp>
        <p:nvSpPr>
          <p:cNvPr id="5" name="QB_4_AN.8_1#d67344a89.blank?vcp=1&amp;vis=1&amp;pid=e37f58a77&amp;color=0,0,0&amp;vpa=6&amp;bbb=1" title=""/>
          <p:cNvSpPr/>
          <p:nvPr>
            <p:custDataLst>
              <p:tags r:id="rId7"/>
            </p:custDataLst>
          </p:nvPr>
        </p:nvSpPr>
        <p:spPr>
          <a:xfrm>
            <a:off x="6880764" y="9884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磁体</a:t>
            </a:r>
            <a:endParaRPr lang="en-US" altLang="zh-CN" sz="2400"/>
          </a:p>
        </p:txBody>
      </p:sp>
      <p:sp>
        <p:nvSpPr>
          <p:cNvPr id="6" name="QB_4_AN.9_1#d67344a89.blank?vcp=1&amp;vis=1&amp;pid=e37f58a77&amp;color=0,0,0&amp;vpa=7&amp;bbb=1" title=""/>
          <p:cNvSpPr/>
          <p:nvPr>
            <p:custDataLst>
              <p:tags r:id="rId8"/>
            </p:custDataLst>
          </p:nvPr>
        </p:nvSpPr>
        <p:spPr>
          <a:xfrm>
            <a:off x="4823365" y="1547246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漆包线</a:t>
            </a:r>
            <a:endParaRPr lang="en-US" altLang="zh-CN" sz="2400"/>
          </a:p>
        </p:txBody>
      </p:sp>
      <p:sp>
        <p:nvSpPr>
          <p:cNvPr id="7" name="QB_4_AN.10_1#d67344a89.blank?vcp=1&amp;vis=1&amp;pid=e37f58a77&amp;color=0,0,0&amp;vpa=8" title=""/>
          <p:cNvSpPr/>
          <p:nvPr>
            <p:custDataLst>
              <p:tags r:id="rId9"/>
            </p:custDataLst>
          </p:nvPr>
        </p:nvSpPr>
        <p:spPr>
          <a:xfrm>
            <a:off x="6652164" y="2084456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强</a:t>
            </a:r>
            <a:endParaRPr lang="en-US" altLang="zh-CN" sz="2400"/>
          </a:p>
        </p:txBody>
      </p:sp>
      <p:sp>
        <p:nvSpPr>
          <p:cNvPr id="8" name="QB_4_BD.11_1#9dba8275b?vcp=1&amp;vis=1&amp;pid=e37f58a77&amp;color=0,0,0&amp;bbb=1" title=""/>
          <p:cNvSpPr/>
          <p:nvPr>
            <p:custDataLst>
              <p:tags r:id="rId10"/>
            </p:custDataLst>
          </p:nvPr>
        </p:nvSpPr>
        <p:spPr>
          <a:xfrm>
            <a:off x="539496" y="2674054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.为了便于快速转动，选择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作为转子，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作为定子。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3.没有换向器时，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（填“能”或“不能”）改变电流方向，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但可以切断电流，避免电动机反向受力而停止转动。</a:t>
            </a:r>
            <a:endParaRPr lang="en-US" altLang="zh-CN" sz="2400" spc="-50"/>
          </a:p>
        </p:txBody>
      </p:sp>
      <p:sp>
        <p:nvSpPr>
          <p:cNvPr id="9" name="QB_4_AN.12_1#9dba8275b.blank?vcp=1&amp;vis=1&amp;pid=e37f58a77&amp;color=0,0,0&amp;vpa=9&amp;bbb=1" title=""/>
          <p:cNvSpPr/>
          <p:nvPr>
            <p:custDataLst>
              <p:tags r:id="rId11"/>
            </p:custDataLst>
          </p:nvPr>
        </p:nvSpPr>
        <p:spPr>
          <a:xfrm>
            <a:off x="4051840" y="2646114"/>
            <a:ext cx="81121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线圈</a:t>
            </a:r>
            <a:endParaRPr lang="en-US" altLang="zh-CN" sz="2400" spc="-50"/>
          </a:p>
        </p:txBody>
      </p:sp>
      <p:sp>
        <p:nvSpPr>
          <p:cNvPr id="10" name="QB_4_AN.13_1#9dba8275b.blank?vcp=1&amp;vis=1&amp;pid=e37f58a77&amp;color=0,0,0&amp;vpa=10&amp;bbb=1" title=""/>
          <p:cNvSpPr/>
          <p:nvPr>
            <p:custDataLst>
              <p:tags r:id="rId12"/>
            </p:custDataLst>
          </p:nvPr>
        </p:nvSpPr>
        <p:spPr>
          <a:xfrm>
            <a:off x="6420389" y="2646114"/>
            <a:ext cx="81121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磁体</a:t>
            </a:r>
            <a:endParaRPr lang="en-US" altLang="zh-CN" sz="2400" spc="-50"/>
          </a:p>
        </p:txBody>
      </p:sp>
      <p:sp>
        <p:nvSpPr>
          <p:cNvPr id="12" name="QB_4_AN.15_1#9dba8275b.blank?vcp=1&amp;vis=1&amp;pid=e37f58a77&amp;color=0,0,0&amp;vpa=11&amp;bbb=1" title=""/>
          <p:cNvSpPr/>
          <p:nvPr>
            <p:custDataLst>
              <p:tags r:id="rId13"/>
            </p:custDataLst>
          </p:nvPr>
        </p:nvSpPr>
        <p:spPr>
          <a:xfrm>
            <a:off x="2918364" y="3204914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2052300" y="11074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9" grpId="0" build="p" animBg="1"/>
      <p:bldP spid="10" grpId="0" build="p" animBg="1"/>
      <p:bldP spid="12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dcadb3236?vcp=1&amp;pid=3198c5e6d&amp;color=0,0,0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【项目实施】</a:t>
            </a:r>
            <a:endParaRPr lang="en-US" altLang="zh-CN" sz="2600"/>
          </a:p>
        </p:txBody>
      </p:sp>
      <p:pic>
        <p:nvPicPr>
          <p:cNvPr id="3" name="P_4_BD#35c362d92?htil=1&amp;vcp=1&amp;pid=dcadb3236&amp;color=0,0,0&amp;tib=255,255,255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5272" y="1062106"/>
            <a:ext cx="3008376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P_4_BD#35c362d92?htil=1&amp;vcp=1&amp;pid=dcadb3236&amp;color=0,0,0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016386"/>
                <a:ext cx="4965192" cy="32727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4.将漆包线绕成约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的矩形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线圈（20匝），作为转子。从线圈的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两端各拉出约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的漆包线作为转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轴。用硬质的铜导线竖立在泡沫板上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作为支架，准备2节干电池作为电源，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P_4_BD#35c362d92?htil=1&amp;vcp=1&amp;pid=dcadb3236&amp;color=0,0,0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016386"/>
                <a:ext cx="4965192" cy="3272790"/>
              </a:xfrm>
              <a:prstGeom prst="rect">
                <a:avLst/>
              </a:prstGeom>
              <a:blipFill rotWithShape="1">
                <a:blip r:embed="rId9"/>
                <a:stretch>
                  <a:fillRect l="-8" t="-12" r="-2982" b="-16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6_1#f0d09f511?vcp=1&amp;vis=1&amp;pid=dcadb3236&amp;color=0,0,0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4171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5.由于线圈是回形的，当线圈始终通电时，上下两个边中的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电流方向是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（填“相同”或“相反”）的；下方的磁体的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磁场方向不变，两个边轮流处于下方时，受力方向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会使线圈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。如果把这个反向转动的力去掉，也就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是在线圈转动的上半周通电，下半周断电，线圈依靠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能连续转动，因而用小刀刮去线圈两端引线的漆皮时，把一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端全部刮掉，另一端只刮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，组装好电动机。这种让线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圈持续转动的思路与电动机中换向器的思路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（填“相同”或“不相同”）。</a:t>
            </a:r>
            <a:endParaRPr lang="en-US" altLang="zh-CN" sz="2400"/>
          </a:p>
        </p:txBody>
      </p:sp>
      <p:sp>
        <p:nvSpPr>
          <p:cNvPr id="3" name="QB_4_AN.17_1#f0d09f511.blank?vcp=1&amp;vis=1&amp;pid=dcadb3236&amp;color=0,0,0&amp;vpa=12&amp;bbb=1" title=""/>
          <p:cNvSpPr/>
          <p:nvPr>
            <p:custDataLst>
              <p:tags r:id="rId5"/>
            </p:custDataLst>
          </p:nvPr>
        </p:nvSpPr>
        <p:spPr>
          <a:xfrm>
            <a:off x="2080164" y="800804"/>
            <a:ext cx="8302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相反</a:t>
            </a:r>
            <a:endParaRPr lang="en-US" altLang="zh-CN" sz="2400"/>
          </a:p>
        </p:txBody>
      </p:sp>
      <p:sp>
        <p:nvSpPr>
          <p:cNvPr id="4" name="QB_4_AN.18_1#f0d09f511.blank?vcp=1&amp;vis=1&amp;pid=dcadb3236&amp;color=0,0,0&amp;vpa=13&amp;bbb=1" title=""/>
          <p:cNvSpPr/>
          <p:nvPr>
            <p:custDataLst>
              <p:tags r:id="rId6"/>
            </p:custDataLst>
          </p:nvPr>
        </p:nvSpPr>
        <p:spPr>
          <a:xfrm>
            <a:off x="7261764" y="1270704"/>
            <a:ext cx="8302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相反</a:t>
            </a:r>
            <a:endParaRPr lang="en-US" altLang="zh-CN" sz="2400"/>
          </a:p>
        </p:txBody>
      </p:sp>
      <p:sp>
        <p:nvSpPr>
          <p:cNvPr id="5" name="QB_4_AN.19_1#f0d09f511.blank?vcp=1&amp;vis=1&amp;pid=dcadb3236&amp;color=0,0,0&amp;vpa=14&amp;bbb=1" title=""/>
          <p:cNvSpPr/>
          <p:nvPr>
            <p:custDataLst>
              <p:tags r:id="rId7"/>
            </p:custDataLst>
          </p:nvPr>
        </p:nvSpPr>
        <p:spPr>
          <a:xfrm>
            <a:off x="1775364" y="1740604"/>
            <a:ext cx="14398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来回晃动</a:t>
            </a:r>
            <a:endParaRPr lang="en-US" altLang="zh-CN" sz="2400"/>
          </a:p>
        </p:txBody>
      </p:sp>
      <p:sp>
        <p:nvSpPr>
          <p:cNvPr id="6" name="QB_4_AN.20_1#f0d09f511.blank?vcp=1&amp;vis=1&amp;pid=dcadb3236&amp;color=0,0,0&amp;vpa=15&amp;bbb=1" title=""/>
          <p:cNvSpPr/>
          <p:nvPr>
            <p:custDataLst>
              <p:tags r:id="rId8"/>
            </p:custDataLst>
          </p:nvPr>
        </p:nvSpPr>
        <p:spPr>
          <a:xfrm>
            <a:off x="7566564" y="2210504"/>
            <a:ext cx="8302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惯性</a:t>
            </a:r>
            <a:endParaRPr lang="en-US" altLang="zh-CN" sz="2400"/>
          </a:p>
        </p:txBody>
      </p:sp>
      <p:sp>
        <p:nvSpPr>
          <p:cNvPr id="7" name="QB_4_AN.21_1#f0d09f511.blank?vcp=1&amp;vis=1&amp;pid=dcadb3236&amp;color=0,0,0&amp;vpa=16&amp;bbb=1" title=""/>
          <p:cNvSpPr/>
          <p:nvPr>
            <p:custDataLst>
              <p:tags r:id="rId9"/>
            </p:custDataLst>
          </p:nvPr>
        </p:nvSpPr>
        <p:spPr>
          <a:xfrm>
            <a:off x="3908965" y="3150304"/>
            <a:ext cx="8302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半周</a:t>
            </a:r>
            <a:endParaRPr lang="en-US" altLang="zh-CN" sz="2400"/>
          </a:p>
        </p:txBody>
      </p:sp>
      <p:sp>
        <p:nvSpPr>
          <p:cNvPr id="8" name="QB_4_AN.22_1#f0d09f511.blank?vcp=1&amp;vis=1&amp;pid=dcadb3236&amp;color=0,0,0&amp;vpa=17&amp;bbb=1" title=""/>
          <p:cNvSpPr/>
          <p:nvPr>
            <p:custDataLst>
              <p:tags r:id="rId10"/>
            </p:custDataLst>
          </p:nvPr>
        </p:nvSpPr>
        <p:spPr>
          <a:xfrm>
            <a:off x="6347365" y="3620205"/>
            <a:ext cx="11350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不相同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23_1#15b459e7f?vcp=1&amp;vis=1&amp;pid=dcadb3236&amp;color=0,0,0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2059190"/>
            <a:ext cx="8065008" cy="887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6.接好电路后，用手轻轻推动后，观察到线圈转动，此时将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能。</a:t>
            </a:r>
            <a:endParaRPr lang="en-US" altLang="zh-CN" sz="2400"/>
          </a:p>
        </p:txBody>
      </p:sp>
      <p:sp>
        <p:nvSpPr>
          <p:cNvPr id="3" name="QB_4_AN.24_1#15b459e7f.blank?vcp=1&amp;vis=1&amp;pid=dcadb3236&amp;color=0,0,0&amp;vpa=18" title=""/>
          <p:cNvSpPr/>
          <p:nvPr>
            <p:custDataLst>
              <p:tags r:id="rId5"/>
            </p:custDataLst>
          </p:nvPr>
        </p:nvSpPr>
        <p:spPr>
          <a:xfrm>
            <a:off x="556165" y="2488196"/>
            <a:ext cx="5254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 sz="2400"/>
          </a:p>
        </p:txBody>
      </p:sp>
      <p:sp>
        <p:nvSpPr>
          <p:cNvPr id="4" name="QB_4_AN.25_1#15b459e7f.blank?vcp=1&amp;vis=1&amp;pid=dcadb3236&amp;color=0,0,0&amp;vpa=19&amp;bbb=1" title=""/>
          <p:cNvSpPr/>
          <p:nvPr>
            <p:custDataLst>
              <p:tags r:id="rId6"/>
            </p:custDataLst>
          </p:nvPr>
        </p:nvSpPr>
        <p:spPr>
          <a:xfrm>
            <a:off x="2384964" y="2488196"/>
            <a:ext cx="8302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f24994207?vcp=1&amp;pid=3198c5e6d&amp;color=0,0,0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3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【展示交流】</a:t>
            </a:r>
            <a:endParaRPr lang="en-US" altLang="zh-CN" sz="2600"/>
          </a:p>
        </p:txBody>
      </p:sp>
      <p:sp>
        <p:nvSpPr>
          <p:cNvPr id="3" name="P_4_BD#8ee941921?vcp=1&amp;pid=f24994207&amp;color=0,0,0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7.转子在转动时，转轴受到的摩擦主要来源于支撑结构和电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刷接触等。对实验可能造成的影响有：①摩擦会消耗部分能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量；②发热现象等。</a:t>
            </a:r>
            <a:endParaRPr lang="en-US" altLang="zh-CN" sz="2400"/>
          </a:p>
        </p:txBody>
      </p:sp>
      <p:sp>
        <p:nvSpPr>
          <p:cNvPr id="4" name="QO_4_BD.26_1#ec9f42833?vcp=1&amp;vis=1&amp;pid=f24994207&amp;color=0,0,0&amp;bbb=1&amp;hb=1" title=""/>
          <p:cNvSpPr/>
          <p:nvPr>
            <p:custDataLst>
              <p:tags r:id="rId6"/>
            </p:custDataLst>
          </p:nvPr>
        </p:nvSpPr>
        <p:spPr>
          <a:xfrm>
            <a:off x="539496" y="2567247"/>
            <a:ext cx="8065008" cy="970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8.如果整个制作没有问题，但接上电源后线圈不动，这时应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做哪些尝试？（写出两点即可）</a:t>
            </a:r>
            <a:endParaRPr lang="en-US" altLang="zh-CN" sz="2400"/>
          </a:p>
        </p:txBody>
      </p:sp>
      <p:sp>
        <p:nvSpPr>
          <p:cNvPr id="5" name="QO_4_AN.27_1#ec9f42833?vcp=1&amp;vis=1&amp;pid=f24994207&amp;color=0,0,0&amp;bbb=1&amp;hb=1" title=""/>
          <p:cNvSpPr/>
          <p:nvPr>
            <p:custDataLst>
              <p:tags r:id="rId7"/>
            </p:custDataLst>
          </p:nvPr>
        </p:nvSpPr>
        <p:spPr>
          <a:xfrm>
            <a:off x="539496" y="3597344"/>
            <a:ext cx="8065008" cy="970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【解】（1）检查线圈中是否有电流通过；（2）检查磁体是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否具有磁性等。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28_1#b929e7fa7?vcp=1&amp;vis=1&amp;pid=f24994207&amp;color=0,0,0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703780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9.通电后线圈能转动，如果要改变转动方向，可以采取什么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做法？</a:t>
            </a:r>
            <a:endParaRPr lang="en-US" altLang="zh-CN" sz="2400"/>
          </a:p>
        </p:txBody>
      </p:sp>
      <p:sp>
        <p:nvSpPr>
          <p:cNvPr id="3" name="QO_4_AN.29_1#b929e7fa7?vcp=1&amp;vis=1&amp;pid=f24994207&amp;color=0,0,0&amp;bbb=1" title=""/>
          <p:cNvSpPr/>
          <p:nvPr>
            <p:custDataLst>
              <p:tags r:id="rId5"/>
            </p:custDataLst>
          </p:nvPr>
        </p:nvSpPr>
        <p:spPr>
          <a:xfrm>
            <a:off x="539496" y="2804425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【解】（1）对调磁体两极；（2）对调电源两极。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5ca5e9b28?vcp=1&amp;pid=3198c5e6d&amp;color=0,0,0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【项目拓展】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B_4_BD.30_1#2f7b72a3b?vcp=1&amp;vis=1&amp;pid=5ca5e9b28&amp;color=0,0,0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进一步研究图中的电动机模型，测得当电动机两端电压为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时，通过电动机的电流为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，则该电动机的电功率为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4_BD.30_1#2f7b72a3b?vcp=1&amp;vis=1&amp;pid=5ca5e9b28&amp;color=0,0,0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5008" cy="1596390"/>
              </a:xfrm>
              <a:prstGeom prst="rect">
                <a:avLst/>
              </a:prstGeom>
              <a:blipFill rotWithShape="1">
                <a:blip r:embed="rId7"/>
                <a:stretch>
                  <a:fillRect l="-5" t="-24" r="-737" b="-33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31_1#2f7b72a3b.blank?vcp=1&amp;vis=1&amp;pid=5ca5e9b28&amp;color=0,0,0&amp;vpa=20&amp;bbb=1" title=""/>
          <p:cNvSpPr/>
          <p:nvPr>
            <p:custDataLst>
              <p:tags r:id="rId8"/>
            </p:custDataLst>
          </p:nvPr>
        </p:nvSpPr>
        <p:spPr>
          <a:xfrm>
            <a:off x="7879303" y="1547246"/>
            <a:ext cx="6016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1.2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782398" y="2310019"/>
            <a:ext cx="2236646" cy="133534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 smtClean="0">
                <a:latin typeface="Times New Roman"/>
                <a:sym typeface="+mn-ea"/>
              </a:rPr>
              <a:t>跨学科实践：制作简易直流电动机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8" name="左大括号 7" title=""/>
          <p:cNvSpPr/>
          <p:nvPr>
            <p:custDataLst>
              <p:tags r:id="rId4"/>
            </p:custDataLst>
          </p:nvPr>
        </p:nvSpPr>
        <p:spPr bwMode="auto">
          <a:xfrm>
            <a:off x="3149034" y="2082101"/>
            <a:ext cx="500921" cy="1800124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5"/>
            </p:custDataLst>
          </p:nvPr>
        </p:nvSpPr>
        <p:spPr bwMode="auto">
          <a:xfrm>
            <a:off x="3779945" y="3651825"/>
            <a:ext cx="146469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latin typeface="Times New Roman"/>
                <a:sym typeface="+mn-ea"/>
              </a:rPr>
              <a:t>展示交流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35" name="TextBox 34" title=""/>
          <p:cNvSpPr txBox="1"/>
          <p:nvPr>
            <p:custDataLst>
              <p:tags r:id="rId6"/>
            </p:custDataLst>
          </p:nvPr>
        </p:nvSpPr>
        <p:spPr bwMode="auto">
          <a:xfrm>
            <a:off x="3779945" y="1828436"/>
            <a:ext cx="1944135" cy="887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400" smtClean="0"/>
              <a:t>制作简易直流电动机</a:t>
            </a:r>
            <a:endParaRPr lang="zh-CN" altLang="zh-CN" sz="2400"/>
          </a:p>
        </p:txBody>
      </p:sp>
      <p:sp>
        <p:nvSpPr>
          <p:cNvPr id="9" name="左大括号 8" title=""/>
          <p:cNvSpPr/>
          <p:nvPr>
            <p:custDataLst>
              <p:tags r:id="rId7"/>
            </p:custDataLst>
          </p:nvPr>
        </p:nvSpPr>
        <p:spPr bwMode="auto">
          <a:xfrm>
            <a:off x="5854070" y="1419671"/>
            <a:ext cx="500921" cy="1800124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 bwMode="auto">
          <a:xfrm>
            <a:off x="6484981" y="1189271"/>
            <a:ext cx="823209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latin typeface="Times New Roman"/>
                <a:sym typeface="+mn-ea"/>
              </a:rPr>
              <a:t>原理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 bwMode="auto">
          <a:xfrm>
            <a:off x="6484981" y="2089333"/>
            <a:ext cx="823209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latin typeface="Times New Roman"/>
                <a:sym typeface="+mn-ea"/>
              </a:rPr>
              <a:t>结构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0"/>
            </p:custDataLst>
          </p:nvPr>
        </p:nvSpPr>
        <p:spPr bwMode="auto">
          <a:xfrm>
            <a:off x="6484981" y="2977689"/>
            <a:ext cx="1471254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latin typeface="Times New Roman"/>
                <a:sym typeface="+mn-ea"/>
              </a:rPr>
              <a:t>制作步骤</a:t>
            </a:r>
            <a:endParaRPr lang="zh-CN" altLang="en-US" sz="2400">
              <a:latin typeface="Times New Roman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明确简易直流电动机的构造，理解其工作原理。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1115695"/>
            <a:chOff x="689948" y="3103766"/>
            <a:chExt cx="10382223" cy="1187728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1080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通过设计和制作简易直流电动机，提升逻辑推理和工程思维能力。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经历制作简易直流电动机的过程，提升分析问题、解决问题的能力，培养动手操作能力。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233" r="11994" b="7428"/>
          <a:stretch>
            <a:fillRect/>
          </a:stretch>
        </p:blipFill>
        <p:spPr bwMode="auto">
          <a:xfrm>
            <a:off x="683411" y="1972469"/>
            <a:ext cx="2664185" cy="252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 title=""/>
          <p:cNvPicPr/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0475" y="3250530"/>
            <a:ext cx="1368095" cy="12286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4860020" y="1780924"/>
            <a:ext cx="392283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怎样</a:t>
            </a: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利用学习过的直流电动机的工作原理，制作出一台简易的直流电动机呢</a:t>
            </a:r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4"/>
            </p:custDataLst>
          </p:nvPr>
        </p:nvSpPr>
        <p:spPr>
          <a:xfrm>
            <a:off x="2267840" y="696551"/>
            <a:ext cx="460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制作直流电动机要考虑哪些问题</a:t>
            </a:r>
            <a:r>
              <a:rPr lang="en-US" altLang="zh-CN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zh-CN" altLang="zh-CN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4139970" y="1644525"/>
            <a:ext cx="5004030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1.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用什么样的导线绕制线圈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2.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绕制的匝数多少为宜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3.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哪部分作为转子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哪部分作为定子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4.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如何保证通电线圈能在磁场中持续转动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 preferRelativeResize="0"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" y="1644525"/>
            <a:ext cx="3522499" cy="2880000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项目分析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251700" y="915635"/>
            <a:ext cx="86406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1.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用什么样的导线绕制线圈</a:t>
            </a:r>
            <a:r>
              <a:rPr lang="en-US" altLang="zh-CN" sz="2400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grpSp>
        <p:nvGrpSpPr>
          <p:cNvPr id="5" name="组合 4" title=""/>
          <p:cNvGrpSpPr/>
          <p:nvPr>
            <p:custDataLst>
              <p:tags r:id="rId5"/>
            </p:custDataLst>
          </p:nvPr>
        </p:nvGrpSpPr>
        <p:grpSpPr>
          <a:xfrm>
            <a:off x="2195835" y="1705086"/>
            <a:ext cx="1872130" cy="1855751"/>
            <a:chOff x="2195835" y="1705086"/>
            <a:chExt cx="1872130" cy="1855751"/>
          </a:xfrm>
        </p:grpSpPr>
        <p:pic>
          <p:nvPicPr>
            <p:cNvPr id="9" name="图片 8"/>
            <p:cNvPicPr/>
            <p:nvPr>
              <p:custDataLst>
                <p:tags r:id="rId7"/>
              </p:custDataLst>
            </p:nvPr>
          </p:nvPicPr>
          <p:blipFill>
            <a:blip r:embed="rId6"/>
            <a:srcRect l="1973" r="1754"/>
            <a:stretch>
              <a:fillRect/>
            </a:stretch>
          </p:blipFill>
          <p:spPr>
            <a:xfrm>
              <a:off x="2195835" y="1705086"/>
              <a:ext cx="1872130" cy="14698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矩形 1"/>
            <p:cNvSpPr/>
            <p:nvPr>
              <p:custDataLst>
                <p:tags r:id="rId8"/>
              </p:custDataLst>
            </p:nvPr>
          </p:nvSpPr>
          <p:spPr>
            <a:xfrm>
              <a:off x="2645995" y="3160727"/>
              <a:ext cx="95410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 kern="100">
                  <a:latin typeface="楷体" panose="02010609060101010101" charset="-122"/>
                  <a:ea typeface="楷体"/>
                  <a:cs typeface="Times New Roman" panose="02020603050405020304" charset="0"/>
                </a:rPr>
                <a:t>漆包线</a:t>
              </a:r>
              <a:endParaRPr lang="zh-CN" altLang="en-US" sz="2000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5076035" y="1784691"/>
            <a:ext cx="1692011" cy="1776146"/>
            <a:chOff x="5076035" y="1784691"/>
            <a:chExt cx="1692011" cy="1776146"/>
          </a:xfrm>
        </p:grpSpPr>
        <p:pic>
          <p:nvPicPr>
            <p:cNvPr id="10" name="图片 9"/>
            <p:cNvPicPr/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5076035" y="1784691"/>
              <a:ext cx="1692011" cy="12789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矩形 10"/>
            <p:cNvSpPr/>
            <p:nvPr>
              <p:custDataLst>
                <p:tags r:id="rId12"/>
              </p:custDataLst>
            </p:nvPr>
          </p:nvSpPr>
          <p:spPr>
            <a:xfrm>
              <a:off x="5436060" y="3160727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kern="100" smtClean="0">
                  <a:latin typeface="楷体" panose="02010609060101010101" charset="-122"/>
                  <a:ea typeface="楷体"/>
                  <a:cs typeface="Times New Roman" panose="02020603050405020304" charset="0"/>
                </a:rPr>
                <a:t>普通铜线</a:t>
              </a:r>
              <a:endParaRPr lang="zh-CN" altLang="en-US" sz="2000"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251700" y="3560837"/>
            <a:ext cx="86406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2.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绕制的匝数多少为宜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14"/>
            </p:custDataLst>
          </p:nvPr>
        </p:nvSpPr>
        <p:spPr>
          <a:xfrm>
            <a:off x="2609531" y="4359260"/>
            <a:ext cx="1120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5~10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匝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项目分析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251700" y="915635"/>
            <a:ext cx="86406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3.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哪部分作为转子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哪部分作为</a:t>
            </a:r>
            <a:r>
              <a:rPr lang="zh-CN" altLang="en-US" sz="2400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定子</a:t>
            </a:r>
            <a:r>
              <a:rPr lang="en-US" altLang="zh-CN" sz="2400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251699" y="1707690"/>
            <a:ext cx="8568595" cy="1134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把一段粗漆包线绕成约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3cm×2cm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的矩形线圈，作为</a:t>
            </a:r>
            <a:r>
              <a:rPr lang="zh-CN" altLang="en-US" sz="2400" b="1" smtClean="0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转子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。从线圈的两端各拉出约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2cm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的漆包线作为</a:t>
            </a:r>
            <a:r>
              <a:rPr lang="zh-CN" altLang="en-US" sz="2400" b="1" smtClean="0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转轴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4" name="图片 13" title=""/>
          <p:cNvPicPr/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1038" y="3004051"/>
            <a:ext cx="3743067" cy="15174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项目分析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96085" y="1491675"/>
            <a:ext cx="2981687" cy="2487612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323705" y="1337053"/>
            <a:ext cx="50403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把用硬金属丝做两个支架，固定在硬纸板或电池盒上。两个支架分别与电池的两极相连。最后把线圈放在支架上，线圈下放一块强磁体作为</a:t>
            </a:r>
            <a:r>
              <a:rPr lang="zh-CN" altLang="en-US" sz="2400" b="1" smtClean="0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定子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项目实施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251699" y="915635"/>
            <a:ext cx="864059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4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如何保证通电线圈能在磁场中持续转动</a:t>
            </a:r>
            <a:r>
              <a:rPr lang="en-US" altLang="zh-CN" sz="2400" b="0" smtClean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?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251700" y="1765804"/>
            <a:ext cx="3380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改变线圈中电流的</a:t>
            </a:r>
            <a:r>
              <a:rPr lang="zh-CN" altLang="zh-CN" sz="2400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方向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51701" y="2401534"/>
            <a:ext cx="37442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：用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小刀刮去线圈两端引线的漆皮，</a:t>
            </a: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左端全部刮掉，右端只刮半周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39970" y="1897529"/>
            <a:ext cx="4723918" cy="2114321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项目实施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343645" y="86880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成果展示</a:t>
            </a:r>
            <a:endParaRPr lang="zh-CN" altLang="en-US" sz="2400"/>
          </a:p>
        </p:txBody>
      </p:sp>
      <p:pic>
        <p:nvPicPr>
          <p:cNvPr id="22" name="图片 21" title="">
            <a:hlinkClick r:id="rId7" action="ppaction://hlinkfile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715" y="1635685"/>
            <a:ext cx="2971457" cy="1808163"/>
          </a:xfrm>
          <a:prstGeom prst="rect">
            <a:avLst/>
          </a:prstGeom>
        </p:spPr>
      </p:pic>
      <p:pic>
        <p:nvPicPr>
          <p:cNvPr id="23" name="图片 22" title="">
            <a:hlinkClick r:id="rId10" action="ppaction://hlinkfile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79817" y="1655850"/>
            <a:ext cx="3024210" cy="1787998"/>
          </a:xfrm>
          <a:prstGeom prst="rect">
            <a:avLst/>
          </a:prstGeom>
        </p:spPr>
      </p:pic>
      <p:pic>
        <p:nvPicPr>
          <p:cNvPr id="24" name="图片 23" title="">
            <a:hlinkClick r:id="rId13" action="ppaction://hlinkfile"/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795686" y="1667665"/>
            <a:ext cx="1903053" cy="1776183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展示交流</a:t>
              </a:r>
              <a:endParaRPr lang="en-US" alt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6303"/>
</p:tagLst>
</file>

<file path=ppt/tags/tag10.xml><?xml version="1.0" encoding="utf-8"?>
<p:tagLst xmlns:p="http://schemas.openxmlformats.org/presentationml/2006/main">
  <p:tag name="AS_UNIQUEID" val="6312"/>
</p:tagLst>
</file>

<file path=ppt/tags/tag100.xml><?xml version="1.0" encoding="utf-8"?>
<p:tagLst xmlns:p="http://schemas.openxmlformats.org/presentationml/2006/main">
  <p:tag name="AS_UNIQUEID" val="6400"/>
</p:tagLst>
</file>

<file path=ppt/tags/tag101.xml><?xml version="1.0" encoding="utf-8"?>
<p:tagLst xmlns:p="http://schemas.openxmlformats.org/presentationml/2006/main">
  <p:tag name="AS_UNIQUEID" val="6401"/>
</p:tagLst>
</file>

<file path=ppt/tags/tag102.xml><?xml version="1.0" encoding="utf-8"?>
<p:tagLst xmlns:p="http://schemas.openxmlformats.org/presentationml/2006/main">
  <p:tag name="AS_UNIQUEID" val="6402"/>
</p:tagLst>
</file>

<file path=ppt/tags/tag103.xml><?xml version="1.0" encoding="utf-8"?>
<p:tagLst xmlns:p="http://schemas.openxmlformats.org/presentationml/2006/main">
  <p:tag name="AS_UNIQUEID" val="64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4.xml><?xml version="1.0" encoding="utf-8"?>
<p:tagLst xmlns:p="http://schemas.openxmlformats.org/presentationml/2006/main">
  <p:tag name="AS_UNIQUEID" val="6404"/>
</p:tagLst>
</file>

<file path=ppt/tags/tag105.xml><?xml version="1.0" encoding="utf-8"?>
<p:tagLst xmlns:p="http://schemas.openxmlformats.org/presentationml/2006/main">
  <p:tag name="AS_UNIQUEID" val="6405"/>
</p:tagLst>
</file>

<file path=ppt/tags/tag106.xml><?xml version="1.0" encoding="utf-8"?>
<p:tagLst xmlns:p="http://schemas.openxmlformats.org/presentationml/2006/main">
  <p:tag name="AS_UNIQUEID" val="6406"/>
</p:tagLst>
</file>

<file path=ppt/tags/tag107.xml><?xml version="1.0" encoding="utf-8"?>
<p:tagLst xmlns:p="http://schemas.openxmlformats.org/presentationml/2006/main">
  <p:tag name="AS_UNIQUEID" val="6407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p="http://schemas.openxmlformats.org/presentationml/2006/main">
  <p:tag name="AS_UNIQUEID" val="6408"/>
</p:tagLst>
</file>

<file path=ppt/tags/tag11.xml><?xml version="1.0" encoding="utf-8"?>
<p:tagLst xmlns:p="http://schemas.openxmlformats.org/presentationml/2006/main">
  <p:tag name="AS_UNIQUEID" val="6313"/>
</p:tagLst>
</file>

<file path=ppt/tags/tag110.xml><?xml version="1.0" encoding="utf-8"?>
<p:tagLst xmlns:p="http://schemas.openxmlformats.org/presentationml/2006/main">
  <p:tag name="AS_UNIQUEID" val="6409"/>
</p:tagLst>
</file>

<file path=ppt/tags/tag111.xml><?xml version="1.0" encoding="utf-8"?>
<p:tagLst xmlns:p="http://schemas.openxmlformats.org/presentationml/2006/main">
  <p:tag name="AS_UNIQUEID" val="6410"/>
</p:tagLst>
</file>

<file path=ppt/tags/tag112.xml><?xml version="1.0" encoding="utf-8"?>
<p:tagLst xmlns:p="http://schemas.openxmlformats.org/presentationml/2006/main">
  <p:tag name="AS_UNIQUEID" val="6411"/>
</p:tagLst>
</file>

<file path=ppt/tags/tag113.xml><?xml version="1.0" encoding="utf-8"?>
<p:tagLst xmlns:p="http://schemas.openxmlformats.org/presentationml/2006/main">
  <p:tag name="AS_UNIQUEID" val="6412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413"/>
</p:tagLst>
</file>

<file path=ppt/tags/tag115.xml><?xml version="1.0" encoding="utf-8"?>
<p:tagLst xmlns:p="http://schemas.openxmlformats.org/presentationml/2006/main">
  <p:tag name="AS_UNIQUEID" val="6414"/>
  <p:tag name="KSO_WM_DIAGRAM_VIRTUALLY_FRAME" val="{&quot;height&quot;:254.2625,&quot;left&quot;:35.1,&quot;top&quot;:96.1875,&quot;width&quot;:697.3886220472441}"/>
</p:tagLst>
</file>

<file path=ppt/tags/tag116.xml><?xml version="1.0" encoding="utf-8"?>
<p:tagLst xmlns:p="http://schemas.openxmlformats.org/presentationml/2006/main">
  <p:tag name="AS_UNIQUEID" val="6415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416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417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418"/>
</p:tagLst>
</file>

<file path=ppt/tags/tag12.xml><?xml version="1.0" encoding="utf-8"?>
<p:tagLst xmlns:p="http://schemas.openxmlformats.org/presentationml/2006/main">
  <p:tag name="AS_UNIQUEID" val="6314"/>
</p:tagLst>
</file>

<file path=ppt/tags/tag120.xml><?xml version="1.0" encoding="utf-8"?>
<p:tagLst xmlns:p="http://schemas.openxmlformats.org/presentationml/2006/main">
  <p:tag name="AS_UNIQUEID" val="6419"/>
  <p:tag name="KSO_WM_DIAGRAM_VIRTUALLY_FRAME" val="{&quot;height&quot;:254.26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420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421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422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423"/>
</p:tagLst>
</file>

<file path=ppt/tags/tag125.xml><?xml version="1.0" encoding="utf-8"?>
<p:tagLst xmlns:p="http://schemas.openxmlformats.org/presentationml/2006/main">
  <p:tag name="AS_UNIQUEID" val="6424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425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426"/>
  <p:tag name="KSO_WM_DIAGRAM_VIRTUALLY_FRAME" val="{&quot;height&quot;:213.60395669291339,&quot;left&quot;:40.74496062992125,&quot;top&quot;:96.1875,&quot;width&quot;:691.7436614173228}"/>
</p:tagLst>
</file>

<file path=ppt/tags/tag128.xml><?xml version="1.0" encoding="utf-8"?>
<p:tagLst xmlns:p="http://schemas.openxmlformats.org/presentationml/2006/main">
  <p:tag name="AS_UNIQUEID" val="6427"/>
</p:tagLst>
</file>

<file path=ppt/tags/tag129.xml><?xml version="1.0" encoding="utf-8"?>
<p:tagLst xmlns:p="http://schemas.openxmlformats.org/presentationml/2006/main">
  <p:tag name="AS_UNIQUEID" val="6428"/>
</p:tagLst>
</file>

<file path=ppt/tags/tag13.xml><?xml version="1.0" encoding="utf-8"?>
<p:tagLst xmlns:p="http://schemas.openxmlformats.org/presentationml/2006/main">
  <p:tag name="AS_UNIQUEID" val="6315"/>
</p:tagLst>
</file>

<file path=ppt/tags/tag130.xml><?xml version="1.0" encoding="utf-8"?>
<p:tagLst xmlns:p="http://schemas.openxmlformats.org/presentationml/2006/main">
  <p:tag name="AS_UNIQUEID" val="6429"/>
</p:tagLst>
</file>

<file path=ppt/tags/tag131.xml><?xml version="1.0" encoding="utf-8"?>
<p:tagLst xmlns:p="http://schemas.openxmlformats.org/presentationml/2006/main">
  <p:tag name="AS_UNIQUEID" val="6430"/>
</p:tagLst>
</file>

<file path=ppt/tags/tag132.xml><?xml version="1.0" encoding="utf-8"?>
<p:tagLst xmlns:p="http://schemas.openxmlformats.org/presentationml/2006/main">
  <p:tag name="AS_UNIQUEID" val="6431"/>
</p:tagLst>
</file>

<file path=ppt/tags/tag133.xml><?xml version="1.0" encoding="utf-8"?>
<p:tagLst xmlns:p="http://schemas.openxmlformats.org/presentationml/2006/main">
  <p:tag name="AS_UNIQUEID" val="6432"/>
</p:tagLst>
</file>

<file path=ppt/tags/tag134.xml><?xml version="1.0" encoding="utf-8"?>
<p:tagLst xmlns:p="http://schemas.openxmlformats.org/presentationml/2006/main">
  <p:tag name="AS_UNIQUEID" val="6433"/>
  <p:tag name="KSO_WM_DIAGRAM_VIRTUALLY_FRAME" val="{&quot;height&quot;:254.2625,&quot;left&quot;:35.1,&quot;top&quot;:96.1875,&quot;width&quot;:697.3886220472441}"/>
</p:tagLst>
</file>

<file path=ppt/tags/tag135.xml><?xml version="1.0" encoding="utf-8"?>
<p:tagLst xmlns:p="http://schemas.openxmlformats.org/presentationml/2006/main">
  <p:tag name="AS_UNIQUEID" val="6434"/>
</p:tagLst>
</file>

<file path=ppt/tags/tag136.xml><?xml version="1.0" encoding="utf-8"?>
<p:tagLst xmlns:p="http://schemas.openxmlformats.org/presentationml/2006/main">
  <p:tag name="AS_UNIQUEID" val="6435"/>
</p:tagLst>
</file>

<file path=ppt/tags/tag137.xml><?xml version="1.0" encoding="utf-8"?>
<p:tagLst xmlns:p="http://schemas.openxmlformats.org/presentationml/2006/main">
  <p:tag name="AS_UNIQUEID" val="6436"/>
</p:tagLst>
</file>

<file path=ppt/tags/tag138.xml><?xml version="1.0" encoding="utf-8"?>
<p:tagLst xmlns:p="http://schemas.openxmlformats.org/presentationml/2006/main">
  <p:tag name="AS_UNIQUEID" val="6437"/>
</p:tagLst>
</file>

<file path=ppt/tags/tag139.xml><?xml version="1.0" encoding="utf-8"?>
<p:tagLst xmlns:p="http://schemas.openxmlformats.org/presentationml/2006/main">
  <p:tag name="AS_UNIQUEID" val="6438"/>
</p:tagLst>
</file>

<file path=ppt/tags/tag14.xml><?xml version="1.0" encoding="utf-8"?>
<p:tagLst xmlns:p="http://schemas.openxmlformats.org/presentationml/2006/main">
  <p:tag name="AS_UNIQUEID" val="6316"/>
</p:tagLst>
</file>

<file path=ppt/tags/tag140.xml><?xml version="1.0" encoding="utf-8"?>
<p:tagLst xmlns:p="http://schemas.openxmlformats.org/presentationml/2006/main">
  <p:tag name="AS_UNIQUEID" val="6439"/>
</p:tagLst>
</file>

<file path=ppt/tags/tag141.xml><?xml version="1.0" encoding="utf-8"?>
<p:tagLst xmlns:p="http://schemas.openxmlformats.org/presentationml/2006/main">
  <p:tag name="AS_UNIQUEID" val="6440"/>
</p:tagLst>
</file>

<file path=ppt/tags/tag142.xml><?xml version="1.0" encoding="utf-8"?>
<p:tagLst xmlns:p="http://schemas.openxmlformats.org/presentationml/2006/main">
  <p:tag name="AS_UNIQUEID" val="6441"/>
</p:tagLst>
</file>

<file path=ppt/tags/tag143.xml><?xml version="1.0" encoding="utf-8"?>
<p:tagLst xmlns:p="http://schemas.openxmlformats.org/presentationml/2006/main">
  <p:tag name="AS_UNIQUEID" val="6442"/>
</p:tagLst>
</file>

<file path=ppt/tags/tag144.xml><?xml version="1.0" encoding="utf-8"?>
<p:tagLst xmlns:p="http://schemas.openxmlformats.org/presentationml/2006/main">
  <p:tag name="AS_UNIQUEID" val="6443"/>
  <p:tag name="KSO_WM_BEAUTIFY_FLAG" val=""/>
</p:tagLst>
</file>

<file path=ppt/tags/tag145.xml><?xml version="1.0" encoding="utf-8"?>
<p:tagLst xmlns:p="http://schemas.openxmlformats.org/presentationml/2006/main">
  <p:tag name="AS_UNIQUEID" val="6444"/>
  <p:tag name="KSO_WM_BEAUTIFY_FLAG" val=""/>
</p:tagLst>
</file>

<file path=ppt/tags/tag146.xml><?xml version="1.0" encoding="utf-8"?>
<p:tagLst xmlns:p="http://schemas.openxmlformats.org/presentationml/2006/main">
  <p:tag name="AS_UNIQUEID" val="6445"/>
  <p:tag name="KSO_WM_BEAUTIFY_FLAG" val=""/>
</p:tagLst>
</file>

<file path=ppt/tags/tag147.xml><?xml version="1.0" encoding="utf-8"?>
<p:tagLst xmlns:p="http://schemas.openxmlformats.org/presentationml/2006/main">
  <p:tag name="AS_UNIQUEID" val="6446"/>
</p:tagLst>
</file>

<file path=ppt/tags/tag148.xml><?xml version="1.0" encoding="utf-8"?>
<p:tagLst xmlns:p="http://schemas.openxmlformats.org/presentationml/2006/main">
  <p:tag name="AS_UNIQUEID" val="6447"/>
</p:tagLst>
</file>

<file path=ppt/tags/tag149.xml><?xml version="1.0" encoding="utf-8"?>
<p:tagLst xmlns:p="http://schemas.openxmlformats.org/presentationml/2006/main">
  <p:tag name="AS_UNIQUEID" val="6448"/>
</p:tagLst>
</file>

<file path=ppt/tags/tag15.xml><?xml version="1.0" encoding="utf-8"?>
<p:tagLst xmlns:p="http://schemas.openxmlformats.org/presentationml/2006/main">
  <p:tag name="AS_UNIQUEID" val="6317"/>
</p:tagLst>
</file>

<file path=ppt/tags/tag150.xml><?xml version="1.0" encoding="utf-8"?>
<p:tagLst xmlns:p="http://schemas.openxmlformats.org/presentationml/2006/main">
  <p:tag name="AS_UNIQUEID" val="6449"/>
</p:tagLst>
</file>

<file path=ppt/tags/tag151.xml><?xml version="1.0" encoding="utf-8"?>
<p:tagLst xmlns:p="http://schemas.openxmlformats.org/presentationml/2006/main">
  <p:tag name="AS_UNIQUEID" val="6302"/>
</p:tagLst>
</file>

<file path=ppt/tags/tag152.xml><?xml version="1.0" encoding="utf-8"?>
<p:tagLst xmlns:p="http://schemas.openxmlformats.org/presentationml/2006/main">
  <p:tag name="AS_UNIQUEID" val="2893"/>
</p:tagLst>
</file>

<file path=ppt/tags/tag153.xml><?xml version="1.0" encoding="utf-8"?>
<p:tagLst xmlns:p="http://schemas.openxmlformats.org/presentationml/2006/main">
  <p:tag name="AS_UNIQUEID" val="6450"/>
</p:tagLst>
</file>

<file path=ppt/tags/tag154.xml><?xml version="1.0" encoding="utf-8"?>
<p:tagLst xmlns:p="http://schemas.openxmlformats.org/presentationml/2006/main">
  <p:tag name="AS_UNIQUEID" val="6451"/>
</p:tagLst>
</file>

<file path=ppt/tags/tag155.xml><?xml version="1.0" encoding="utf-8"?>
<p:tagLst xmlns:p="http://schemas.openxmlformats.org/presentationml/2006/main">
  <p:tag name="AS_UNIQUEID" val="6452"/>
</p:tagLst>
</file>

<file path=ppt/tags/tag156.xml><?xml version="1.0" encoding="utf-8"?>
<p:tagLst xmlns:p="http://schemas.openxmlformats.org/presentationml/2006/main">
  <p:tag name="AS_UNIQUEID" val="6453"/>
  <p:tag name="KSO_WM_BEAUTIFY_FLAG" val=""/>
</p:tagLst>
</file>

<file path=ppt/tags/tag157.xml><?xml version="1.0" encoding="utf-8"?>
<p:tagLst xmlns:p="http://schemas.openxmlformats.org/presentationml/2006/main">
  <p:tag name="AS_UNIQUEID" val="6454"/>
  <p:tag name="KSO_WM_BEAUTIFY_FLAG" val=""/>
</p:tagLst>
</file>

<file path=ppt/tags/tag158.xml><?xml version="1.0" encoding="utf-8"?>
<p:tagLst xmlns:p="http://schemas.openxmlformats.org/presentationml/2006/main">
  <p:tag name="AS_UNIQUEID" val="6455"/>
  <p:tag name="KSO_WM_BEAUTIFY_FLAG" val=""/>
</p:tagLst>
</file>

<file path=ppt/tags/tag159.xml><?xml version="1.0" encoding="utf-8"?>
<p:tagLst xmlns:p="http://schemas.openxmlformats.org/presentationml/2006/main">
  <p:tag name="AS_UNIQUEID" val="6456"/>
</p:tagLst>
</file>

<file path=ppt/tags/tag16.xml><?xml version="1.0" encoding="utf-8"?>
<p:tagLst xmlns:p="http://schemas.openxmlformats.org/presentationml/2006/main">
  <p:tag name="AS_UNIQUEID" val="6318"/>
</p:tagLst>
</file>

<file path=ppt/tags/tag160.xml><?xml version="1.0" encoding="utf-8"?>
<p:tagLst xmlns:p="http://schemas.openxmlformats.org/presentationml/2006/main">
  <p:tag name="AS_UNIQUEID" val="6457"/>
</p:tagLst>
</file>

<file path=ppt/tags/tag161.xml><?xml version="1.0" encoding="utf-8"?>
<p:tagLst xmlns:p="http://schemas.openxmlformats.org/presentationml/2006/main">
  <p:tag name="AS_UNIQUEID" val="6458"/>
</p:tagLst>
</file>

<file path=ppt/tags/tag162.xml><?xml version="1.0" encoding="utf-8"?>
<p:tagLst xmlns:p="http://schemas.openxmlformats.org/presentationml/2006/main">
  <p:tag name="AS_UNIQUEID" val="6459"/>
</p:tagLst>
</file>

<file path=ppt/tags/tag163.xml><?xml version="1.0" encoding="utf-8"?>
<p:tagLst xmlns:p="http://schemas.openxmlformats.org/presentationml/2006/main">
  <p:tag name="AS_UNIQUEID" val="2893"/>
</p:tagLst>
</file>

<file path=ppt/tags/tag164.xml><?xml version="1.0" encoding="utf-8"?>
<p:tagLst xmlns:p="http://schemas.openxmlformats.org/presentationml/2006/main">
  <p:tag name="AS_UNIQUEID" val="6460"/>
</p:tagLst>
</file>

<file path=ppt/tags/tag165.xml><?xml version="1.0" encoding="utf-8"?>
<p:tagLst xmlns:p="http://schemas.openxmlformats.org/presentationml/2006/main">
  <p:tag name="AS_UNIQUEID" val="6461"/>
</p:tagLst>
</file>

<file path=ppt/tags/tag166.xml><?xml version="1.0" encoding="utf-8"?>
<p:tagLst xmlns:p="http://schemas.openxmlformats.org/presentationml/2006/main">
  <p:tag name="AS_UNIQUEID" val="6462"/>
</p:tagLst>
</file>

<file path=ppt/tags/tag167.xml><?xml version="1.0" encoding="utf-8"?>
<p:tagLst xmlns:p="http://schemas.openxmlformats.org/presentationml/2006/main">
  <p:tag name="AS_UNIQUEID" val="6463"/>
</p:tagLst>
</file>

<file path=ppt/tags/tag168.xml><?xml version="1.0" encoding="utf-8"?>
<p:tagLst xmlns:p="http://schemas.openxmlformats.org/presentationml/2006/main">
  <p:tag name="AS_UNIQUEID" val="6464"/>
</p:tagLst>
</file>

<file path=ppt/tags/tag169.xml><?xml version="1.0" encoding="utf-8"?>
<p:tagLst xmlns:p="http://schemas.openxmlformats.org/presentationml/2006/main">
  <p:tag name="AS_UNIQUEID" val="6465"/>
</p:tagLst>
</file>

<file path=ppt/tags/tag17.xml><?xml version="1.0" encoding="utf-8"?>
<p:tagLst xmlns:p="http://schemas.openxmlformats.org/presentationml/2006/main">
  <p:tag name="AS_UNIQUEID" val="6319"/>
</p:tagLst>
</file>

<file path=ppt/tags/tag170.xml><?xml version="1.0" encoding="utf-8"?>
<p:tagLst xmlns:p="http://schemas.openxmlformats.org/presentationml/2006/main">
  <p:tag name="AS_UNIQUEID" val="2893"/>
</p:tagLst>
</file>

<file path=ppt/tags/tag171.xml><?xml version="1.0" encoding="utf-8"?>
<p:tagLst xmlns:p="http://schemas.openxmlformats.org/presentationml/2006/main">
  <p:tag name="AS_UNIQUEID" val="6466"/>
</p:tagLst>
</file>

<file path=ppt/tags/tag172.xml><?xml version="1.0" encoding="utf-8"?>
<p:tagLst xmlns:p="http://schemas.openxmlformats.org/presentationml/2006/main">
  <p:tag name="AS_UNIQUEID" val="6467"/>
</p:tagLst>
</file>

<file path=ppt/tags/tag173.xml><?xml version="1.0" encoding="utf-8"?>
<p:tagLst xmlns:p="http://schemas.openxmlformats.org/presentationml/2006/main">
  <p:tag name="AS_UNIQUEID" val="6468"/>
</p:tagLst>
</file>

<file path=ppt/tags/tag174.xml><?xml version="1.0" encoding="utf-8"?>
<p:tagLst xmlns:p="http://schemas.openxmlformats.org/presentationml/2006/main">
  <p:tag name="AS_UNIQUEID" val="6469"/>
  <p:tag name="KSO_WM_BEAUTIFY_FLAG" val=""/>
</p:tagLst>
</file>

<file path=ppt/tags/tag175.xml><?xml version="1.0" encoding="utf-8"?>
<p:tagLst xmlns:p="http://schemas.openxmlformats.org/presentationml/2006/main">
  <p:tag name="AS_UNIQUEID" val="6470"/>
  <p:tag name="KSO_WM_BEAUTIFY_FLAG" val=""/>
</p:tagLst>
</file>

<file path=ppt/tags/tag176.xml><?xml version="1.0" encoding="utf-8"?>
<p:tagLst xmlns:p="http://schemas.openxmlformats.org/presentationml/2006/main">
  <p:tag name="AS_UNIQUEID" val="6471"/>
  <p:tag name="KSO_WM_BEAUTIFY_FLAG" val=""/>
</p:tagLst>
</file>

<file path=ppt/tags/tag177.xml><?xml version="1.0" encoding="utf-8"?>
<p:tagLst xmlns:p="http://schemas.openxmlformats.org/presentationml/2006/main">
  <p:tag name="AS_UNIQUEID" val="6472"/>
</p:tagLst>
</file>

<file path=ppt/tags/tag178.xml><?xml version="1.0" encoding="utf-8"?>
<p:tagLst xmlns:p="http://schemas.openxmlformats.org/presentationml/2006/main">
  <p:tag name="AS_UNIQUEID" val="6473"/>
</p:tagLst>
</file>

<file path=ppt/tags/tag179.xml><?xml version="1.0" encoding="utf-8"?>
<p:tagLst xmlns:p="http://schemas.openxmlformats.org/presentationml/2006/main">
  <p:tag name="AS_UNIQUEID" val="6474"/>
</p:tagLst>
</file>

<file path=ppt/tags/tag18.xml><?xml version="1.0" encoding="utf-8"?>
<p:tagLst xmlns:p="http://schemas.openxmlformats.org/presentationml/2006/main">
  <p:tag name="AS_UNIQUEID" val="6320"/>
</p:tagLst>
</file>

<file path=ppt/tags/tag180.xml><?xml version="1.0" encoding="utf-8"?>
<p:tagLst xmlns:p="http://schemas.openxmlformats.org/presentationml/2006/main">
  <p:tag name="AS_UNIQUEID" val="6475"/>
</p:tagLst>
</file>

<file path=ppt/tags/tag181.xml><?xml version="1.0" encoding="utf-8"?>
<p:tagLst xmlns:p="http://schemas.openxmlformats.org/presentationml/2006/main">
  <p:tag name="AS_UNIQUEID" val="2893"/>
</p:tagLst>
</file>

<file path=ppt/tags/tag182.xml><?xml version="1.0" encoding="utf-8"?>
<p:tagLst xmlns:p="http://schemas.openxmlformats.org/presentationml/2006/main">
  <p:tag name="AS_UNIQUEID" val="6476"/>
</p:tagLst>
</file>

<file path=ppt/tags/tag183.xml><?xml version="1.0" encoding="utf-8"?>
<p:tagLst xmlns:p="http://schemas.openxmlformats.org/presentationml/2006/main">
  <p:tag name="AS_UNIQUEID" val="6477"/>
</p:tagLst>
</file>

<file path=ppt/tags/tag184.xml><?xml version="1.0" encoding="utf-8"?>
<p:tagLst xmlns:p="http://schemas.openxmlformats.org/presentationml/2006/main">
  <p:tag name="AS_UNIQUEID" val="6478"/>
</p:tagLst>
</file>

<file path=ppt/tags/tag185.xml><?xml version="1.0" encoding="utf-8"?>
<p:tagLst xmlns:p="http://schemas.openxmlformats.org/presentationml/2006/main">
  <p:tag name="AS_UNIQUEID" val="6479"/>
</p:tagLst>
</file>

<file path=ppt/tags/tag186.xml><?xml version="1.0" encoding="utf-8"?>
<p:tagLst xmlns:p="http://schemas.openxmlformats.org/presentationml/2006/main">
  <p:tag name="AS_UNIQUEID" val="6480"/>
  <p:tag name="KSO_WM_BEAUTIFY_FLAG" val=""/>
</p:tagLst>
</file>

<file path=ppt/tags/tag187.xml><?xml version="1.0" encoding="utf-8"?>
<p:tagLst xmlns:p="http://schemas.openxmlformats.org/presentationml/2006/main">
  <p:tag name="AS_UNIQUEID" val="6481"/>
  <p:tag name="KSO_WM_BEAUTIFY_FLAG" val=""/>
</p:tagLst>
</file>

<file path=ppt/tags/tag188.xml><?xml version="1.0" encoding="utf-8"?>
<p:tagLst xmlns:p="http://schemas.openxmlformats.org/presentationml/2006/main">
  <p:tag name="AS_UNIQUEID" val="6482"/>
  <p:tag name="KSO_WM_BEAUTIFY_FLAG" val=""/>
</p:tagLst>
</file>

<file path=ppt/tags/tag189.xml><?xml version="1.0" encoding="utf-8"?>
<p:tagLst xmlns:p="http://schemas.openxmlformats.org/presentationml/2006/main">
  <p:tag name="AS_UNIQUEID" val="6483"/>
</p:tagLst>
</file>

<file path=ppt/tags/tag19.xml><?xml version="1.0" encoding="utf-8"?>
<p:tagLst xmlns:p="http://schemas.openxmlformats.org/presentationml/2006/main">
  <p:tag name="AS_UNIQUEID" val="6321"/>
</p:tagLst>
</file>

<file path=ppt/tags/tag190.xml><?xml version="1.0" encoding="utf-8"?>
<p:tagLst xmlns:p="http://schemas.openxmlformats.org/presentationml/2006/main">
  <p:tag name="AS_UNIQUEID" val="6484"/>
</p:tagLst>
</file>

<file path=ppt/tags/tag191.xml><?xml version="1.0" encoding="utf-8"?>
<p:tagLst xmlns:p="http://schemas.openxmlformats.org/presentationml/2006/main">
  <p:tag name="AS_UNIQUEID" val="6485"/>
</p:tagLst>
</file>

<file path=ppt/tags/tag192.xml><?xml version="1.0" encoding="utf-8"?>
<p:tagLst xmlns:p="http://schemas.openxmlformats.org/presentationml/2006/main">
  <p:tag name="AS_UNIQUEID" val="6486"/>
</p:tagLst>
</file>

<file path=ppt/tags/tag193.xml><?xml version="1.0" encoding="utf-8"?>
<p:tagLst xmlns:p="http://schemas.openxmlformats.org/presentationml/2006/main">
  <p:tag name="AS_UNIQUEID" val="6487"/>
</p:tagLst>
</file>

<file path=ppt/tags/tag194.xml><?xml version="1.0" encoding="utf-8"?>
<p:tagLst xmlns:p="http://schemas.openxmlformats.org/presentationml/2006/main">
  <p:tag name="AS_UNIQUEID" val="6488"/>
</p:tagLst>
</file>

<file path=ppt/tags/tag195.xml><?xml version="1.0" encoding="utf-8"?>
<p:tagLst xmlns:p="http://schemas.openxmlformats.org/presentationml/2006/main">
  <p:tag name="AS_UNIQUEID" val="6489"/>
</p:tagLst>
</file>

<file path=ppt/tags/tag196.xml><?xml version="1.0" encoding="utf-8"?>
<p:tagLst xmlns:p="http://schemas.openxmlformats.org/presentationml/2006/main">
  <p:tag name="AS_UNIQUEID" val="6490"/>
</p:tagLst>
</file>

<file path=ppt/tags/tag197.xml><?xml version="1.0" encoding="utf-8"?>
<p:tagLst xmlns:p="http://schemas.openxmlformats.org/presentationml/2006/main">
  <p:tag name="AS_UNIQUEID" val="6491"/>
  <p:tag name="KSO_WM_BEAUTIFY_FLAG" val=""/>
</p:tagLst>
</file>

<file path=ppt/tags/tag198.xml><?xml version="1.0" encoding="utf-8"?>
<p:tagLst xmlns:p="http://schemas.openxmlformats.org/presentationml/2006/main">
  <p:tag name="AS_UNIQUEID" val="6492"/>
  <p:tag name="KSO_WM_BEAUTIFY_FLAG" val=""/>
</p:tagLst>
</file>

<file path=ppt/tags/tag199.xml><?xml version="1.0" encoding="utf-8"?>
<p:tagLst xmlns:p="http://schemas.openxmlformats.org/presentationml/2006/main">
  <p:tag name="AS_UNIQUEID" val="6493"/>
  <p:tag name="KSO_WM_BEAUTIFY_FLAG" val=""/>
</p:tagLst>
</file>

<file path=ppt/tags/tag2.xml><?xml version="1.0" encoding="utf-8"?>
<p:tagLst xmlns:p="http://schemas.openxmlformats.org/presentationml/2006/main">
  <p:tag name="AS_UNIQUEID" val="6304"/>
</p:tagLst>
</file>

<file path=ppt/tags/tag20.xml><?xml version="1.0" encoding="utf-8"?>
<p:tagLst xmlns:p="http://schemas.openxmlformats.org/presentationml/2006/main">
  <p:tag name="AS_UNIQUEID" val="6322"/>
</p:tagLst>
</file>

<file path=ppt/tags/tag200.xml><?xml version="1.0" encoding="utf-8"?>
<p:tagLst xmlns:p="http://schemas.openxmlformats.org/presentationml/2006/main">
  <p:tag name="AS_UNIQUEID" val="6494"/>
</p:tagLst>
</file>

<file path=ppt/tags/tag201.xml><?xml version="1.0" encoding="utf-8"?>
<p:tagLst xmlns:p="http://schemas.openxmlformats.org/presentationml/2006/main">
  <p:tag name="AS_UNIQUEID" val="6495"/>
</p:tagLst>
</file>

<file path=ppt/tags/tag202.xml><?xml version="1.0" encoding="utf-8"?>
<p:tagLst xmlns:p="http://schemas.openxmlformats.org/presentationml/2006/main">
  <p:tag name="AS_UNIQUEID" val="6496"/>
</p:tagLst>
</file>

<file path=ppt/tags/tag203.xml><?xml version="1.0" encoding="utf-8"?>
<p:tagLst xmlns:p="http://schemas.openxmlformats.org/presentationml/2006/main">
  <p:tag name="AS_UNIQUEID" val="6497"/>
</p:tagLst>
</file>

<file path=ppt/tags/tag204.xml><?xml version="1.0" encoding="utf-8"?>
<p:tagLst xmlns:p="http://schemas.openxmlformats.org/presentationml/2006/main">
  <p:tag name="AS_UNIQUEID" val="2893"/>
</p:tagLst>
</file>

<file path=ppt/tags/tag205.xml><?xml version="1.0" encoding="utf-8"?>
<p:tagLst xmlns:p="http://schemas.openxmlformats.org/presentationml/2006/main">
  <p:tag name="AS_UNIQUEID" val="6498"/>
</p:tagLst>
</file>

<file path=ppt/tags/tag206.xml><?xml version="1.0" encoding="utf-8"?>
<p:tagLst xmlns:p="http://schemas.openxmlformats.org/presentationml/2006/main">
  <p:tag name="AS_UNIQUEID" val="6499"/>
</p:tagLst>
</file>

<file path=ppt/tags/tag207.xml><?xml version="1.0" encoding="utf-8"?>
<p:tagLst xmlns:p="http://schemas.openxmlformats.org/presentationml/2006/main">
  <p:tag name="AS_UNIQUEID" val="6500"/>
</p:tagLst>
</file>

<file path=ppt/tags/tag208.xml><?xml version="1.0" encoding="utf-8"?>
<p:tagLst xmlns:p="http://schemas.openxmlformats.org/presentationml/2006/main">
  <p:tag name="AS_UNIQUEID" val="6501"/>
</p:tagLst>
</file>

<file path=ppt/tags/tag209.xml><?xml version="1.0" encoding="utf-8"?>
<p:tagLst xmlns:p="http://schemas.openxmlformats.org/presentationml/2006/main">
  <p:tag name="AS_UNIQUEID" val="6502"/>
</p:tagLst>
</file>

<file path=ppt/tags/tag21.xml><?xml version="1.0" encoding="utf-8"?>
<p:tagLst xmlns:p="http://schemas.openxmlformats.org/presentationml/2006/main">
  <p:tag name="AS_UNIQUEID" val="6323"/>
</p:tagLst>
</file>

<file path=ppt/tags/tag210.xml><?xml version="1.0" encoding="utf-8"?>
<p:tagLst xmlns:p="http://schemas.openxmlformats.org/presentationml/2006/main">
  <p:tag name="AS_UNIQUEID" val="6503"/>
  <p:tag name="KSO_WM_BEAUTIFY_FLAG" val=""/>
</p:tagLst>
</file>

<file path=ppt/tags/tag211.xml><?xml version="1.0" encoding="utf-8"?>
<p:tagLst xmlns:p="http://schemas.openxmlformats.org/presentationml/2006/main">
  <p:tag name="AS_UNIQUEID" val="6504"/>
  <p:tag name="KSO_WM_BEAUTIFY_FLAG" val=""/>
</p:tagLst>
</file>

<file path=ppt/tags/tag212.xml><?xml version="1.0" encoding="utf-8"?>
<p:tagLst xmlns:p="http://schemas.openxmlformats.org/presentationml/2006/main">
  <p:tag name="AS_UNIQUEID" val="6505"/>
  <p:tag name="KSO_WM_BEAUTIFY_FLAG" val=""/>
</p:tagLst>
</file>

<file path=ppt/tags/tag213.xml><?xml version="1.0" encoding="utf-8"?>
<p:tagLst xmlns:p="http://schemas.openxmlformats.org/presentationml/2006/main">
  <p:tag name="AS_UNIQUEID" val="6506"/>
</p:tagLst>
</file>

<file path=ppt/tags/tag214.xml><?xml version="1.0" encoding="utf-8"?>
<p:tagLst xmlns:p="http://schemas.openxmlformats.org/presentationml/2006/main">
  <p:tag name="AS_UNIQUEID" val="6507"/>
</p:tagLst>
</file>

<file path=ppt/tags/tag215.xml><?xml version="1.0" encoding="utf-8"?>
<p:tagLst xmlns:p="http://schemas.openxmlformats.org/presentationml/2006/main">
  <p:tag name="AS_UNIQUEID" val="6508"/>
</p:tagLst>
</file>

<file path=ppt/tags/tag216.xml><?xml version="1.0" encoding="utf-8"?>
<p:tagLst xmlns:p="http://schemas.openxmlformats.org/presentationml/2006/main">
  <p:tag name="AS_UNIQUEID" val="6509"/>
</p:tagLst>
</file>

<file path=ppt/tags/tag217.xml><?xml version="1.0" encoding="utf-8"?>
<p:tagLst xmlns:p="http://schemas.openxmlformats.org/presentationml/2006/main">
  <p:tag name="AS_UNIQUEID" val="6510"/>
</p:tagLst>
</file>

<file path=ppt/tags/tag218.xml><?xml version="1.0" encoding="utf-8"?>
<p:tagLst xmlns:p="http://schemas.openxmlformats.org/presentationml/2006/main">
  <p:tag name="AS_UNIQUEID" val="6511"/>
</p:tagLst>
</file>

<file path=ppt/tags/tag219.xml><?xml version="1.0" encoding="utf-8"?>
<p:tagLst xmlns:p="http://schemas.openxmlformats.org/presentationml/2006/main">
  <p:tag name="AS_UNIQUEID" val="6512"/>
</p:tagLst>
</file>

<file path=ppt/tags/tag22.xml><?xml version="1.0" encoding="utf-8"?>
<p:tagLst xmlns:p="http://schemas.openxmlformats.org/presentationml/2006/main">
  <p:tag name="AS_UNIQUEID" val="6324"/>
</p:tagLst>
</file>

<file path=ppt/tags/tag220.xml><?xml version="1.0" encoding="utf-8"?>
<p:tagLst xmlns:p="http://schemas.openxmlformats.org/presentationml/2006/main">
  <p:tag name="AS_UNIQUEID" val="6513"/>
</p:tagLst>
</file>

<file path=ppt/tags/tag221.xml><?xml version="1.0" encoding="utf-8"?>
<p:tagLst xmlns:p="http://schemas.openxmlformats.org/presentationml/2006/main">
  <p:tag name="AS_UNIQUEID" val="6514"/>
</p:tagLst>
</file>

<file path=ppt/tags/tag222.xml><?xml version="1.0" encoding="utf-8"?>
<p:tagLst xmlns:p="http://schemas.openxmlformats.org/presentationml/2006/main">
  <p:tag name="AS_UNIQUEID" val="6515"/>
</p:tagLst>
</file>

<file path=ppt/tags/tag223.xml><?xml version="1.0" encoding="utf-8"?>
<p:tagLst xmlns:p="http://schemas.openxmlformats.org/presentationml/2006/main">
  <p:tag name="AS_UNIQUEID" val="6516"/>
  <p:tag name="KSO_WM_BEAUTIFY_FLAG" val=""/>
</p:tagLst>
</file>

<file path=ppt/tags/tag224.xml><?xml version="1.0" encoding="utf-8"?>
<p:tagLst xmlns:p="http://schemas.openxmlformats.org/presentationml/2006/main">
  <p:tag name="AS_UNIQUEID" val="6517"/>
  <p:tag name="KSO_WM_BEAUTIFY_FLAG" val=""/>
</p:tagLst>
</file>

<file path=ppt/tags/tag225.xml><?xml version="1.0" encoding="utf-8"?>
<p:tagLst xmlns:p="http://schemas.openxmlformats.org/presentationml/2006/main">
  <p:tag name="AS_UNIQUEID" val="6518"/>
  <p:tag name="KSO_WM_BEAUTIFY_FLAG" val=""/>
</p:tagLst>
</file>

<file path=ppt/tags/tag226.xml><?xml version="1.0" encoding="utf-8"?>
<p:tagLst xmlns:p="http://schemas.openxmlformats.org/presentationml/2006/main">
  <p:tag name="AS_UNIQUEID" val="6519"/>
</p:tagLst>
</file>

<file path=ppt/tags/tag227.xml><?xml version="1.0" encoding="utf-8"?>
<p:tagLst xmlns:p="http://schemas.openxmlformats.org/presentationml/2006/main">
  <p:tag name="AS_UNIQUEID" val="6520"/>
</p:tagLst>
</file>

<file path=ppt/tags/tag228.xml><?xml version="1.0" encoding="utf-8"?>
<p:tagLst xmlns:p="http://schemas.openxmlformats.org/presentationml/2006/main">
  <p:tag name="AS_UNIQUEID" val="6521"/>
</p:tagLst>
</file>

<file path=ppt/tags/tag229.xml><?xml version="1.0" encoding="utf-8"?>
<p:tagLst xmlns:p="http://schemas.openxmlformats.org/presentationml/2006/main">
  <p:tag name="AS_UNIQUEID" val="6522"/>
</p:tagLst>
</file>

<file path=ppt/tags/tag23.xml><?xml version="1.0" encoding="utf-8"?>
<p:tagLst xmlns:p="http://schemas.openxmlformats.org/presentationml/2006/main">
  <p:tag name="AS_UNIQUEID" val="6325"/>
</p:tagLst>
</file>

<file path=ppt/tags/tag230.xml><?xml version="1.0" encoding="utf-8"?>
<p:tagLst xmlns:p="http://schemas.openxmlformats.org/presentationml/2006/main">
  <p:tag name="AS_UNIQUEID" val="2893"/>
</p:tagLst>
</file>

<file path=ppt/tags/tag231.xml><?xml version="1.0" encoding="utf-8"?>
<p:tagLst xmlns:p="http://schemas.openxmlformats.org/presentationml/2006/main">
  <p:tag name="AS_UNIQUEID" val="6523"/>
</p:tagLst>
</file>

<file path=ppt/tags/tag232.xml><?xml version="1.0" encoding="utf-8"?>
<p:tagLst xmlns:p="http://schemas.openxmlformats.org/presentationml/2006/main">
  <p:tag name="AS_UNIQUEID" val="6524"/>
</p:tagLst>
</file>

<file path=ppt/tags/tag233.xml><?xml version="1.0" encoding="utf-8"?>
<p:tagLst xmlns:p="http://schemas.openxmlformats.org/presentationml/2006/main">
  <p:tag name="AS_UNIQUEID" val="6525"/>
</p:tagLst>
</file>

<file path=ppt/tags/tag234.xml><?xml version="1.0" encoding="utf-8"?>
<p:tagLst xmlns:p="http://schemas.openxmlformats.org/presentationml/2006/main">
  <p:tag name="AS_UNIQUEID" val="6526"/>
  <p:tag name="KSO_WM_BEAUTIFY_FLAG" val=""/>
</p:tagLst>
</file>

<file path=ppt/tags/tag235.xml><?xml version="1.0" encoding="utf-8"?>
<p:tagLst xmlns:p="http://schemas.openxmlformats.org/presentationml/2006/main">
  <p:tag name="AS_UNIQUEID" val="6527"/>
  <p:tag name="KSO_WM_BEAUTIFY_FLAG" val=""/>
</p:tagLst>
</file>

<file path=ppt/tags/tag236.xml><?xml version="1.0" encoding="utf-8"?>
<p:tagLst xmlns:p="http://schemas.openxmlformats.org/presentationml/2006/main">
  <p:tag name="AS_UNIQUEID" val="6528"/>
  <p:tag name="KSO_WM_BEAUTIFY_FLAG" val=""/>
</p:tagLst>
</file>

<file path=ppt/tags/tag237.xml><?xml version="1.0" encoding="utf-8"?>
<p:tagLst xmlns:p="http://schemas.openxmlformats.org/presentationml/2006/main">
  <p:tag name="AS_UNIQUEID" val="6529"/>
</p:tagLst>
</file>

<file path=ppt/tags/tag238.xml><?xml version="1.0" encoding="utf-8"?>
<p:tagLst xmlns:p="http://schemas.openxmlformats.org/presentationml/2006/main">
  <p:tag name="AS_UNIQUEID" val="6530"/>
</p:tagLst>
</file>

<file path=ppt/tags/tag239.xml><?xml version="1.0" encoding="utf-8"?>
<p:tagLst xmlns:p="http://schemas.openxmlformats.org/presentationml/2006/main">
  <p:tag name="AS_UNIQUEID" val="6531"/>
</p:tagLst>
</file>

<file path=ppt/tags/tag24.xml><?xml version="1.0" encoding="utf-8"?>
<p:tagLst xmlns:p="http://schemas.openxmlformats.org/presentationml/2006/main">
  <p:tag name="AS_UNIQUEID" val="6326"/>
</p:tagLst>
</file>

<file path=ppt/tags/tag240.xml><?xml version="1.0" encoding="utf-8"?>
<p:tagLst xmlns:p="http://schemas.openxmlformats.org/presentationml/2006/main">
  <p:tag name="AS_UNIQUEID" val="6532"/>
</p:tagLst>
</file>

<file path=ppt/tags/tag241.xml><?xml version="1.0" encoding="utf-8"?>
<p:tagLst xmlns:p="http://schemas.openxmlformats.org/presentationml/2006/main">
  <p:tag name="AS_UNIQUEID" val="6533"/>
</p:tagLst>
</file>

<file path=ppt/tags/tag242.xml><?xml version="1.0" encoding="utf-8"?>
<p:tagLst xmlns:p="http://schemas.openxmlformats.org/presentationml/2006/main">
  <p:tag name="AS_UNIQUEID" val="6534"/>
</p:tagLst>
</file>

<file path=ppt/tags/tag243.xml><?xml version="1.0" encoding="utf-8"?>
<p:tagLst xmlns:p="http://schemas.openxmlformats.org/presentationml/2006/main">
  <p:tag name="AS_UNIQUEID" val="6535"/>
</p:tagLst>
</file>

<file path=ppt/tags/tag244.xml><?xml version="1.0" encoding="utf-8"?>
<p:tagLst xmlns:p="http://schemas.openxmlformats.org/presentationml/2006/main">
  <p:tag name="AS_UNIQUEID" val="6536"/>
</p:tagLst>
</file>

<file path=ppt/tags/tag245.xml><?xml version="1.0" encoding="utf-8"?>
<p:tagLst xmlns:p="http://schemas.openxmlformats.org/presentationml/2006/main">
  <p:tag name="AS_UNIQUEID" val="6537"/>
</p:tagLst>
</file>

<file path=ppt/tags/tag246.xml><?xml version="1.0" encoding="utf-8"?>
<p:tagLst xmlns:p="http://schemas.openxmlformats.org/presentationml/2006/main">
  <p:tag name="AS_UNIQUEID" val="6538"/>
</p:tagLst>
</file>

<file path=ppt/tags/tag247.xml><?xml version="1.0" encoding="utf-8"?>
<p:tagLst xmlns:p="http://schemas.openxmlformats.org/presentationml/2006/main">
  <p:tag name="AS_UNIQUEID" val="6539"/>
</p:tagLst>
</file>

<file path=ppt/tags/tag248.xml><?xml version="1.0" encoding="utf-8"?>
<p:tagLst xmlns:p="http://schemas.openxmlformats.org/presentationml/2006/main">
  <p:tag name="AS_UNIQUEID" val="6540"/>
</p:tagLst>
</file>

<file path=ppt/tags/tag249.xml><?xml version="1.0" encoding="utf-8"?>
<p:tagLst xmlns:p="http://schemas.openxmlformats.org/presentationml/2006/main">
  <p:tag name="AS_UNIQUEID" val="6541"/>
</p:tagLst>
</file>

<file path=ppt/tags/tag25.xml><?xml version="1.0" encoding="utf-8"?>
<p:tagLst xmlns:p="http://schemas.openxmlformats.org/presentationml/2006/main">
  <p:tag name="AS_UNIQUEID" val="6327"/>
</p:tagLst>
</file>

<file path=ppt/tags/tag250.xml><?xml version="1.0" encoding="utf-8"?>
<p:tagLst xmlns:p="http://schemas.openxmlformats.org/presentationml/2006/main">
  <p:tag name="AS_UNIQUEID" val="6542"/>
</p:tagLst>
</file>

<file path=ppt/tags/tag251.xml><?xml version="1.0" encoding="utf-8"?>
<p:tagLst xmlns:p="http://schemas.openxmlformats.org/presentationml/2006/main">
  <p:tag name="AS_UNIQUEID" val="6543"/>
</p:tagLst>
</file>

<file path=ppt/tags/tag252.xml><?xml version="1.0" encoding="utf-8"?>
<p:tagLst xmlns:p="http://schemas.openxmlformats.org/presentationml/2006/main">
  <p:tag name="AS_UNIQUEID" val="6544"/>
</p:tagLst>
</file>

<file path=ppt/tags/tag253.xml><?xml version="1.0" encoding="utf-8"?>
<p:tagLst xmlns:p="http://schemas.openxmlformats.org/presentationml/2006/main">
  <p:tag name="AS_UNIQUEID" val="6545"/>
</p:tagLst>
</file>

<file path=ppt/tags/tag254.xml><?xml version="1.0" encoding="utf-8"?>
<p:tagLst xmlns:p="http://schemas.openxmlformats.org/presentationml/2006/main">
  <p:tag name="AS_UNIQUEID" val="6546"/>
</p:tagLst>
</file>

<file path=ppt/tags/tag255.xml><?xml version="1.0" encoding="utf-8"?>
<p:tagLst xmlns:p="http://schemas.openxmlformats.org/presentationml/2006/main">
  <p:tag name="AS_UNIQUEID" val="6547"/>
</p:tagLst>
</file>

<file path=ppt/tags/tag256.xml><?xml version="1.0" encoding="utf-8"?>
<p:tagLst xmlns:p="http://schemas.openxmlformats.org/presentationml/2006/main">
  <p:tag name="AS_UNIQUEID" val="6548"/>
</p:tagLst>
</file>

<file path=ppt/tags/tag257.xml><?xml version="1.0" encoding="utf-8"?>
<p:tagLst xmlns:p="http://schemas.openxmlformats.org/presentationml/2006/main">
  <p:tag name="AS_UNIQUEID" val="6549"/>
</p:tagLst>
</file>

<file path=ppt/tags/tag258.xml><?xml version="1.0" encoding="utf-8"?>
<p:tagLst xmlns:p="http://schemas.openxmlformats.org/presentationml/2006/main">
  <p:tag name="AS_UNIQUEID" val="6550"/>
</p:tagLst>
</file>

<file path=ppt/tags/tag259.xml><?xml version="1.0" encoding="utf-8"?>
<p:tagLst xmlns:p="http://schemas.openxmlformats.org/presentationml/2006/main">
  <p:tag name="AS_UNIQUEID" val="6551"/>
</p:tagLst>
</file>

<file path=ppt/tags/tag26.xml><?xml version="1.0" encoding="utf-8"?>
<p:tagLst xmlns:p="http://schemas.openxmlformats.org/presentationml/2006/main">
  <p:tag name="AS_UNIQUEID" val="6328"/>
</p:tagLst>
</file>

<file path=ppt/tags/tag260.xml><?xml version="1.0" encoding="utf-8"?>
<p:tagLst xmlns:p="http://schemas.openxmlformats.org/presentationml/2006/main">
  <p:tag name="AS_UNIQUEID" val="6552"/>
</p:tagLst>
</file>

<file path=ppt/tags/tag261.xml><?xml version="1.0" encoding="utf-8"?>
<p:tagLst xmlns:p="http://schemas.openxmlformats.org/presentationml/2006/main">
  <p:tag name="AS_UNIQUEID" val="6553"/>
</p:tagLst>
</file>

<file path=ppt/tags/tag262.xml><?xml version="1.0" encoding="utf-8"?>
<p:tagLst xmlns:p="http://schemas.openxmlformats.org/presentationml/2006/main">
  <p:tag name="AS_UNIQUEID" val="6554"/>
</p:tagLst>
</file>

<file path=ppt/tags/tag263.xml><?xml version="1.0" encoding="utf-8"?>
<p:tagLst xmlns:p="http://schemas.openxmlformats.org/presentationml/2006/main">
  <p:tag name="AS_UNIQUEID" val="6623"/>
</p:tagLst>
</file>

<file path=ppt/tags/tag264.xml><?xml version="1.0" encoding="utf-8"?>
<p:tagLst xmlns:p="http://schemas.openxmlformats.org/presentationml/2006/main">
  <p:tag name="AS_UNIQUEID" val="6555"/>
</p:tagLst>
</file>

<file path=ppt/tags/tag265.xml><?xml version="1.0" encoding="utf-8"?>
<p:tagLst xmlns:p="http://schemas.openxmlformats.org/presentationml/2006/main">
  <p:tag name="AS_UNIQUEID" val="6556"/>
</p:tagLst>
</file>

<file path=ppt/tags/tag266.xml><?xml version="1.0" encoding="utf-8"?>
<p:tagLst xmlns:p="http://schemas.openxmlformats.org/presentationml/2006/main">
  <p:tag name="AS_UNIQUEID" val="6557"/>
</p:tagLst>
</file>

<file path=ppt/tags/tag267.xml><?xml version="1.0" encoding="utf-8"?>
<p:tagLst xmlns:p="http://schemas.openxmlformats.org/presentationml/2006/main">
  <p:tag name="AS_UNIQUEID" val="6558"/>
</p:tagLst>
</file>

<file path=ppt/tags/tag268.xml><?xml version="1.0" encoding="utf-8"?>
<p:tagLst xmlns:p="http://schemas.openxmlformats.org/presentationml/2006/main">
  <p:tag name="AS_UNIQUEID" val="6559"/>
</p:tagLst>
</file>

<file path=ppt/tags/tag269.xml><?xml version="1.0" encoding="utf-8"?>
<p:tagLst xmlns:p="http://schemas.openxmlformats.org/presentationml/2006/main">
  <p:tag name="AS_UNIQUEID" val="6560"/>
</p:tagLst>
</file>

<file path=ppt/tags/tag27.xml><?xml version="1.0" encoding="utf-8"?>
<p:tagLst xmlns:p="http://schemas.openxmlformats.org/presentationml/2006/main">
  <p:tag name="AS_UNIQUEID" val="6329"/>
</p:tagLst>
</file>

<file path=ppt/tags/tag270.xml><?xml version="1.0" encoding="utf-8"?>
<p:tagLst xmlns:p="http://schemas.openxmlformats.org/presentationml/2006/main">
  <p:tag name="AS_UNIQUEID" val="6561"/>
</p:tagLst>
</file>

<file path=ppt/tags/tag271.xml><?xml version="1.0" encoding="utf-8"?>
<p:tagLst xmlns:p="http://schemas.openxmlformats.org/presentationml/2006/main">
  <p:tag name="AS_UNIQUEID" val="6562"/>
</p:tagLst>
</file>

<file path=ppt/tags/tag272.xml><?xml version="1.0" encoding="utf-8"?>
<p:tagLst xmlns:p="http://schemas.openxmlformats.org/presentationml/2006/main">
  <p:tag name="AS_UNIQUEID" val="6563"/>
</p:tagLst>
</file>

<file path=ppt/tags/tag273.xml><?xml version="1.0" encoding="utf-8"?>
<p:tagLst xmlns:p="http://schemas.openxmlformats.org/presentationml/2006/main">
  <p:tag name="AS_UNIQUEID" val="6564"/>
</p:tagLst>
</file>

<file path=ppt/tags/tag274.xml><?xml version="1.0" encoding="utf-8"?>
<p:tagLst xmlns:p="http://schemas.openxmlformats.org/presentationml/2006/main">
  <p:tag name="AS_UNIQUEID" val="6565"/>
</p:tagLst>
</file>

<file path=ppt/tags/tag275.xml><?xml version="1.0" encoding="utf-8"?>
<p:tagLst xmlns:p="http://schemas.openxmlformats.org/presentationml/2006/main">
  <p:tag name="AS_UNIQUEID" val="6566"/>
</p:tagLst>
</file>

<file path=ppt/tags/tag276.xml><?xml version="1.0" encoding="utf-8"?>
<p:tagLst xmlns:p="http://schemas.openxmlformats.org/presentationml/2006/main">
  <p:tag name="AS_UNIQUEID" val="6567"/>
</p:tagLst>
</file>

<file path=ppt/tags/tag277.xml><?xml version="1.0" encoding="utf-8"?>
<p:tagLst xmlns:p="http://schemas.openxmlformats.org/presentationml/2006/main">
  <p:tag name="AS_UNIQUEID" val="6568"/>
</p:tagLst>
</file>

<file path=ppt/tags/tag278.xml><?xml version="1.0" encoding="utf-8"?>
<p:tagLst xmlns:p="http://schemas.openxmlformats.org/presentationml/2006/main">
  <p:tag name="AS_UNIQUEID" val="6569"/>
</p:tagLst>
</file>

<file path=ppt/tags/tag279.xml><?xml version="1.0" encoding="utf-8"?>
<p:tagLst xmlns:p="http://schemas.openxmlformats.org/presentationml/2006/main">
  <p:tag name="AS_UNIQUEID" val="6570"/>
</p:tagLst>
</file>

<file path=ppt/tags/tag28.xml><?xml version="1.0" encoding="utf-8"?>
<p:tagLst xmlns:p="http://schemas.openxmlformats.org/presentationml/2006/main">
  <p:tag name="AS_UNIQUEID" val="6330"/>
</p:tagLst>
</file>

<file path=ppt/tags/tag280.xml><?xml version="1.0" encoding="utf-8"?>
<p:tagLst xmlns:p="http://schemas.openxmlformats.org/presentationml/2006/main">
  <p:tag name="AS_UNIQUEID" val="6571"/>
</p:tagLst>
</file>

<file path=ppt/tags/tag281.xml><?xml version="1.0" encoding="utf-8"?>
<p:tagLst xmlns:p="http://schemas.openxmlformats.org/presentationml/2006/main">
  <p:tag name="AS_UNIQUEID" val="6572"/>
</p:tagLst>
</file>

<file path=ppt/tags/tag282.xml><?xml version="1.0" encoding="utf-8"?>
<p:tagLst xmlns:p="http://schemas.openxmlformats.org/presentationml/2006/main">
  <p:tag name="AS_UNIQUEID" val="6573"/>
</p:tagLst>
</file>

<file path=ppt/tags/tag283.xml><?xml version="1.0" encoding="utf-8"?>
<p:tagLst xmlns:p="http://schemas.openxmlformats.org/presentationml/2006/main">
  <p:tag name="AS_UNIQUEID" val="6574"/>
</p:tagLst>
</file>

<file path=ppt/tags/tag284.xml><?xml version="1.0" encoding="utf-8"?>
<p:tagLst xmlns:p="http://schemas.openxmlformats.org/presentationml/2006/main">
  <p:tag name="AS_UNIQUEID" val="6575"/>
</p:tagLst>
</file>

<file path=ppt/tags/tag285.xml><?xml version="1.0" encoding="utf-8"?>
<p:tagLst xmlns:p="http://schemas.openxmlformats.org/presentationml/2006/main">
  <p:tag name="AS_UNIQUEID" val="6576"/>
</p:tagLst>
</file>

<file path=ppt/tags/tag286.xml><?xml version="1.0" encoding="utf-8"?>
<p:tagLst xmlns:p="http://schemas.openxmlformats.org/presentationml/2006/main">
  <p:tag name="AS_UNIQUEID" val="6577"/>
</p:tagLst>
</file>

<file path=ppt/tags/tag287.xml><?xml version="1.0" encoding="utf-8"?>
<p:tagLst xmlns:p="http://schemas.openxmlformats.org/presentationml/2006/main">
  <p:tag name="AS_UNIQUEID" val="6578"/>
</p:tagLst>
</file>

<file path=ppt/tags/tag288.xml><?xml version="1.0" encoding="utf-8"?>
<p:tagLst xmlns:p="http://schemas.openxmlformats.org/presentationml/2006/main">
  <p:tag name="AS_UNIQUEID" val="6579"/>
</p:tagLst>
</file>

<file path=ppt/tags/tag289.xml><?xml version="1.0" encoding="utf-8"?>
<p:tagLst xmlns:p="http://schemas.openxmlformats.org/presentationml/2006/main">
  <p:tag name="AS_UNIQUEID" val="6580"/>
</p:tagLst>
</file>

<file path=ppt/tags/tag29.xml><?xml version="1.0" encoding="utf-8"?>
<p:tagLst xmlns:p="http://schemas.openxmlformats.org/presentationml/2006/main">
  <p:tag name="AS_UNIQUEID" val="6331"/>
</p:tagLst>
</file>

<file path=ppt/tags/tag290.xml><?xml version="1.0" encoding="utf-8"?>
<p:tagLst xmlns:p="http://schemas.openxmlformats.org/presentationml/2006/main">
  <p:tag name="AS_UNIQUEID" val="6581"/>
</p:tagLst>
</file>

<file path=ppt/tags/tag291.xml><?xml version="1.0" encoding="utf-8"?>
<p:tagLst xmlns:p="http://schemas.openxmlformats.org/presentationml/2006/main">
  <p:tag name="AS_UNIQUEID" val="6582"/>
</p:tagLst>
</file>

<file path=ppt/tags/tag292.xml><?xml version="1.0" encoding="utf-8"?>
<p:tagLst xmlns:p="http://schemas.openxmlformats.org/presentationml/2006/main">
  <p:tag name="AS_UNIQUEID" val="6583"/>
</p:tagLst>
</file>

<file path=ppt/tags/tag293.xml><?xml version="1.0" encoding="utf-8"?>
<p:tagLst xmlns:p="http://schemas.openxmlformats.org/presentationml/2006/main">
  <p:tag name="AS_UNIQUEID" val="6584"/>
</p:tagLst>
</file>

<file path=ppt/tags/tag294.xml><?xml version="1.0" encoding="utf-8"?>
<p:tagLst xmlns:p="http://schemas.openxmlformats.org/presentationml/2006/main">
  <p:tag name="AS_UNIQUEID" val="6585"/>
</p:tagLst>
</file>

<file path=ppt/tags/tag295.xml><?xml version="1.0" encoding="utf-8"?>
<p:tagLst xmlns:p="http://schemas.openxmlformats.org/presentationml/2006/main">
  <p:tag name="AS_UNIQUEID" val="6586"/>
</p:tagLst>
</file>

<file path=ppt/tags/tag296.xml><?xml version="1.0" encoding="utf-8"?>
<p:tagLst xmlns:p="http://schemas.openxmlformats.org/presentationml/2006/main">
  <p:tag name="AS_UNIQUEID" val="6587"/>
</p:tagLst>
</file>

<file path=ppt/tags/tag297.xml><?xml version="1.0" encoding="utf-8"?>
<p:tagLst xmlns:p="http://schemas.openxmlformats.org/presentationml/2006/main">
  <p:tag name="AS_UNIQUEID" val="6588"/>
</p:tagLst>
</file>

<file path=ppt/tags/tag298.xml><?xml version="1.0" encoding="utf-8"?>
<p:tagLst xmlns:p="http://schemas.openxmlformats.org/presentationml/2006/main">
  <p:tag name="AS_UNIQUEID" val="6589"/>
</p:tagLst>
</file>

<file path=ppt/tags/tag299.xml><?xml version="1.0" encoding="utf-8"?>
<p:tagLst xmlns:p="http://schemas.openxmlformats.org/presentationml/2006/main">
  <p:tag name="AS_UNIQUEID" val="6590"/>
</p:tagLst>
</file>

<file path=ppt/tags/tag3.xml><?xml version="1.0" encoding="utf-8"?>
<p:tagLst xmlns:p="http://schemas.openxmlformats.org/presentationml/2006/main">
  <p:tag name="AS_UNIQUEID" val="6305"/>
</p:tagLst>
</file>

<file path=ppt/tags/tag30.xml><?xml version="1.0" encoding="utf-8"?>
<p:tagLst xmlns:p="http://schemas.openxmlformats.org/presentationml/2006/main">
  <p:tag name="AS_UNIQUEID" val="6332"/>
</p:tagLst>
</file>

<file path=ppt/tags/tag300.xml><?xml version="1.0" encoding="utf-8"?>
<p:tagLst xmlns:p="http://schemas.openxmlformats.org/presentationml/2006/main">
  <p:tag name="AS_UNIQUEID" val="6591"/>
</p:tagLst>
</file>

<file path=ppt/tags/tag301.xml><?xml version="1.0" encoding="utf-8"?>
<p:tagLst xmlns:p="http://schemas.openxmlformats.org/presentationml/2006/main">
  <p:tag name="AS_UNIQUEID" val="6592"/>
</p:tagLst>
</file>

<file path=ppt/tags/tag302.xml><?xml version="1.0" encoding="utf-8"?>
<p:tagLst xmlns:p="http://schemas.openxmlformats.org/presentationml/2006/main">
  <p:tag name="AS_UNIQUEID" val="6593"/>
</p:tagLst>
</file>

<file path=ppt/tags/tag303.xml><?xml version="1.0" encoding="utf-8"?>
<p:tagLst xmlns:p="http://schemas.openxmlformats.org/presentationml/2006/main">
  <p:tag name="AS_UNIQUEID" val="6594"/>
</p:tagLst>
</file>

<file path=ppt/tags/tag304.xml><?xml version="1.0" encoding="utf-8"?>
<p:tagLst xmlns:p="http://schemas.openxmlformats.org/presentationml/2006/main">
  <p:tag name="AS_UNIQUEID" val="6595"/>
</p:tagLst>
</file>

<file path=ppt/tags/tag305.xml><?xml version="1.0" encoding="utf-8"?>
<p:tagLst xmlns:p="http://schemas.openxmlformats.org/presentationml/2006/main">
  <p:tag name="AS_UNIQUEID" val="6596"/>
</p:tagLst>
</file>

<file path=ppt/tags/tag306.xml><?xml version="1.0" encoding="utf-8"?>
<p:tagLst xmlns:p="http://schemas.openxmlformats.org/presentationml/2006/main">
  <p:tag name="AS_UNIQUEID" val="6597"/>
</p:tagLst>
</file>

<file path=ppt/tags/tag307.xml><?xml version="1.0" encoding="utf-8"?>
<p:tagLst xmlns:p="http://schemas.openxmlformats.org/presentationml/2006/main">
  <p:tag name="AS_UNIQUEID" val="6598"/>
</p:tagLst>
</file>

<file path=ppt/tags/tag308.xml><?xml version="1.0" encoding="utf-8"?>
<p:tagLst xmlns:p="http://schemas.openxmlformats.org/presentationml/2006/main">
  <p:tag name="AS_UNIQUEID" val="6599"/>
</p:tagLst>
</file>

<file path=ppt/tags/tag309.xml><?xml version="1.0" encoding="utf-8"?>
<p:tagLst xmlns:p="http://schemas.openxmlformats.org/presentationml/2006/main">
  <p:tag name="AS_UNIQUEID" val="6600"/>
</p:tagLst>
</file>

<file path=ppt/tags/tag31.xml><?xml version="1.0" encoding="utf-8"?>
<p:tagLst xmlns:p="http://schemas.openxmlformats.org/presentationml/2006/main">
  <p:tag name="AS_UNIQUEID" val="6333"/>
</p:tagLst>
</file>

<file path=ppt/tags/tag310.xml><?xml version="1.0" encoding="utf-8"?>
<p:tagLst xmlns:p="http://schemas.openxmlformats.org/presentationml/2006/main">
  <p:tag name="AS_UNIQUEID" val="6601"/>
</p:tagLst>
</file>

<file path=ppt/tags/tag311.xml><?xml version="1.0" encoding="utf-8"?>
<p:tagLst xmlns:p="http://schemas.openxmlformats.org/presentationml/2006/main">
  <p:tag name="AS_UNIQUEID" val="6602"/>
</p:tagLst>
</file>

<file path=ppt/tags/tag312.xml><?xml version="1.0" encoding="utf-8"?>
<p:tagLst xmlns:p="http://schemas.openxmlformats.org/presentationml/2006/main">
  <p:tag name="AS_UNIQUEID" val="6603"/>
</p:tagLst>
</file>

<file path=ppt/tags/tag313.xml><?xml version="1.0" encoding="utf-8"?>
<p:tagLst xmlns:p="http://schemas.openxmlformats.org/presentationml/2006/main">
  <p:tag name="AS_UNIQUEID" val="6604"/>
</p:tagLst>
</file>

<file path=ppt/tags/tag314.xml><?xml version="1.0" encoding="utf-8"?>
<p:tagLst xmlns:p="http://schemas.openxmlformats.org/presentationml/2006/main">
  <p:tag name="AS_UNIQUEID" val="6605"/>
</p:tagLst>
</file>

<file path=ppt/tags/tag315.xml><?xml version="1.0" encoding="utf-8"?>
<p:tagLst xmlns:p="http://schemas.openxmlformats.org/presentationml/2006/main">
  <p:tag name="AS_UNIQUEID" val="6606"/>
</p:tagLst>
</file>

<file path=ppt/tags/tag316.xml><?xml version="1.0" encoding="utf-8"?>
<p:tagLst xmlns:p="http://schemas.openxmlformats.org/presentationml/2006/main">
  <p:tag name="AS_UNIQUEID" val="6607"/>
</p:tagLst>
</file>

<file path=ppt/tags/tag317.xml><?xml version="1.0" encoding="utf-8"?>
<p:tagLst xmlns:p="http://schemas.openxmlformats.org/presentationml/2006/main">
  <p:tag name="AS_UNIQUEID" val="6608"/>
</p:tagLst>
</file>

<file path=ppt/tags/tag318.xml><?xml version="1.0" encoding="utf-8"?>
<p:tagLst xmlns:p="http://schemas.openxmlformats.org/presentationml/2006/main">
  <p:tag name="AS_UNIQUEID" val="6609"/>
</p:tagLst>
</file>

<file path=ppt/tags/tag319.xml><?xml version="1.0" encoding="utf-8"?>
<p:tagLst xmlns:p="http://schemas.openxmlformats.org/presentationml/2006/main">
  <p:tag name="AS_UNIQUEID" val="6610"/>
  <p:tag name="KSO_WM_BEAUTIFY_FLAG" val=""/>
</p:tagLst>
</file>

<file path=ppt/tags/tag32.xml><?xml version="1.0" encoding="utf-8"?>
<p:tagLst xmlns:p="http://schemas.openxmlformats.org/presentationml/2006/main">
  <p:tag name="AS_UNIQUEID" val="6334"/>
</p:tagLst>
</file>

<file path=ppt/tags/tag320.xml><?xml version="1.0" encoding="utf-8"?>
<p:tagLst xmlns:p="http://schemas.openxmlformats.org/presentationml/2006/main">
  <p:tag name="AS_UNIQUEID" val="6611"/>
  <p:tag name="KSO_WM_BEAUTIFY_FLAG" val=""/>
</p:tagLst>
</file>

<file path=ppt/tags/tag321.xml><?xml version="1.0" encoding="utf-8"?>
<p:tagLst xmlns:p="http://schemas.openxmlformats.org/presentationml/2006/main">
  <p:tag name="AS_UNIQUEID" val="6612"/>
  <p:tag name="KSO_WM_BEAUTIFY_FLAG" val=""/>
</p:tagLst>
</file>

<file path=ppt/tags/tag322.xml><?xml version="1.0" encoding="utf-8"?>
<p:tagLst xmlns:p="http://schemas.openxmlformats.org/presentationml/2006/main">
  <p:tag name="AS_UNIQUEID" val="6613"/>
  <p:tag name="KSO_WM_BEAUTIFY_FLAG" val=""/>
</p:tagLst>
</file>

<file path=ppt/tags/tag323.xml><?xml version="1.0" encoding="utf-8"?>
<p:tagLst xmlns:p="http://schemas.openxmlformats.org/presentationml/2006/main">
  <p:tag name="AS_UNIQUEID" val="6614"/>
  <p:tag name="KSO_WM_BEAUTIFY_FLAG" val=""/>
</p:tagLst>
</file>

<file path=ppt/tags/tag324.xml><?xml version="1.0" encoding="utf-8"?>
<p:tagLst xmlns:p="http://schemas.openxmlformats.org/presentationml/2006/main">
  <p:tag name="AS_UNIQUEID" val="6615"/>
  <p:tag name="KSO_WM_BEAUTIFY_FLAG" val=""/>
</p:tagLst>
</file>

<file path=ppt/tags/tag325.xml><?xml version="1.0" encoding="utf-8"?>
<p:tagLst xmlns:p="http://schemas.openxmlformats.org/presentationml/2006/main">
  <p:tag name="AS_UNIQUEID" val="6616"/>
  <p:tag name="KSO_WM_BEAUTIFY_FLAG" val=""/>
</p:tagLst>
</file>

<file path=ppt/tags/tag326.xml><?xml version="1.0" encoding="utf-8"?>
<p:tagLst xmlns:p="http://schemas.openxmlformats.org/presentationml/2006/main">
  <p:tag name="AS_UNIQUEID" val="6617"/>
  <p:tag name="KSO_WM_BEAUTIFY_FLAG" val=""/>
</p:tagLst>
</file>

<file path=ppt/tags/tag327.xml><?xml version="1.0" encoding="utf-8"?>
<p:tagLst xmlns:p="http://schemas.openxmlformats.org/presentationml/2006/main">
  <p:tag name="AS_UNIQUEID" val="6618"/>
</p:tagLst>
</file>

<file path=ppt/tags/tag328.xml><?xml version="1.0" encoding="utf-8"?>
<p:tagLst xmlns:p="http://schemas.openxmlformats.org/presentationml/2006/main">
  <p:tag name="AS_UNIQUEID" val="6619"/>
</p:tagLst>
</file>

<file path=ppt/tags/tag329.xml><?xml version="1.0" encoding="utf-8"?>
<p:tagLst xmlns:p="http://schemas.openxmlformats.org/presentationml/2006/main">
  <p:tag name="AS_UNIQUEID" val="6620"/>
  <p:tag name="KSO_WM_BEAUTIFY_FLAG" val=""/>
</p:tagLst>
</file>

<file path=ppt/tags/tag33.xml><?xml version="1.0" encoding="utf-8"?>
<p:tagLst xmlns:p="http://schemas.openxmlformats.org/presentationml/2006/main">
  <p:tag name="AS_UNIQUEID" val="6335"/>
</p:tagLst>
</file>

<file path=ppt/tags/tag330.xml><?xml version="1.0" encoding="utf-8"?>
<p:tagLst xmlns:p="http://schemas.openxmlformats.org/presentationml/2006/main">
  <p:tag name="AS_UNIQUEID" val="6621"/>
  <p:tag name="KSO_WM_BEAUTIFY_FLAG" val=""/>
</p:tagLst>
</file>

<file path=ppt/tags/tag331.xml><?xml version="1.0" encoding="utf-8"?>
<p:tagLst xmlns:p="http://schemas.openxmlformats.org/presentationml/2006/main">
  <p:tag name="AS_UNIQUEID" val="6622"/>
  <p:tag name="KSO_WM_BEAUTIFY_FLAG" val=""/>
</p:tagLst>
</file>

<file path=ppt/tags/tag33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34.xml><?xml version="1.0" encoding="utf-8"?>
<p:tagLst xmlns:p="http://schemas.openxmlformats.org/presentationml/2006/main">
  <p:tag name="AS_UNIQUEID" val="6336"/>
</p:tagLst>
</file>

<file path=ppt/tags/tag35.xml><?xml version="1.0" encoding="utf-8"?>
<p:tagLst xmlns:p="http://schemas.openxmlformats.org/presentationml/2006/main">
  <p:tag name="AS_UNIQUEID" val="6337"/>
</p:tagLst>
</file>

<file path=ppt/tags/tag36.xml><?xml version="1.0" encoding="utf-8"?>
<p:tagLst xmlns:p="http://schemas.openxmlformats.org/presentationml/2006/main">
  <p:tag name="AS_UNIQUEID" val="6338"/>
</p:tagLst>
</file>

<file path=ppt/tags/tag37.xml><?xml version="1.0" encoding="utf-8"?>
<p:tagLst xmlns:p="http://schemas.openxmlformats.org/presentationml/2006/main">
  <p:tag name="AS_UNIQUEID" val="6339"/>
</p:tagLst>
</file>

<file path=ppt/tags/tag38.xml><?xml version="1.0" encoding="utf-8"?>
<p:tagLst xmlns:p="http://schemas.openxmlformats.org/presentationml/2006/main">
  <p:tag name="AS_UNIQUEID" val="6340"/>
</p:tagLst>
</file>

<file path=ppt/tags/tag39.xml><?xml version="1.0" encoding="utf-8"?>
<p:tagLst xmlns:p="http://schemas.openxmlformats.org/presentationml/2006/main">
  <p:tag name="AS_UNIQUEID" val="6341"/>
</p:tagLst>
</file>

<file path=ppt/tags/tag4.xml><?xml version="1.0" encoding="utf-8"?>
<p:tagLst xmlns:p="http://schemas.openxmlformats.org/presentationml/2006/main">
  <p:tag name="AS_UNIQUEID" val="6306"/>
</p:tagLst>
</file>

<file path=ppt/tags/tag40.xml><?xml version="1.0" encoding="utf-8"?>
<p:tagLst xmlns:p="http://schemas.openxmlformats.org/presentationml/2006/main">
  <p:tag name="AS_UNIQUEID" val="6342"/>
</p:tagLst>
</file>

<file path=ppt/tags/tag41.xml><?xml version="1.0" encoding="utf-8"?>
<p:tagLst xmlns:p="http://schemas.openxmlformats.org/presentationml/2006/main">
  <p:tag name="AS_UNIQUEID" val="6343"/>
</p:tagLst>
</file>

<file path=ppt/tags/tag42.xml><?xml version="1.0" encoding="utf-8"?>
<p:tagLst xmlns:p="http://schemas.openxmlformats.org/presentationml/2006/main">
  <p:tag name="AS_UNIQUEID" val="6344"/>
</p:tagLst>
</file>

<file path=ppt/tags/tag43.xml><?xml version="1.0" encoding="utf-8"?>
<p:tagLst xmlns:p="http://schemas.openxmlformats.org/presentationml/2006/main">
  <p:tag name="AS_UNIQUEID" val="6345"/>
</p:tagLst>
</file>

<file path=ppt/tags/tag44.xml><?xml version="1.0" encoding="utf-8"?>
<p:tagLst xmlns:p="http://schemas.openxmlformats.org/presentationml/2006/main">
  <p:tag name="AS_UNIQUEID" val="6346"/>
</p:tagLst>
</file>

<file path=ppt/tags/tag45.xml><?xml version="1.0" encoding="utf-8"?>
<p:tagLst xmlns:p="http://schemas.openxmlformats.org/presentationml/2006/main">
  <p:tag name="AS_UNIQUEID" val="6347"/>
</p:tagLst>
</file>

<file path=ppt/tags/tag46.xml><?xml version="1.0" encoding="utf-8"?>
<p:tagLst xmlns:p="http://schemas.openxmlformats.org/presentationml/2006/main">
  <p:tag name="AS_UNIQUEID" val="6348"/>
</p:tagLst>
</file>

<file path=ppt/tags/tag47.xml><?xml version="1.0" encoding="utf-8"?>
<p:tagLst xmlns:p="http://schemas.openxmlformats.org/presentationml/2006/main">
  <p:tag name="AS_UNIQUEID" val="6349"/>
</p:tagLst>
</file>

<file path=ppt/tags/tag48.xml><?xml version="1.0" encoding="utf-8"?>
<p:tagLst xmlns:p="http://schemas.openxmlformats.org/presentationml/2006/main">
  <p:tag name="AS_UNIQUEID" val="63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63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6307"/>
</p:tagLst>
</file>

<file path=ppt/tags/tag50.xml><?xml version="1.0" encoding="utf-8"?>
<p:tagLst xmlns:p="http://schemas.openxmlformats.org/presentationml/2006/main">
  <p:tag name="AS_UNIQUEID" val="63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63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63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6355"/>
</p:tagLst>
</file>

<file path=ppt/tags/tag54.xml><?xml version="1.0" encoding="utf-8"?>
<p:tagLst xmlns:p="http://schemas.openxmlformats.org/presentationml/2006/main">
  <p:tag name="AS_UNIQUEID" val="63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63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63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63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63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6361"/>
</p:tagLst>
</file>

<file path=ppt/tags/tag6.xml><?xml version="1.0" encoding="utf-8"?>
<p:tagLst xmlns:p="http://schemas.openxmlformats.org/presentationml/2006/main">
  <p:tag name="AS_UNIQUEID" val="6308"/>
</p:tagLst>
</file>

<file path=ppt/tags/tag60.xml><?xml version="1.0" encoding="utf-8"?>
<p:tagLst xmlns:p="http://schemas.openxmlformats.org/presentationml/2006/main">
  <p:tag name="AS_UNIQUEID" val="6362"/>
</p:tagLst>
</file>

<file path=ppt/tags/tag61.xml><?xml version="1.0" encoding="utf-8"?>
<p:tagLst xmlns:p="http://schemas.openxmlformats.org/presentationml/2006/main">
  <p:tag name="AS_UNIQUEID" val="6363"/>
</p:tagLst>
</file>

<file path=ppt/tags/tag62.xml><?xml version="1.0" encoding="utf-8"?>
<p:tagLst xmlns:p="http://schemas.openxmlformats.org/presentationml/2006/main">
  <p:tag name="AS_UNIQUEID" val="6364"/>
</p:tagLst>
</file>

<file path=ppt/tags/tag63.xml><?xml version="1.0" encoding="utf-8"?>
<p:tagLst xmlns:p="http://schemas.openxmlformats.org/presentationml/2006/main">
  <p:tag name="AS_UNIQUEID" val="6365"/>
</p:tagLst>
</file>

<file path=ppt/tags/tag64.xml><?xml version="1.0" encoding="utf-8"?>
<p:tagLst xmlns:p="http://schemas.openxmlformats.org/presentationml/2006/main">
  <p:tag name="AS_UNIQUEID" val="6366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AS_UNIQUEID" val="6367"/>
</p:tagLst>
</file>

<file path=ppt/tags/tag67.xml><?xml version="1.0" encoding="utf-8"?>
<p:tagLst xmlns:p="http://schemas.openxmlformats.org/presentationml/2006/main">
  <p:tag name="AS_UNIQUEID" val="6368"/>
</p:tagLst>
</file>

<file path=ppt/tags/tag68.xml><?xml version="1.0" encoding="utf-8"?>
<p:tagLst xmlns:p="http://schemas.openxmlformats.org/presentationml/2006/main">
  <p:tag name="AS_UNIQUEID" val="6369"/>
</p:tagLst>
</file>

<file path=ppt/tags/tag69.xml><?xml version="1.0" encoding="utf-8"?>
<p:tagLst xmlns:p="http://schemas.openxmlformats.org/presentationml/2006/main">
  <p:tag name="AS_UNIQUEID" val="6370"/>
</p:tagLst>
</file>

<file path=ppt/tags/tag7.xml><?xml version="1.0" encoding="utf-8"?>
<p:tagLst xmlns:p="http://schemas.openxmlformats.org/presentationml/2006/main">
  <p:tag name="AS_UNIQUEID" val="6309"/>
</p:tagLst>
</file>

<file path=ppt/tags/tag70.xml><?xml version="1.0" encoding="utf-8"?>
<p:tagLst xmlns:p="http://schemas.openxmlformats.org/presentationml/2006/main">
  <p:tag name="AS_UNIQUEID" val="6371"/>
</p:tagLst>
</file>

<file path=ppt/tags/tag71.xml><?xml version="1.0" encoding="utf-8"?>
<p:tagLst xmlns:p="http://schemas.openxmlformats.org/presentationml/2006/main">
  <p:tag name="AS_UNIQUEID" val="6372"/>
</p:tagLst>
</file>

<file path=ppt/tags/tag72.xml><?xml version="1.0" encoding="utf-8"?>
<p:tagLst xmlns:p="http://schemas.openxmlformats.org/presentationml/2006/main">
  <p:tag name="AS_UNIQUEID" val="6373"/>
</p:tagLst>
</file>

<file path=ppt/tags/tag73.xml><?xml version="1.0" encoding="utf-8"?>
<p:tagLst xmlns:p="http://schemas.openxmlformats.org/presentationml/2006/main">
  <p:tag name="AS_UNIQUEID" val="6374"/>
</p:tagLst>
</file>

<file path=ppt/tags/tag74.xml><?xml version="1.0" encoding="utf-8"?>
<p:tagLst xmlns:p="http://schemas.openxmlformats.org/presentationml/2006/main">
  <p:tag name="AS_UNIQUEID" val="6375"/>
</p:tagLst>
</file>

<file path=ppt/tags/tag75.xml><?xml version="1.0" encoding="utf-8"?>
<p:tagLst xmlns:p="http://schemas.openxmlformats.org/presentationml/2006/main">
  <p:tag name="AS_UNIQUEID" val="6376"/>
</p:tagLst>
</file>

<file path=ppt/tags/tag76.xml><?xml version="1.0" encoding="utf-8"?>
<p:tagLst xmlns:p="http://schemas.openxmlformats.org/presentationml/2006/main">
  <p:tag name="AS_UNIQUEID" val="6377"/>
</p:tagLst>
</file>

<file path=ppt/tags/tag77.xml><?xml version="1.0" encoding="utf-8"?>
<p:tagLst xmlns:p="http://schemas.openxmlformats.org/presentationml/2006/main">
  <p:tag name="AS_UNIQUEID" val="6378"/>
</p:tagLst>
</file>

<file path=ppt/tags/tag78.xml><?xml version="1.0" encoding="utf-8"?>
<p:tagLst xmlns:p="http://schemas.openxmlformats.org/presentationml/2006/main">
  <p:tag name="AS_UNIQUEID" val="6379"/>
</p:tagLst>
</file>

<file path=ppt/tags/tag79.xml><?xml version="1.0" encoding="utf-8"?>
<p:tagLst xmlns:p="http://schemas.openxmlformats.org/presentationml/2006/main">
  <p:tag name="AS_UNIQUEID" val="6380"/>
</p:tagLst>
</file>

<file path=ppt/tags/tag8.xml><?xml version="1.0" encoding="utf-8"?>
<p:tagLst xmlns:p="http://schemas.openxmlformats.org/presentationml/2006/main">
  <p:tag name="AS_UNIQUEID" val="6310"/>
</p:tagLst>
</file>

<file path=ppt/tags/tag80.xml><?xml version="1.0" encoding="utf-8"?>
<p:tagLst xmlns:p="http://schemas.openxmlformats.org/presentationml/2006/main">
  <p:tag name="AS_UNIQUEID" val="6381"/>
</p:tagLst>
</file>

<file path=ppt/tags/tag81.xml><?xml version="1.0" encoding="utf-8"?>
<p:tagLst xmlns:p="http://schemas.openxmlformats.org/presentationml/2006/main">
  <p:tag name="AS_UNIQUEID" val="6382"/>
</p:tagLst>
</file>

<file path=ppt/tags/tag82.xml><?xml version="1.0" encoding="utf-8"?>
<p:tagLst xmlns:p="http://schemas.openxmlformats.org/presentationml/2006/main">
  <p:tag name="AS_UNIQUEID" val="6383"/>
</p:tagLst>
</file>

<file path=ppt/tags/tag83.xml><?xml version="1.0" encoding="utf-8"?>
<p:tagLst xmlns:p="http://schemas.openxmlformats.org/presentationml/2006/main">
  <p:tag name="AS_UNIQUEID" val="6384"/>
</p:tagLst>
</file>

<file path=ppt/tags/tag84.xml><?xml version="1.0" encoding="utf-8"?>
<p:tagLst xmlns:p="http://schemas.openxmlformats.org/presentationml/2006/main">
  <p:tag name="AS_UNIQUEID" val="6385"/>
</p:tagLst>
</file>

<file path=ppt/tags/tag85.xml><?xml version="1.0" encoding="utf-8"?>
<p:tagLst xmlns:p="http://schemas.openxmlformats.org/presentationml/2006/main">
  <p:tag name="AS_UNIQUEID" val="6386"/>
</p:tagLst>
</file>

<file path=ppt/tags/tag86.xml><?xml version="1.0" encoding="utf-8"?>
<p:tagLst xmlns:p="http://schemas.openxmlformats.org/presentationml/2006/main">
  <p:tag name="AS_UNIQUEID" val="6387"/>
</p:tagLst>
</file>

<file path=ppt/tags/tag87.xml><?xml version="1.0" encoding="utf-8"?>
<p:tagLst xmlns:p="http://schemas.openxmlformats.org/presentationml/2006/main">
  <p:tag name="AS_UNIQUEID" val="6388"/>
</p:tagLst>
</file>

<file path=ppt/tags/tag88.xml><?xml version="1.0" encoding="utf-8"?>
<p:tagLst xmlns:p="http://schemas.openxmlformats.org/presentationml/2006/main">
  <p:tag name="AS_UNIQUEID" val="6389"/>
</p:tagLst>
</file>

<file path=ppt/tags/tag89.xml><?xml version="1.0" encoding="utf-8"?>
<p:tagLst xmlns:p="http://schemas.openxmlformats.org/presentationml/2006/main">
  <p:tag name="AS_UNIQUEID" val="6390"/>
</p:tagLst>
</file>

<file path=ppt/tags/tag9.xml><?xml version="1.0" encoding="utf-8"?>
<p:tagLst xmlns:p="http://schemas.openxmlformats.org/presentationml/2006/main">
  <p:tag name="AS_UNIQUEID" val="6311"/>
</p:tagLst>
</file>

<file path=ppt/tags/tag90.xml><?xml version="1.0" encoding="utf-8"?>
<p:tagLst xmlns:p="http://schemas.openxmlformats.org/presentationml/2006/main">
  <p:tag name="AS_UNIQUEID" val="6391"/>
</p:tagLst>
</file>

<file path=ppt/tags/tag91.xml><?xml version="1.0" encoding="utf-8"?>
<p:tagLst xmlns:p="http://schemas.openxmlformats.org/presentationml/2006/main">
  <p:tag name="AS_UNIQUEID" val="6392"/>
</p:tagLst>
</file>

<file path=ppt/tags/tag92.xml><?xml version="1.0" encoding="utf-8"?>
<p:tagLst xmlns:p="http://schemas.openxmlformats.org/presentationml/2006/main">
  <p:tag name="AS_UNIQUEID" val="498"/>
</p:tagLst>
</file>

<file path=ppt/tags/tag93.xml><?xml version="1.0" encoding="utf-8"?>
<p:tagLst xmlns:p="http://schemas.openxmlformats.org/presentationml/2006/main">
  <p:tag name="AS_UNIQUEID" val="6393"/>
</p:tagLst>
</file>

<file path=ppt/tags/tag94.xml><?xml version="1.0" encoding="utf-8"?>
<p:tagLst xmlns:p="http://schemas.openxmlformats.org/presentationml/2006/main">
  <p:tag name="AS_UNIQUEID" val="6394"/>
</p:tagLst>
</file>

<file path=ppt/tags/tag95.xml><?xml version="1.0" encoding="utf-8"?>
<p:tagLst xmlns:p="http://schemas.openxmlformats.org/presentationml/2006/main">
  <p:tag name="AS_UNIQUEID" val="6395"/>
</p:tagLst>
</file>

<file path=ppt/tags/tag96.xml><?xml version="1.0" encoding="utf-8"?>
<p:tagLst xmlns:p="http://schemas.openxmlformats.org/presentationml/2006/main">
  <p:tag name="AS_UNIQUEID" val="6396"/>
</p:tagLst>
</file>

<file path=ppt/tags/tag97.xml><?xml version="1.0" encoding="utf-8"?>
<p:tagLst xmlns:p="http://schemas.openxmlformats.org/presentationml/2006/main">
  <p:tag name="AS_UNIQUEID" val="6397"/>
  <p:tag name="KSO_WM_DIAGRAM_VIRTUALLY_FRAME" val="{&quot;height&quot;:36.25,&quot;left&quot;:37.95,&quot;top&quot;:153.87503937007872,&quot;width&quot;:454}"/>
</p:tagLst>
</file>

<file path=ppt/tags/tag98.xml><?xml version="1.0" encoding="utf-8"?>
<p:tagLst xmlns:p="http://schemas.openxmlformats.org/presentationml/2006/main">
  <p:tag name="AS_UNIQUEID" val="6398"/>
</p:tagLst>
</file>

<file path=ppt/tags/tag99.xml><?xml version="1.0" encoding="utf-8"?>
<p:tagLst xmlns:p="http://schemas.openxmlformats.org/presentationml/2006/main">
  <p:tag name="AS_UNIQUEID" val="6399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136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2026-06-14T07:34:42Z</cp:lastPrinted>
  <dcterms:created xsi:type="dcterms:W3CDTF">2026-06-14T07:34:42Z</dcterms:created>
  <dcterms:modified xsi:type="dcterms:W3CDTF">2026-06-13T23:34:42Z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