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341" r:id="rId5"/>
    <p:sldId id="279" r:id="rId6"/>
    <p:sldId id="478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477" r:id="rId18"/>
    <p:sldId id="454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4" userDrawn="1">
          <p15:clr>
            <a:srgbClr val="A4A3A4"/>
          </p15:clr>
        </p15:guide>
        <p15:guide id="2" pos="770" userDrawn="1">
          <p15:clr>
            <a:srgbClr val="A4A3A4"/>
          </p15:clr>
        </p15:guide>
        <p15:guide id="3" pos="7011" userDrawn="1">
          <p15:clr>
            <a:srgbClr val="A4A3A4"/>
          </p15:clr>
        </p15:guide>
        <p15:guide id="4" orient="horz" pos="4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101" autoAdjust="0"/>
  </p:normalViewPr>
  <p:slideViewPr>
    <p:cSldViewPr snapToGrid="0" showGuides="1">
      <p:cViewPr>
        <p:scale>
          <a:sx n="110" d="100"/>
          <a:sy n="110" d="100"/>
        </p:scale>
        <p:origin x="1012" y="500"/>
      </p:cViewPr>
      <p:guideLst>
        <p:guide orient="horz" pos="3844"/>
        <p:guide pos="770"/>
        <p:guide pos="7011"/>
        <p:guide orient="horz" pos="4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tags" Target="tags/tag322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Relationship Id="rId2" Type="http://schemas.openxmlformats.org/officeDocument/2006/relationships/image" Target="../media/image23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1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tags" Target="../tags/tag4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tags" Target="../tags/tag57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1.xml" /><Relationship Id="rId4" Type="http://schemas.openxmlformats.org/officeDocument/2006/relationships/tags" Target="../tags/tag232.xml" /><Relationship Id="rId5" Type="http://schemas.openxmlformats.org/officeDocument/2006/relationships/tags" Target="../tags/tag233.xml" /><Relationship Id="rId6" Type="http://schemas.openxmlformats.org/officeDocument/2006/relationships/tags" Target="../tags/tag234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8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tags" Target="../tags/tag288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8.xml" /><Relationship Id="rId4" Type="http://schemas.openxmlformats.org/officeDocument/2006/relationships/tags" Target="../tags/tag309.xml" /><Relationship Id="rId5" Type="http://schemas.openxmlformats.org/officeDocument/2006/relationships/tags" Target="../tags/tag310.xml" /><Relationship Id="rId6" Type="http://schemas.openxmlformats.org/officeDocument/2006/relationships/tags" Target="../tags/tag31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png" /><Relationship Id="rId7" Type="http://schemas.openxmlformats.org/officeDocument/2006/relationships/tags" Target="../tags/tag6.xml" /><Relationship Id="rId8" Type="http://schemas.openxmlformats.org/officeDocument/2006/relationships/image" Target="../media/image2.jpe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image" Target="../media/image4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image" Target="../media/image4.png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>
            <p:custDataLst>
              <p:tags r:id="rId5"/>
            </p:custDataLst>
          </p:nvPr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基础教育精品课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-1612"/>
            <a:ext cx="12192000" cy="59918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676" y="119022"/>
            <a:ext cx="849073" cy="364662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5"/>
            </p:custDataLst>
          </p:nvPr>
        </p:nvCxnSpPr>
        <p:spPr>
          <a:xfrm>
            <a:off x="0" y="544170"/>
            <a:ext cx="12192000" cy="0"/>
          </a:xfrm>
          <a:prstGeom prst="line">
            <a:avLst/>
          </a:prstGeom>
          <a:ln>
            <a:solidFill>
              <a:srgbClr val="D2D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-1612"/>
            <a:ext cx="12192000" cy="775683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69" y="168675"/>
            <a:ext cx="925304" cy="357822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>
            <p:custDataLst>
              <p:tags r:id="rId5"/>
            </p:custDataLst>
          </p:nvPr>
        </p:nvCxnSpPr>
        <p:spPr>
          <a:xfrm>
            <a:off x="0" y="707133"/>
            <a:ext cx="12192000" cy="0"/>
          </a:xfrm>
          <a:prstGeom prst="line">
            <a:avLst/>
          </a:prstGeom>
          <a:ln>
            <a:solidFill>
              <a:srgbClr val="D2D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一段文本_1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219200" y="2590800"/>
            <a:ext cx="9753600" cy="609600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219200" y="3352800"/>
            <a:ext cx="9753600" cy="914400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.xml" /><Relationship Id="rId11" Type="http://schemas.openxmlformats.org/officeDocument/2006/relationships/tags" Target="../tags/tag3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5.png" /><Relationship Id="rId14" Type="http://schemas.openxmlformats.org/officeDocument/2006/relationships/tags" Target="../tags/tag32.xml" /><Relationship Id="rId15" Type="http://schemas.openxmlformats.org/officeDocument/2006/relationships/tags" Target="../tags/tag33.xml" /><Relationship Id="rId16" Type="http://schemas.openxmlformats.org/officeDocument/2006/relationships/image" Target="../media/image2.jpeg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8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53.xml" /><Relationship Id="rId2" Type="http://schemas.openxmlformats.org/officeDocument/2006/relationships/tags" Target="../tags/tag46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7.xml" /><Relationship Id="rId11" Type="http://schemas.openxmlformats.org/officeDocument/2006/relationships/tags" Target="../tags/tag218.xml" /><Relationship Id="rId12" Type="http://schemas.openxmlformats.org/officeDocument/2006/relationships/tags" Target="../tags/tag219.xml" /><Relationship Id="rId13" Type="http://schemas.openxmlformats.org/officeDocument/2006/relationships/tags" Target="../tags/tag220.xml" /><Relationship Id="rId14" Type="http://schemas.openxmlformats.org/officeDocument/2006/relationships/tags" Target="../tags/tag221.xml" /><Relationship Id="rId15" Type="http://schemas.openxmlformats.org/officeDocument/2006/relationships/tags" Target="../tags/tag222.xml" /><Relationship Id="rId16" Type="http://schemas.openxmlformats.org/officeDocument/2006/relationships/tags" Target="../tags/tag223.xml" /><Relationship Id="rId17" Type="http://schemas.openxmlformats.org/officeDocument/2006/relationships/image" Target="../media/image18.png" /><Relationship Id="rId18" Type="http://schemas.openxmlformats.org/officeDocument/2006/relationships/tags" Target="../tags/tag224.xml" /><Relationship Id="rId19" Type="http://schemas.openxmlformats.org/officeDocument/2006/relationships/image" Target="../media/image19.png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225.xml" /><Relationship Id="rId21" Type="http://schemas.openxmlformats.org/officeDocument/2006/relationships/tags" Target="../tags/tag226.xml" /><Relationship Id="rId22" Type="http://schemas.openxmlformats.org/officeDocument/2006/relationships/tags" Target="../tags/tag227.xml" /><Relationship Id="rId23" Type="http://schemas.openxmlformats.org/officeDocument/2006/relationships/tags" Target="../tags/tag228.xml" /><Relationship Id="rId24" Type="http://schemas.openxmlformats.org/officeDocument/2006/relationships/tags" Target="../tags/tag229.xml" /><Relationship Id="rId25" Type="http://schemas.openxmlformats.org/officeDocument/2006/relationships/image" Target="../media/image20.png" /><Relationship Id="rId26" Type="http://schemas.openxmlformats.org/officeDocument/2006/relationships/tags" Target="../tags/tag230.xml" /><Relationship Id="rId3" Type="http://schemas.openxmlformats.org/officeDocument/2006/relationships/tags" Target="../tags/tag210.xml" /><Relationship Id="rId4" Type="http://schemas.openxmlformats.org/officeDocument/2006/relationships/tags" Target="../tags/tag211.xml" /><Relationship Id="rId5" Type="http://schemas.openxmlformats.org/officeDocument/2006/relationships/tags" Target="../tags/tag212.xml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tags" Target="../tags/tag215.xml" /><Relationship Id="rId9" Type="http://schemas.openxmlformats.org/officeDocument/2006/relationships/tags" Target="../tags/tag21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1.xml" /><Relationship Id="rId11" Type="http://schemas.openxmlformats.org/officeDocument/2006/relationships/tags" Target="../tags/tag242.xml" /><Relationship Id="rId12" Type="http://schemas.openxmlformats.org/officeDocument/2006/relationships/tags" Target="../tags/tag243.xml" /><Relationship Id="rId13" Type="http://schemas.openxmlformats.org/officeDocument/2006/relationships/tags" Target="../tags/tag244.xml" /><Relationship Id="rId14" Type="http://schemas.openxmlformats.org/officeDocument/2006/relationships/tags" Target="../tags/tag245.xml" /><Relationship Id="rId15" Type="http://schemas.openxmlformats.org/officeDocument/2006/relationships/tags" Target="../tags/tag246.xml" /><Relationship Id="rId16" Type="http://schemas.openxmlformats.org/officeDocument/2006/relationships/oleObject" Target="../embeddings/oleObject1.bin" TargetMode="Internal" /><Relationship Id="rId17" Type="http://schemas.openxmlformats.org/officeDocument/2006/relationships/image" Target="../media/image22.wmf" /><Relationship Id="rId18" Type="http://schemas.openxmlformats.org/officeDocument/2006/relationships/tags" Target="../tags/tag247.xml" /><Relationship Id="rId19" Type="http://schemas.openxmlformats.org/officeDocument/2006/relationships/oleObject" Target="../embeddings/oleObject2.bin" TargetMode="Internal" /><Relationship Id="rId2" Type="http://schemas.openxmlformats.org/officeDocument/2006/relationships/notesSlide" Target="../notesSlides/notesSlide10.xml" /><Relationship Id="rId20" Type="http://schemas.openxmlformats.org/officeDocument/2006/relationships/image" Target="../media/image23.wmf" /><Relationship Id="rId21" Type="http://schemas.openxmlformats.org/officeDocument/2006/relationships/vmlDrawing" Target="../drawings/vmlDrawing1.vml" /><Relationship Id="rId3" Type="http://schemas.openxmlformats.org/officeDocument/2006/relationships/tags" Target="../tags/tag235.xml" /><Relationship Id="rId4" Type="http://schemas.openxmlformats.org/officeDocument/2006/relationships/image" Target="../media/image21.png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tags" Target="../tags/tag238.xml" /><Relationship Id="rId8" Type="http://schemas.openxmlformats.org/officeDocument/2006/relationships/tags" Target="../tags/tag239.xml" /><Relationship Id="rId9" Type="http://schemas.openxmlformats.org/officeDocument/2006/relationships/tags" Target="../tags/tag24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9.xml" /><Relationship Id="rId11" Type="http://schemas.openxmlformats.org/officeDocument/2006/relationships/tags" Target="../tags/tag260.xml" /><Relationship Id="rId12" Type="http://schemas.openxmlformats.org/officeDocument/2006/relationships/tags" Target="../tags/tag261.xml" /><Relationship Id="rId13" Type="http://schemas.openxmlformats.org/officeDocument/2006/relationships/tags" Target="../tags/tag262.xml" /><Relationship Id="rId14" Type="http://schemas.openxmlformats.org/officeDocument/2006/relationships/tags" Target="../tags/tag263.xml" /><Relationship Id="rId15" Type="http://schemas.openxmlformats.org/officeDocument/2006/relationships/image" Target="../media/image24.png" /><Relationship Id="rId16" Type="http://schemas.openxmlformats.org/officeDocument/2006/relationships/tags" Target="../tags/tag264.xml" /><Relationship Id="rId17" Type="http://schemas.openxmlformats.org/officeDocument/2006/relationships/tags" Target="../tags/tag265.xml" /><Relationship Id="rId18" Type="http://schemas.openxmlformats.org/officeDocument/2006/relationships/image" Target="../media/image25.png" /><Relationship Id="rId19" Type="http://schemas.openxmlformats.org/officeDocument/2006/relationships/tags" Target="../tags/tag266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267.xml" /><Relationship Id="rId21" Type="http://schemas.openxmlformats.org/officeDocument/2006/relationships/tags" Target="../tags/tag268.xml" /><Relationship Id="rId22" Type="http://schemas.openxmlformats.org/officeDocument/2006/relationships/tags" Target="../tags/tag269.xml" /><Relationship Id="rId3" Type="http://schemas.openxmlformats.org/officeDocument/2006/relationships/tags" Target="../tags/tag252.xml" /><Relationship Id="rId4" Type="http://schemas.openxmlformats.org/officeDocument/2006/relationships/tags" Target="../tags/tag253.xml" /><Relationship Id="rId5" Type="http://schemas.openxmlformats.org/officeDocument/2006/relationships/tags" Target="../tags/tag254.xml" /><Relationship Id="rId6" Type="http://schemas.openxmlformats.org/officeDocument/2006/relationships/tags" Target="../tags/tag255.xml" /><Relationship Id="rId7" Type="http://schemas.openxmlformats.org/officeDocument/2006/relationships/tags" Target="../tags/tag256.xml" /><Relationship Id="rId8" Type="http://schemas.openxmlformats.org/officeDocument/2006/relationships/tags" Target="../tags/tag257.xml" /><Relationship Id="rId9" Type="http://schemas.openxmlformats.org/officeDocument/2006/relationships/tags" Target="../tags/tag25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1.xml" /><Relationship Id="rId11" Type="http://schemas.openxmlformats.org/officeDocument/2006/relationships/tags" Target="../tags/tag282.xml" /><Relationship Id="rId12" Type="http://schemas.openxmlformats.org/officeDocument/2006/relationships/image" Target="../media/image26.png" /><Relationship Id="rId13" Type="http://schemas.openxmlformats.org/officeDocument/2006/relationships/tags" Target="../tags/tag283.xml" /><Relationship Id="rId14" Type="http://schemas.openxmlformats.org/officeDocument/2006/relationships/tags" Target="../tags/tag284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Relationship Id="rId7" Type="http://schemas.openxmlformats.org/officeDocument/2006/relationships/tags" Target="../tags/tag278.xml" /><Relationship Id="rId8" Type="http://schemas.openxmlformats.org/officeDocument/2006/relationships/tags" Target="../tags/tag279.xml" /><Relationship Id="rId9" Type="http://schemas.openxmlformats.org/officeDocument/2006/relationships/tags" Target="../tags/tag28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6.xml" /><Relationship Id="rId11" Type="http://schemas.openxmlformats.org/officeDocument/2006/relationships/tags" Target="../tags/tag297.xml" /><Relationship Id="rId12" Type="http://schemas.openxmlformats.org/officeDocument/2006/relationships/tags" Target="../tags/tag298.xml" /><Relationship Id="rId13" Type="http://schemas.openxmlformats.org/officeDocument/2006/relationships/tags" Target="../tags/tag299.xml" /><Relationship Id="rId14" Type="http://schemas.openxmlformats.org/officeDocument/2006/relationships/tags" Target="../tags/tag300.xml" /><Relationship Id="rId15" Type="http://schemas.openxmlformats.org/officeDocument/2006/relationships/tags" Target="../tags/tag301.xml" /><Relationship Id="rId16" Type="http://schemas.openxmlformats.org/officeDocument/2006/relationships/tags" Target="../tags/tag302.xml" /><Relationship Id="rId17" Type="http://schemas.openxmlformats.org/officeDocument/2006/relationships/tags" Target="../tags/tag303.xml" /><Relationship Id="rId18" Type="http://schemas.openxmlformats.org/officeDocument/2006/relationships/tags" Target="../tags/tag304.xml" /><Relationship Id="rId19" Type="http://schemas.openxmlformats.org/officeDocument/2006/relationships/tags" Target="../tags/tag305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306.xml" /><Relationship Id="rId21" Type="http://schemas.openxmlformats.org/officeDocument/2006/relationships/image" Target="../media/image27.png" /><Relationship Id="rId22" Type="http://schemas.openxmlformats.org/officeDocument/2006/relationships/tags" Target="../tags/tag307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Relationship Id="rId6" Type="http://schemas.openxmlformats.org/officeDocument/2006/relationships/tags" Target="../tags/tag292.xml" /><Relationship Id="rId7" Type="http://schemas.openxmlformats.org/officeDocument/2006/relationships/tags" Target="../tags/tag293.xml" /><Relationship Id="rId8" Type="http://schemas.openxmlformats.org/officeDocument/2006/relationships/tags" Target="../tags/tag294.xml" /><Relationship Id="rId9" Type="http://schemas.openxmlformats.org/officeDocument/2006/relationships/tags" Target="../tags/tag29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9.xml" /><Relationship Id="rId11" Type="http://schemas.openxmlformats.org/officeDocument/2006/relationships/image" Target="../media/image28.png" /><Relationship Id="rId12" Type="http://schemas.openxmlformats.org/officeDocument/2006/relationships/tags" Target="../tags/tag320.xml" /><Relationship Id="rId13" Type="http://schemas.openxmlformats.org/officeDocument/2006/relationships/tags" Target="../tags/tag321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tags" Target="../tags/tag3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5.xml" /><Relationship Id="rId11" Type="http://schemas.openxmlformats.org/officeDocument/2006/relationships/image" Target="../media/image7.png" /><Relationship Id="rId12" Type="http://schemas.openxmlformats.org/officeDocument/2006/relationships/tags" Target="../tags/tag66.xml" /><Relationship Id="rId13" Type="http://schemas.openxmlformats.org/officeDocument/2006/relationships/video" Target="../media/media1.mp4" /><Relationship Id="rId14" Type="http://schemas.microsoft.com/office/2007/relationships/media" Target="../media/media1.mp4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tags" Target="../tags/tag63.xml" /><Relationship Id="rId9" Type="http://schemas.openxmlformats.org/officeDocument/2006/relationships/tags" Target="../tags/tag6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8.xml" /><Relationship Id="rId11" Type="http://schemas.openxmlformats.org/officeDocument/2006/relationships/image" Target="../media/image8.png" /><Relationship Id="rId12" Type="http://schemas.openxmlformats.org/officeDocument/2006/relationships/tags" Target="../tags/tag79.xml" /><Relationship Id="rId13" Type="http://schemas.openxmlformats.org/officeDocument/2006/relationships/image" Target="../media/image9.png" /><Relationship Id="rId14" Type="http://schemas.openxmlformats.org/officeDocument/2006/relationships/tags" Target="../tags/tag80.xml" /><Relationship Id="rId15" Type="http://schemas.openxmlformats.org/officeDocument/2006/relationships/tags" Target="../tags/tag81.xml" /><Relationship Id="rId16" Type="http://schemas.openxmlformats.org/officeDocument/2006/relationships/tags" Target="../tags/tag82.xml" /><Relationship Id="rId17" Type="http://schemas.openxmlformats.org/officeDocument/2006/relationships/tags" Target="../tags/tag83.xml" /><Relationship Id="rId18" Type="http://schemas.openxmlformats.org/officeDocument/2006/relationships/tags" Target="../tags/tag84.xml" /><Relationship Id="rId19" Type="http://schemas.openxmlformats.org/officeDocument/2006/relationships/tags" Target="../tags/tag85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86.xml" /><Relationship Id="rId21" Type="http://schemas.openxmlformats.org/officeDocument/2006/relationships/tags" Target="../tags/tag87.xml" /><Relationship Id="rId22" Type="http://schemas.openxmlformats.org/officeDocument/2006/relationships/tags" Target="../tags/tag88.xml" /><Relationship Id="rId23" Type="http://schemas.openxmlformats.org/officeDocument/2006/relationships/tags" Target="../tags/tag89.xml" /><Relationship Id="rId24" Type="http://schemas.openxmlformats.org/officeDocument/2006/relationships/tags" Target="../tags/tag90.xml" /><Relationship Id="rId25" Type="http://schemas.openxmlformats.org/officeDocument/2006/relationships/tags" Target="../tags/tag91.xml" /><Relationship Id="rId26" Type="http://schemas.openxmlformats.org/officeDocument/2006/relationships/tags" Target="../tags/tag92.xml" /><Relationship Id="rId27" Type="http://schemas.openxmlformats.org/officeDocument/2006/relationships/tags" Target="../tags/tag93.xml" /><Relationship Id="rId28" Type="http://schemas.openxmlformats.org/officeDocument/2006/relationships/tags" Target="../tags/tag94.xml" /><Relationship Id="rId29" Type="http://schemas.openxmlformats.org/officeDocument/2006/relationships/tags" Target="../tags/tag95.xml" /><Relationship Id="rId3" Type="http://schemas.openxmlformats.org/officeDocument/2006/relationships/tags" Target="../tags/tag71.xml" /><Relationship Id="rId30" Type="http://schemas.openxmlformats.org/officeDocument/2006/relationships/tags" Target="../tags/tag96.xml" /><Relationship Id="rId31" Type="http://schemas.openxmlformats.org/officeDocument/2006/relationships/tags" Target="../tags/tag97.xml" /><Relationship Id="rId32" Type="http://schemas.openxmlformats.org/officeDocument/2006/relationships/tags" Target="../tags/tag98.xml" /><Relationship Id="rId33" Type="http://schemas.openxmlformats.org/officeDocument/2006/relationships/tags" Target="../tags/tag99.xml" /><Relationship Id="rId34" Type="http://schemas.openxmlformats.org/officeDocument/2006/relationships/tags" Target="../tags/tag100.xml" /><Relationship Id="rId35" Type="http://schemas.openxmlformats.org/officeDocument/2006/relationships/tags" Target="../tags/tag10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tags" Target="../tags/tag75.xml" /><Relationship Id="rId8" Type="http://schemas.openxmlformats.org/officeDocument/2006/relationships/tags" Target="../tags/tag76.xml" /><Relationship Id="rId9" Type="http://schemas.openxmlformats.org/officeDocument/2006/relationships/tags" Target="../tags/tag7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3.xml" /><Relationship Id="rId11" Type="http://schemas.openxmlformats.org/officeDocument/2006/relationships/tags" Target="../tags/tag114.xml" /><Relationship Id="rId12" Type="http://schemas.openxmlformats.org/officeDocument/2006/relationships/tags" Target="../tags/tag115.xml" /><Relationship Id="rId13" Type="http://schemas.openxmlformats.org/officeDocument/2006/relationships/tags" Target="../tags/tag116.xml" /><Relationship Id="rId14" Type="http://schemas.openxmlformats.org/officeDocument/2006/relationships/tags" Target="../tags/tag117.xml" /><Relationship Id="rId15" Type="http://schemas.openxmlformats.org/officeDocument/2006/relationships/tags" Target="../tags/tag118.xml" /><Relationship Id="rId16" Type="http://schemas.openxmlformats.org/officeDocument/2006/relationships/tags" Target="../tags/tag119.xml" /><Relationship Id="rId17" Type="http://schemas.openxmlformats.org/officeDocument/2006/relationships/image" Target="../media/image10.jpeg" /><Relationship Id="rId18" Type="http://schemas.openxmlformats.org/officeDocument/2006/relationships/tags" Target="../tags/tag120.xml" /><Relationship Id="rId19" Type="http://schemas.openxmlformats.org/officeDocument/2006/relationships/tags" Target="../tags/tag121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122.xml" /><Relationship Id="rId21" Type="http://schemas.openxmlformats.org/officeDocument/2006/relationships/tags" Target="../tags/tag123.xml" /><Relationship Id="rId22" Type="http://schemas.openxmlformats.org/officeDocument/2006/relationships/tags" Target="../tags/tag124.xml" /><Relationship Id="rId23" Type="http://schemas.openxmlformats.org/officeDocument/2006/relationships/tags" Target="../tags/tag125.xml" /><Relationship Id="rId24" Type="http://schemas.openxmlformats.org/officeDocument/2006/relationships/tags" Target="../tags/tag126.xml" /><Relationship Id="rId25" Type="http://schemas.openxmlformats.org/officeDocument/2006/relationships/tags" Target="../tags/tag127.xml" /><Relationship Id="rId26" Type="http://schemas.openxmlformats.org/officeDocument/2006/relationships/tags" Target="../tags/tag128.xml" /><Relationship Id="rId27" Type="http://schemas.openxmlformats.org/officeDocument/2006/relationships/image" Target="../media/image11.png" /><Relationship Id="rId28" Type="http://schemas.openxmlformats.org/officeDocument/2006/relationships/tags" Target="../tags/tag129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Relationship Id="rId8" Type="http://schemas.openxmlformats.org/officeDocument/2006/relationships/tags" Target="../tags/tag111.xml" /><Relationship Id="rId9" Type="http://schemas.openxmlformats.org/officeDocument/2006/relationships/tags" Target="../tags/tag11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1.xml" /><Relationship Id="rId11" Type="http://schemas.openxmlformats.org/officeDocument/2006/relationships/tags" Target="../tags/tag142.xml" /><Relationship Id="rId12" Type="http://schemas.openxmlformats.org/officeDocument/2006/relationships/image" Target="../media/image12.png" /><Relationship Id="rId13" Type="http://schemas.openxmlformats.org/officeDocument/2006/relationships/tags" Target="../tags/tag143.xml" /><Relationship Id="rId14" Type="http://schemas.openxmlformats.org/officeDocument/2006/relationships/image" Target="../media/image13.png" /><Relationship Id="rId15" Type="http://schemas.openxmlformats.org/officeDocument/2006/relationships/tags" Target="../tags/tag144.xml" /><Relationship Id="rId16" Type="http://schemas.openxmlformats.org/officeDocument/2006/relationships/tags" Target="../tags/tag145.xml" /><Relationship Id="rId17" Type="http://schemas.openxmlformats.org/officeDocument/2006/relationships/tags" Target="../tags/tag146.xml" /><Relationship Id="rId18" Type="http://schemas.openxmlformats.org/officeDocument/2006/relationships/tags" Target="../tags/tag14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9.xml" /><Relationship Id="rId11" Type="http://schemas.openxmlformats.org/officeDocument/2006/relationships/image" Target="../media/image14.png" /><Relationship Id="rId12" Type="http://schemas.openxmlformats.org/officeDocument/2006/relationships/tags" Target="../tags/tag160.xml" /><Relationship Id="rId13" Type="http://schemas.openxmlformats.org/officeDocument/2006/relationships/tags" Target="../tags/tag161.xml" /><Relationship Id="rId14" Type="http://schemas.openxmlformats.org/officeDocument/2006/relationships/tags" Target="../tags/tag162.xml" /><Relationship Id="rId15" Type="http://schemas.openxmlformats.org/officeDocument/2006/relationships/tags" Target="../tags/tag163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Relationship Id="rId7" Type="http://schemas.openxmlformats.org/officeDocument/2006/relationships/tags" Target="../tags/tag156.xml" /><Relationship Id="rId8" Type="http://schemas.openxmlformats.org/officeDocument/2006/relationships/tags" Target="../tags/tag157.xml" /><Relationship Id="rId9" Type="http://schemas.openxmlformats.org/officeDocument/2006/relationships/tags" Target="../tags/tag15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5.xml" /><Relationship Id="rId11" Type="http://schemas.openxmlformats.org/officeDocument/2006/relationships/image" Target="../media/image15.png" /><Relationship Id="rId12" Type="http://schemas.openxmlformats.org/officeDocument/2006/relationships/tags" Target="../tags/tag176.xml" /><Relationship Id="rId13" Type="http://schemas.openxmlformats.org/officeDocument/2006/relationships/video" Target="../media/media2.mp4" /><Relationship Id="rId14" Type="http://schemas.microsoft.com/office/2007/relationships/media" Target="../media/media2.mp4" /><Relationship Id="rId15" Type="http://schemas.openxmlformats.org/officeDocument/2006/relationships/tags" Target="../tags/tag17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tags" Target="../tags/tag172.xml" /><Relationship Id="rId8" Type="http://schemas.openxmlformats.org/officeDocument/2006/relationships/tags" Target="../tags/tag173.xml" /><Relationship Id="rId9" Type="http://schemas.openxmlformats.org/officeDocument/2006/relationships/tags" Target="../tags/tag17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9.xml" /><Relationship Id="rId11" Type="http://schemas.openxmlformats.org/officeDocument/2006/relationships/tags" Target="../tags/tag190.xml" /><Relationship Id="rId12" Type="http://schemas.openxmlformats.org/officeDocument/2006/relationships/image" Target="../media/image16.png" /><Relationship Id="rId13" Type="http://schemas.openxmlformats.org/officeDocument/2006/relationships/tags" Target="../tags/tag19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Relationship Id="rId7" Type="http://schemas.openxmlformats.org/officeDocument/2006/relationships/tags" Target="../tags/tag186.xml" /><Relationship Id="rId8" Type="http://schemas.openxmlformats.org/officeDocument/2006/relationships/tags" Target="../tags/tag187.xml" /><Relationship Id="rId9" Type="http://schemas.openxmlformats.org/officeDocument/2006/relationships/tags" Target="../tags/tag18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2.xml" /><Relationship Id="rId11" Type="http://schemas.openxmlformats.org/officeDocument/2006/relationships/tags" Target="../tags/tag203.xml" /><Relationship Id="rId12" Type="http://schemas.openxmlformats.org/officeDocument/2006/relationships/tags" Target="../tags/tag204.xml" /><Relationship Id="rId13" Type="http://schemas.openxmlformats.org/officeDocument/2006/relationships/tags" Target="../tags/tag205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96.xml" /><Relationship Id="rId4" Type="http://schemas.openxmlformats.org/officeDocument/2006/relationships/image" Target="../media/image17.png" /><Relationship Id="rId5" Type="http://schemas.openxmlformats.org/officeDocument/2006/relationships/tags" Target="../tags/tag197.xml" /><Relationship Id="rId6" Type="http://schemas.openxmlformats.org/officeDocument/2006/relationships/tags" Target="../tags/tag198.xml" /><Relationship Id="rId7" Type="http://schemas.openxmlformats.org/officeDocument/2006/relationships/tags" Target="../tags/tag199.xml" /><Relationship Id="rId8" Type="http://schemas.openxmlformats.org/officeDocument/2006/relationships/tags" Target="../tags/tag200.xml" /><Relationship Id="rId9" Type="http://schemas.openxmlformats.org/officeDocument/2006/relationships/tags" Target="../tags/tag20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6" name="组合 15" title=""/>
          <p:cNvGrpSpPr/>
          <p:nvPr>
            <p:custDataLst>
              <p:tags r:id="rId3"/>
            </p:custDataLst>
          </p:nvPr>
        </p:nvGrpSpPr>
        <p:grpSpPr>
          <a:xfrm>
            <a:off x="0" y="2143991"/>
            <a:ext cx="12191999" cy="2815938"/>
            <a:chOff x="0" y="2143991"/>
            <a:chExt cx="12191999" cy="2815938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0" y="2143991"/>
              <a:ext cx="12191999" cy="2815938"/>
            </a:xfrm>
            <a:prstGeom prst="rect">
              <a:avLst/>
            </a:prstGeom>
            <a:solidFill>
              <a:srgbClr val="3749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5"/>
              </p:custDataLst>
            </p:nvPr>
          </p:nvSpPr>
          <p:spPr>
            <a:xfrm rot="3030775">
              <a:off x="200160" y="3082232"/>
              <a:ext cx="891863" cy="939455"/>
            </a:xfrm>
            <a:custGeom>
              <a:gdLst>
                <a:gd name="connsiteX0" fmla="*/ 2945837 w 3037540"/>
                <a:gd name="connsiteY0" fmla="*/ 1003140 h 3037540"/>
                <a:gd name="connsiteX1" fmla="*/ 2969259 w 3037540"/>
                <a:gd name="connsiteY1" fmla="*/ 1067134 h 3037540"/>
                <a:gd name="connsiteX2" fmla="*/ 3037540 w 3037540"/>
                <a:gd name="connsiteY2" fmla="*/ 1518770 h 3037540"/>
                <a:gd name="connsiteX3" fmla="*/ 2969259 w 3037540"/>
                <a:gd name="connsiteY3" fmla="*/ 1970406 h 3037540"/>
                <a:gd name="connsiteX4" fmla="*/ 2945837 w 3037540"/>
                <a:gd name="connsiteY4" fmla="*/ 2034400 h 3037540"/>
                <a:gd name="connsiteX5" fmla="*/ 92385 w 3037540"/>
                <a:gd name="connsiteY5" fmla="*/ 1001277 h 3037540"/>
                <a:gd name="connsiteX6" fmla="*/ 92385 w 3037540"/>
                <a:gd name="connsiteY6" fmla="*/ 2036264 h 3037540"/>
                <a:gd name="connsiteX7" fmla="*/ 68281 w 3037540"/>
                <a:gd name="connsiteY7" fmla="*/ 1970406 h 3037540"/>
                <a:gd name="connsiteX8" fmla="*/ 0 w 3037540"/>
                <a:gd name="connsiteY8" fmla="*/ 1518770 h 3037540"/>
                <a:gd name="connsiteX9" fmla="*/ 68281 w 3037540"/>
                <a:gd name="connsiteY9" fmla="*/ 1067134 h 3037540"/>
                <a:gd name="connsiteX10" fmla="*/ 2760902 w 3037540"/>
                <a:gd name="connsiteY10" fmla="*/ 646535 h 3037540"/>
                <a:gd name="connsiteX11" fmla="*/ 2778158 w 3037540"/>
                <a:gd name="connsiteY11" fmla="*/ 669611 h 3037540"/>
                <a:gd name="connsiteX12" fmla="*/ 2854233 w 3037540"/>
                <a:gd name="connsiteY12" fmla="*/ 794834 h 3037540"/>
                <a:gd name="connsiteX13" fmla="*/ 2866410 w 3037540"/>
                <a:gd name="connsiteY13" fmla="*/ 820112 h 3037540"/>
                <a:gd name="connsiteX14" fmla="*/ 2866410 w 3037540"/>
                <a:gd name="connsiteY14" fmla="*/ 2217428 h 3037540"/>
                <a:gd name="connsiteX15" fmla="*/ 2854233 w 3037540"/>
                <a:gd name="connsiteY15" fmla="*/ 2242706 h 3037540"/>
                <a:gd name="connsiteX16" fmla="*/ 2778158 w 3037540"/>
                <a:gd name="connsiteY16" fmla="*/ 2367929 h 3037540"/>
                <a:gd name="connsiteX17" fmla="*/ 2760902 w 3037540"/>
                <a:gd name="connsiteY17" fmla="*/ 2391005 h 3037540"/>
                <a:gd name="connsiteX18" fmla="*/ 277320 w 3037540"/>
                <a:gd name="connsiteY18" fmla="*/ 645623 h 3037540"/>
                <a:gd name="connsiteX19" fmla="*/ 277320 w 3037540"/>
                <a:gd name="connsiteY19" fmla="*/ 2391917 h 3037540"/>
                <a:gd name="connsiteX20" fmla="*/ 259382 w 3037540"/>
                <a:gd name="connsiteY20" fmla="*/ 2367929 h 3037540"/>
                <a:gd name="connsiteX21" fmla="*/ 183307 w 3037540"/>
                <a:gd name="connsiteY21" fmla="*/ 2242706 h 3037540"/>
                <a:gd name="connsiteX22" fmla="*/ 171812 w 3037540"/>
                <a:gd name="connsiteY22" fmla="*/ 2218844 h 3037540"/>
                <a:gd name="connsiteX23" fmla="*/ 171812 w 3037540"/>
                <a:gd name="connsiteY23" fmla="*/ 818697 h 3037540"/>
                <a:gd name="connsiteX24" fmla="*/ 183307 w 3037540"/>
                <a:gd name="connsiteY24" fmla="*/ 794834 h 3037540"/>
                <a:gd name="connsiteX25" fmla="*/ 259382 w 3037540"/>
                <a:gd name="connsiteY25" fmla="*/ 669611 h 3037540"/>
                <a:gd name="connsiteX26" fmla="*/ 2575967 w 3037540"/>
                <a:gd name="connsiteY26" fmla="*/ 429627 h 3037540"/>
                <a:gd name="connsiteX27" fmla="*/ 2592703 w 3037540"/>
                <a:gd name="connsiteY27" fmla="*/ 444837 h 3037540"/>
                <a:gd name="connsiteX28" fmla="*/ 2681475 w 3037540"/>
                <a:gd name="connsiteY28" fmla="*/ 542512 h 3037540"/>
                <a:gd name="connsiteX29" fmla="*/ 2681475 w 3037540"/>
                <a:gd name="connsiteY29" fmla="*/ 2495029 h 3037540"/>
                <a:gd name="connsiteX30" fmla="*/ 2592703 w 3037540"/>
                <a:gd name="connsiteY30" fmla="*/ 2592703 h 3037540"/>
                <a:gd name="connsiteX31" fmla="*/ 2575967 w 3037540"/>
                <a:gd name="connsiteY31" fmla="*/ 2607913 h 3037540"/>
                <a:gd name="connsiteX32" fmla="*/ 462255 w 3037540"/>
                <a:gd name="connsiteY32" fmla="*/ 429007 h 3037540"/>
                <a:gd name="connsiteX33" fmla="*/ 462255 w 3037540"/>
                <a:gd name="connsiteY33" fmla="*/ 2608533 h 3037540"/>
                <a:gd name="connsiteX34" fmla="*/ 444837 w 3037540"/>
                <a:gd name="connsiteY34" fmla="*/ 2592703 h 3037540"/>
                <a:gd name="connsiteX35" fmla="*/ 356747 w 3037540"/>
                <a:gd name="connsiteY35" fmla="*/ 2495779 h 3037540"/>
                <a:gd name="connsiteX36" fmla="*/ 356747 w 3037540"/>
                <a:gd name="connsiteY36" fmla="*/ 541761 h 3037540"/>
                <a:gd name="connsiteX37" fmla="*/ 444837 w 3037540"/>
                <a:gd name="connsiteY37" fmla="*/ 444837 h 3037540"/>
                <a:gd name="connsiteX38" fmla="*/ 2391032 w 3037540"/>
                <a:gd name="connsiteY38" fmla="*/ 276658 h 3037540"/>
                <a:gd name="connsiteX39" fmla="*/ 2484849 w 3037540"/>
                <a:gd name="connsiteY39" fmla="*/ 346813 h 3037540"/>
                <a:gd name="connsiteX40" fmla="*/ 2496540 w 3037540"/>
                <a:gd name="connsiteY40" fmla="*/ 357439 h 3037540"/>
                <a:gd name="connsiteX41" fmla="*/ 2496540 w 3037540"/>
                <a:gd name="connsiteY41" fmla="*/ 2680102 h 3037540"/>
                <a:gd name="connsiteX42" fmla="*/ 2484849 w 3037540"/>
                <a:gd name="connsiteY42" fmla="*/ 2690727 h 3037540"/>
                <a:gd name="connsiteX43" fmla="*/ 2391032 w 3037540"/>
                <a:gd name="connsiteY43" fmla="*/ 2760882 h 3037540"/>
                <a:gd name="connsiteX44" fmla="*/ 647190 w 3037540"/>
                <a:gd name="connsiteY44" fmla="*/ 276148 h 3037540"/>
                <a:gd name="connsiteX45" fmla="*/ 647190 w 3037540"/>
                <a:gd name="connsiteY45" fmla="*/ 2761392 h 3037540"/>
                <a:gd name="connsiteX46" fmla="*/ 552691 w 3037540"/>
                <a:gd name="connsiteY46" fmla="*/ 2690727 h 3037540"/>
                <a:gd name="connsiteX47" fmla="*/ 541682 w 3037540"/>
                <a:gd name="connsiteY47" fmla="*/ 2680722 h 3037540"/>
                <a:gd name="connsiteX48" fmla="*/ 541682 w 3037540"/>
                <a:gd name="connsiteY48" fmla="*/ 356819 h 3037540"/>
                <a:gd name="connsiteX49" fmla="*/ 552691 w 3037540"/>
                <a:gd name="connsiteY49" fmla="*/ 346813 h 3037540"/>
                <a:gd name="connsiteX50" fmla="*/ 2206097 w 3037540"/>
                <a:gd name="connsiteY50" fmla="*/ 165672 h 3037540"/>
                <a:gd name="connsiteX51" fmla="*/ 2242706 w 3037540"/>
                <a:gd name="connsiteY51" fmla="*/ 183307 h 3037540"/>
                <a:gd name="connsiteX52" fmla="*/ 2311605 w 3037540"/>
                <a:gd name="connsiteY52" fmla="*/ 225164 h 3037540"/>
                <a:gd name="connsiteX53" fmla="*/ 2311605 w 3037540"/>
                <a:gd name="connsiteY53" fmla="*/ 2812376 h 3037540"/>
                <a:gd name="connsiteX54" fmla="*/ 2242706 w 3037540"/>
                <a:gd name="connsiteY54" fmla="*/ 2854233 h 3037540"/>
                <a:gd name="connsiteX55" fmla="*/ 2206097 w 3037540"/>
                <a:gd name="connsiteY55" fmla="*/ 2871869 h 3037540"/>
                <a:gd name="connsiteX56" fmla="*/ 832125 w 3037540"/>
                <a:gd name="connsiteY56" fmla="*/ 165343 h 3037540"/>
                <a:gd name="connsiteX57" fmla="*/ 832125 w 3037540"/>
                <a:gd name="connsiteY57" fmla="*/ 2872197 h 3037540"/>
                <a:gd name="connsiteX58" fmla="*/ 794834 w 3037540"/>
                <a:gd name="connsiteY58" fmla="*/ 2854233 h 3037540"/>
                <a:gd name="connsiteX59" fmla="*/ 726617 w 3037540"/>
                <a:gd name="connsiteY59" fmla="*/ 2812790 h 3037540"/>
                <a:gd name="connsiteX60" fmla="*/ 726617 w 3037540"/>
                <a:gd name="connsiteY60" fmla="*/ 224750 h 3037540"/>
                <a:gd name="connsiteX61" fmla="*/ 794834 w 3037540"/>
                <a:gd name="connsiteY61" fmla="*/ 183307 h 3037540"/>
                <a:gd name="connsiteX62" fmla="*/ 2021162 w 3037540"/>
                <a:gd name="connsiteY62" fmla="*/ 86858 h 3037540"/>
                <a:gd name="connsiteX63" fmla="*/ 2109944 w 3037540"/>
                <a:gd name="connsiteY63" fmla="*/ 119353 h 3037540"/>
                <a:gd name="connsiteX64" fmla="*/ 2126670 w 3037540"/>
                <a:gd name="connsiteY64" fmla="*/ 127410 h 3037540"/>
                <a:gd name="connsiteX65" fmla="*/ 2126670 w 3037540"/>
                <a:gd name="connsiteY65" fmla="*/ 2910131 h 3037540"/>
                <a:gd name="connsiteX66" fmla="*/ 2109944 w 3037540"/>
                <a:gd name="connsiteY66" fmla="*/ 2918188 h 3037540"/>
                <a:gd name="connsiteX67" fmla="*/ 2021162 w 3037540"/>
                <a:gd name="connsiteY67" fmla="*/ 2950682 h 3037540"/>
                <a:gd name="connsiteX68" fmla="*/ 1017060 w 3037540"/>
                <a:gd name="connsiteY68" fmla="*/ 86608 h 3037540"/>
                <a:gd name="connsiteX69" fmla="*/ 1017060 w 3037540"/>
                <a:gd name="connsiteY69" fmla="*/ 2950932 h 3037540"/>
                <a:gd name="connsiteX70" fmla="*/ 927596 w 3037540"/>
                <a:gd name="connsiteY70" fmla="*/ 2918188 h 3037540"/>
                <a:gd name="connsiteX71" fmla="*/ 911552 w 3037540"/>
                <a:gd name="connsiteY71" fmla="*/ 2910459 h 3037540"/>
                <a:gd name="connsiteX72" fmla="*/ 911552 w 3037540"/>
                <a:gd name="connsiteY72" fmla="*/ 127081 h 3037540"/>
                <a:gd name="connsiteX73" fmla="*/ 927596 w 3037540"/>
                <a:gd name="connsiteY73" fmla="*/ 119353 h 3037540"/>
                <a:gd name="connsiteX74" fmla="*/ 1836227 w 3037540"/>
                <a:gd name="connsiteY74" fmla="*/ 33780 h 3037540"/>
                <a:gd name="connsiteX75" fmla="*/ 1941735 w 3037540"/>
                <a:gd name="connsiteY75" fmla="*/ 60909 h 3037540"/>
                <a:gd name="connsiteX76" fmla="*/ 1941735 w 3037540"/>
                <a:gd name="connsiteY76" fmla="*/ 2976631 h 3037540"/>
                <a:gd name="connsiteX77" fmla="*/ 1836227 w 3037540"/>
                <a:gd name="connsiteY77" fmla="*/ 3003760 h 3037540"/>
                <a:gd name="connsiteX78" fmla="*/ 1201995 w 3037540"/>
                <a:gd name="connsiteY78" fmla="*/ 33605 h 3037540"/>
                <a:gd name="connsiteX79" fmla="*/ 1201995 w 3037540"/>
                <a:gd name="connsiteY79" fmla="*/ 3003936 h 3037540"/>
                <a:gd name="connsiteX80" fmla="*/ 1096487 w 3037540"/>
                <a:gd name="connsiteY80" fmla="*/ 2976807 h 3037540"/>
                <a:gd name="connsiteX81" fmla="*/ 1096487 w 3037540"/>
                <a:gd name="connsiteY81" fmla="*/ 60734 h 3037540"/>
                <a:gd name="connsiteX82" fmla="*/ 1651292 w 3037540"/>
                <a:gd name="connsiteY82" fmla="*/ 6692 h 3037540"/>
                <a:gd name="connsiteX83" fmla="*/ 1674055 w 3037540"/>
                <a:gd name="connsiteY83" fmla="*/ 7841 h 3037540"/>
                <a:gd name="connsiteX84" fmla="*/ 1756800 w 3037540"/>
                <a:gd name="connsiteY84" fmla="*/ 20470 h 3037540"/>
                <a:gd name="connsiteX85" fmla="*/ 1756800 w 3037540"/>
                <a:gd name="connsiteY85" fmla="*/ 3017071 h 3037540"/>
                <a:gd name="connsiteX86" fmla="*/ 1674055 w 3037540"/>
                <a:gd name="connsiteY86" fmla="*/ 3029699 h 3037540"/>
                <a:gd name="connsiteX87" fmla="*/ 1651292 w 3037540"/>
                <a:gd name="connsiteY87" fmla="*/ 3030848 h 3037540"/>
                <a:gd name="connsiteX88" fmla="*/ 1386930 w 3037540"/>
                <a:gd name="connsiteY88" fmla="*/ 6657 h 3037540"/>
                <a:gd name="connsiteX89" fmla="*/ 1386930 w 3037540"/>
                <a:gd name="connsiteY89" fmla="*/ 3030883 h 3037540"/>
                <a:gd name="connsiteX90" fmla="*/ 1363485 w 3037540"/>
                <a:gd name="connsiteY90" fmla="*/ 3029699 h 3037540"/>
                <a:gd name="connsiteX91" fmla="*/ 1281422 w 3037540"/>
                <a:gd name="connsiteY91" fmla="*/ 3017175 h 3037540"/>
                <a:gd name="connsiteX92" fmla="*/ 1281422 w 3037540"/>
                <a:gd name="connsiteY92" fmla="*/ 20366 h 3037540"/>
                <a:gd name="connsiteX93" fmla="*/ 1363485 w 3037540"/>
                <a:gd name="connsiteY93" fmla="*/ 7841 h 3037540"/>
                <a:gd name="connsiteX94" fmla="*/ 1518770 w 3037540"/>
                <a:gd name="connsiteY94" fmla="*/ 0 h 3037540"/>
                <a:gd name="connsiteX95" fmla="*/ 1571865 w 3037540"/>
                <a:gd name="connsiteY95" fmla="*/ 2681 h 3037540"/>
                <a:gd name="connsiteX96" fmla="*/ 1571865 w 3037540"/>
                <a:gd name="connsiteY96" fmla="*/ 3034859 h 3037540"/>
                <a:gd name="connsiteX97" fmla="*/ 1518770 w 3037540"/>
                <a:gd name="connsiteY97" fmla="*/ 3037540 h 3037540"/>
                <a:gd name="connsiteX98" fmla="*/ 1466357 w 3037540"/>
                <a:gd name="connsiteY98" fmla="*/ 3034894 h 3037540"/>
                <a:gd name="connsiteX99" fmla="*/ 1466357 w 3037540"/>
                <a:gd name="connsiteY99" fmla="*/ 2647 h 30375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037540" h="3037540">
                  <a:moveTo>
                    <a:pt x="2945837" y="1003140"/>
                  </a:moveTo>
                  <a:lnTo>
                    <a:pt x="2969259" y="1067134"/>
                  </a:lnTo>
                  <a:cubicBezTo>
                    <a:pt x="3013635" y="1209806"/>
                    <a:pt x="3037540" y="1361496"/>
                    <a:pt x="3037540" y="1518770"/>
                  </a:cubicBezTo>
                  <a:cubicBezTo>
                    <a:pt x="3037540" y="1676044"/>
                    <a:pt x="3013635" y="1827734"/>
                    <a:pt x="2969259" y="1970406"/>
                  </a:cubicBezTo>
                  <a:lnTo>
                    <a:pt x="2945837" y="2034400"/>
                  </a:lnTo>
                  <a:close/>
                  <a:moveTo>
                    <a:pt x="92385" y="1001277"/>
                  </a:moveTo>
                  <a:lnTo>
                    <a:pt x="92385" y="2036264"/>
                  </a:lnTo>
                  <a:lnTo>
                    <a:pt x="68281" y="1970406"/>
                  </a:lnTo>
                  <a:cubicBezTo>
                    <a:pt x="23905" y="1827734"/>
                    <a:pt x="0" y="1676044"/>
                    <a:pt x="0" y="1518770"/>
                  </a:cubicBezTo>
                  <a:cubicBezTo>
                    <a:pt x="0" y="1361496"/>
                    <a:pt x="23905" y="1209806"/>
                    <a:pt x="68281" y="1067134"/>
                  </a:cubicBezTo>
                  <a:close/>
                  <a:moveTo>
                    <a:pt x="2760902" y="646535"/>
                  </a:moveTo>
                  <a:lnTo>
                    <a:pt x="2778158" y="669611"/>
                  </a:lnTo>
                  <a:cubicBezTo>
                    <a:pt x="2805451" y="710011"/>
                    <a:pt x="2830852" y="751794"/>
                    <a:pt x="2854233" y="794834"/>
                  </a:cubicBezTo>
                  <a:lnTo>
                    <a:pt x="2866410" y="820112"/>
                  </a:lnTo>
                  <a:lnTo>
                    <a:pt x="2866410" y="2217428"/>
                  </a:lnTo>
                  <a:lnTo>
                    <a:pt x="2854233" y="2242706"/>
                  </a:lnTo>
                  <a:cubicBezTo>
                    <a:pt x="2830852" y="2285746"/>
                    <a:pt x="2805451" y="2327530"/>
                    <a:pt x="2778158" y="2367929"/>
                  </a:cubicBezTo>
                  <a:lnTo>
                    <a:pt x="2760902" y="2391005"/>
                  </a:lnTo>
                  <a:close/>
                  <a:moveTo>
                    <a:pt x="277320" y="645623"/>
                  </a:moveTo>
                  <a:lnTo>
                    <a:pt x="277320" y="2391917"/>
                  </a:lnTo>
                  <a:lnTo>
                    <a:pt x="259382" y="2367929"/>
                  </a:lnTo>
                  <a:cubicBezTo>
                    <a:pt x="232089" y="2327530"/>
                    <a:pt x="206688" y="2285746"/>
                    <a:pt x="183307" y="2242706"/>
                  </a:cubicBezTo>
                  <a:lnTo>
                    <a:pt x="171812" y="2218844"/>
                  </a:lnTo>
                  <a:lnTo>
                    <a:pt x="171812" y="818697"/>
                  </a:lnTo>
                  <a:lnTo>
                    <a:pt x="183307" y="794834"/>
                  </a:lnTo>
                  <a:cubicBezTo>
                    <a:pt x="206688" y="751794"/>
                    <a:pt x="232089" y="710011"/>
                    <a:pt x="259382" y="669611"/>
                  </a:cubicBezTo>
                  <a:close/>
                  <a:moveTo>
                    <a:pt x="2575967" y="429627"/>
                  </a:moveTo>
                  <a:lnTo>
                    <a:pt x="2592703" y="444837"/>
                  </a:lnTo>
                  <a:lnTo>
                    <a:pt x="2681475" y="542512"/>
                  </a:lnTo>
                  <a:lnTo>
                    <a:pt x="2681475" y="2495029"/>
                  </a:lnTo>
                  <a:lnTo>
                    <a:pt x="2592703" y="2592703"/>
                  </a:lnTo>
                  <a:lnTo>
                    <a:pt x="2575967" y="2607913"/>
                  </a:lnTo>
                  <a:close/>
                  <a:moveTo>
                    <a:pt x="462255" y="429007"/>
                  </a:moveTo>
                  <a:lnTo>
                    <a:pt x="462255" y="2608533"/>
                  </a:lnTo>
                  <a:lnTo>
                    <a:pt x="444837" y="2592703"/>
                  </a:lnTo>
                  <a:lnTo>
                    <a:pt x="356747" y="2495779"/>
                  </a:lnTo>
                  <a:lnTo>
                    <a:pt x="356747" y="541761"/>
                  </a:lnTo>
                  <a:lnTo>
                    <a:pt x="444837" y="444837"/>
                  </a:lnTo>
                  <a:close/>
                  <a:moveTo>
                    <a:pt x="2391032" y="276658"/>
                  </a:moveTo>
                  <a:lnTo>
                    <a:pt x="2484849" y="346813"/>
                  </a:lnTo>
                  <a:lnTo>
                    <a:pt x="2496540" y="357439"/>
                  </a:lnTo>
                  <a:lnTo>
                    <a:pt x="2496540" y="2680102"/>
                  </a:lnTo>
                  <a:lnTo>
                    <a:pt x="2484849" y="2690727"/>
                  </a:lnTo>
                  <a:lnTo>
                    <a:pt x="2391032" y="2760882"/>
                  </a:lnTo>
                  <a:close/>
                  <a:moveTo>
                    <a:pt x="647190" y="276148"/>
                  </a:moveTo>
                  <a:lnTo>
                    <a:pt x="647190" y="2761392"/>
                  </a:lnTo>
                  <a:lnTo>
                    <a:pt x="552691" y="2690727"/>
                  </a:lnTo>
                  <a:lnTo>
                    <a:pt x="541682" y="2680722"/>
                  </a:lnTo>
                  <a:lnTo>
                    <a:pt x="541682" y="356819"/>
                  </a:lnTo>
                  <a:lnTo>
                    <a:pt x="552691" y="346813"/>
                  </a:lnTo>
                  <a:close/>
                  <a:moveTo>
                    <a:pt x="2206097" y="165672"/>
                  </a:moveTo>
                  <a:lnTo>
                    <a:pt x="2242706" y="183307"/>
                  </a:lnTo>
                  <a:lnTo>
                    <a:pt x="2311605" y="225164"/>
                  </a:lnTo>
                  <a:lnTo>
                    <a:pt x="2311605" y="2812376"/>
                  </a:lnTo>
                  <a:lnTo>
                    <a:pt x="2242706" y="2854233"/>
                  </a:lnTo>
                  <a:lnTo>
                    <a:pt x="2206097" y="2871869"/>
                  </a:lnTo>
                  <a:close/>
                  <a:moveTo>
                    <a:pt x="832125" y="165343"/>
                  </a:moveTo>
                  <a:lnTo>
                    <a:pt x="832125" y="2872197"/>
                  </a:lnTo>
                  <a:lnTo>
                    <a:pt x="794834" y="2854233"/>
                  </a:lnTo>
                  <a:lnTo>
                    <a:pt x="726617" y="2812790"/>
                  </a:lnTo>
                  <a:lnTo>
                    <a:pt x="726617" y="224750"/>
                  </a:lnTo>
                  <a:lnTo>
                    <a:pt x="794834" y="183307"/>
                  </a:lnTo>
                  <a:close/>
                  <a:moveTo>
                    <a:pt x="2021162" y="86858"/>
                  </a:moveTo>
                  <a:lnTo>
                    <a:pt x="2109944" y="119353"/>
                  </a:lnTo>
                  <a:lnTo>
                    <a:pt x="2126670" y="127410"/>
                  </a:lnTo>
                  <a:lnTo>
                    <a:pt x="2126670" y="2910131"/>
                  </a:lnTo>
                  <a:lnTo>
                    <a:pt x="2109944" y="2918188"/>
                  </a:lnTo>
                  <a:lnTo>
                    <a:pt x="2021162" y="2950682"/>
                  </a:lnTo>
                  <a:close/>
                  <a:moveTo>
                    <a:pt x="1017060" y="86608"/>
                  </a:moveTo>
                  <a:lnTo>
                    <a:pt x="1017060" y="2950932"/>
                  </a:lnTo>
                  <a:lnTo>
                    <a:pt x="927596" y="2918188"/>
                  </a:lnTo>
                  <a:lnTo>
                    <a:pt x="911552" y="2910459"/>
                  </a:lnTo>
                  <a:lnTo>
                    <a:pt x="911552" y="127081"/>
                  </a:lnTo>
                  <a:lnTo>
                    <a:pt x="927596" y="119353"/>
                  </a:lnTo>
                  <a:close/>
                  <a:moveTo>
                    <a:pt x="1836227" y="33780"/>
                  </a:moveTo>
                  <a:lnTo>
                    <a:pt x="1941735" y="60909"/>
                  </a:lnTo>
                  <a:lnTo>
                    <a:pt x="1941735" y="2976631"/>
                  </a:lnTo>
                  <a:lnTo>
                    <a:pt x="1836227" y="3003760"/>
                  </a:lnTo>
                  <a:close/>
                  <a:moveTo>
                    <a:pt x="1201995" y="33605"/>
                  </a:moveTo>
                  <a:lnTo>
                    <a:pt x="1201995" y="3003936"/>
                  </a:lnTo>
                  <a:lnTo>
                    <a:pt x="1096487" y="2976807"/>
                  </a:lnTo>
                  <a:lnTo>
                    <a:pt x="1096487" y="60734"/>
                  </a:lnTo>
                  <a:close/>
                  <a:moveTo>
                    <a:pt x="1651292" y="6692"/>
                  </a:moveTo>
                  <a:lnTo>
                    <a:pt x="1674055" y="7841"/>
                  </a:lnTo>
                  <a:lnTo>
                    <a:pt x="1756800" y="20470"/>
                  </a:lnTo>
                  <a:lnTo>
                    <a:pt x="1756800" y="3017071"/>
                  </a:lnTo>
                  <a:lnTo>
                    <a:pt x="1674055" y="3029699"/>
                  </a:lnTo>
                  <a:lnTo>
                    <a:pt x="1651292" y="3030848"/>
                  </a:lnTo>
                  <a:close/>
                  <a:moveTo>
                    <a:pt x="1386930" y="6657"/>
                  </a:moveTo>
                  <a:lnTo>
                    <a:pt x="1386930" y="3030883"/>
                  </a:lnTo>
                  <a:lnTo>
                    <a:pt x="1363485" y="3029699"/>
                  </a:lnTo>
                  <a:lnTo>
                    <a:pt x="1281422" y="3017175"/>
                  </a:lnTo>
                  <a:lnTo>
                    <a:pt x="1281422" y="20366"/>
                  </a:lnTo>
                  <a:lnTo>
                    <a:pt x="1363485" y="7841"/>
                  </a:lnTo>
                  <a:close/>
                  <a:moveTo>
                    <a:pt x="1518770" y="0"/>
                  </a:moveTo>
                  <a:lnTo>
                    <a:pt x="1571865" y="2681"/>
                  </a:lnTo>
                  <a:lnTo>
                    <a:pt x="1571865" y="3034859"/>
                  </a:lnTo>
                  <a:lnTo>
                    <a:pt x="1518770" y="3037540"/>
                  </a:lnTo>
                  <a:lnTo>
                    <a:pt x="1466357" y="3034894"/>
                  </a:lnTo>
                  <a:lnTo>
                    <a:pt x="1466357" y="26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-635" y="3128645"/>
            <a:ext cx="5433060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1" i="0" u="none" strike="noStrike" kern="0" cap="none" spc="0" normalizeH="0" baseline="0" noProof="0">
                <a:ln>
                  <a:noFill/>
                </a:ln>
                <a:solidFill>
                  <a:srgbClr val="37496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</a:t>
            </a:r>
            <a:r>
              <a:rPr lang="en-US" altLang="zh-CN" sz="4900" b="1" kern="0" smtClean="0">
                <a:solidFill>
                  <a:srgbClr val="FFC000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   </a:t>
            </a:r>
            <a:endParaRPr kumimoji="0" lang="zh-CN" altLang="en-US" sz="49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1135380" y="3198495"/>
            <a:ext cx="609536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第一节  压强（第一课时）</a:t>
            </a:r>
            <a:endParaRPr lang="zh-CN" sz="40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414020" y="238125"/>
            <a:ext cx="50184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第九章  压强与浮力</a:t>
            </a:r>
            <a:endParaRPr lang="zh-CN" altLang="en-US" sz="4400" b="1" u="sng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93940" y="2143760"/>
            <a:ext cx="4798060" cy="2815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 bwMode="auto">
          <a:xfrm>
            <a:off x="1534160" y="1580515"/>
            <a:ext cx="423608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实验结论：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12"/>
            </p:custDataLst>
          </p:nvPr>
        </p:nvSpPr>
        <p:spPr bwMode="auto">
          <a:xfrm>
            <a:off x="1910715" y="2117090"/>
            <a:ext cx="93268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1.当受力面积相同时，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，压力的作用效果越明显；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3"/>
            </p:custDataLst>
          </p:nvPr>
        </p:nvSpPr>
        <p:spPr bwMode="auto">
          <a:xfrm>
            <a:off x="1910715" y="2747645"/>
            <a:ext cx="93268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当压力相同时，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_____________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，压力的作用效果越明显。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4"/>
            </p:custDataLst>
          </p:nvPr>
        </p:nvSpPr>
        <p:spPr bwMode="auto">
          <a:xfrm>
            <a:off x="5511800" y="2129790"/>
            <a:ext cx="21240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压力越大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5"/>
            </p:custDataLst>
          </p:nvPr>
        </p:nvSpPr>
        <p:spPr bwMode="auto">
          <a:xfrm>
            <a:off x="4821555" y="2716530"/>
            <a:ext cx="254952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受力面积越小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16"/>
            </p:custDataLst>
          </p:nvPr>
        </p:nvSpPr>
        <p:spPr bwMode="auto">
          <a:xfrm>
            <a:off x="1406525" y="3286760"/>
            <a:ext cx="6906260" cy="6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比一比：谁对水平面的压力作用效果明显？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l="4032"/>
          <a:stretch>
            <a:fillRect/>
          </a:stretch>
        </p:blipFill>
        <p:spPr>
          <a:xfrm>
            <a:off x="2558415" y="3783965"/>
            <a:ext cx="2666365" cy="2277110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68770" y="3813810"/>
            <a:ext cx="3472180" cy="2276475"/>
          </a:xfrm>
          <a:prstGeom prst="rect">
            <a:avLst/>
          </a:prstGeom>
        </p:spPr>
      </p:pic>
      <p:sp>
        <p:nvSpPr>
          <p:cNvPr id="12" name="矩形 11" title=""/>
          <p:cNvSpPr/>
          <p:nvPr>
            <p:custDataLst>
              <p:tags r:id="rId21"/>
            </p:custDataLst>
          </p:nvPr>
        </p:nvSpPr>
        <p:spPr bwMode="auto">
          <a:xfrm>
            <a:off x="1990725" y="6231890"/>
            <a:ext cx="40208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相同受力面积比较压力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22"/>
            </p:custDataLst>
          </p:nvPr>
        </p:nvSpPr>
        <p:spPr bwMode="auto">
          <a:xfrm>
            <a:off x="6840220" y="6231890"/>
            <a:ext cx="40208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相同压力比较受力面积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23"/>
            </p:custDataLst>
          </p:nvPr>
        </p:nvSpPr>
        <p:spPr>
          <a:xfrm>
            <a:off x="2604135" y="3939540"/>
            <a:ext cx="440055" cy="42354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24"/>
            </p:custDataLst>
          </p:nvPr>
        </p:nvSpPr>
        <p:spPr>
          <a:xfrm>
            <a:off x="7091045" y="3933825"/>
            <a:ext cx="636270" cy="3949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/>
          <a:stretch>
            <a:fillRect/>
          </a:stretch>
        </p:blipFill>
        <p:spPr>
          <a:xfrm flipH="1">
            <a:off x="10541000" y="11747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/>
      <p:bldP spid="20" grpId="0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25600" y="1905000"/>
            <a:ext cx="9516745" cy="3440430"/>
          </a:xfrm>
          <a:prstGeom prst="rect">
            <a:avLst/>
          </a:prstGeom>
        </p:spPr>
      </p:pic>
      <p:grpSp>
        <p:nvGrpSpPr>
          <p:cNvPr id="18" name="组合 17" title=""/>
          <p:cNvGrpSpPr/>
          <p:nvPr>
            <p:custDataLst>
              <p:tags r:id="rId6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8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2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13"/>
            </p:custDataLst>
          </p:nvPr>
        </p:nvSpPr>
        <p:spPr bwMode="auto">
          <a:xfrm>
            <a:off x="1534160" y="1755775"/>
            <a:ext cx="7367270" cy="6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再比一比：谁对水平面的压力作用效果明显？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1" name="矩形 20" title=""/>
          <p:cNvSpPr/>
          <p:nvPr>
            <p:custDataLst>
              <p:tags r:id="rId14"/>
            </p:custDataLst>
          </p:nvPr>
        </p:nvSpPr>
        <p:spPr bwMode="auto">
          <a:xfrm>
            <a:off x="1718945" y="5528310"/>
            <a:ext cx="1860550" cy="6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计算比值：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aphicFrame>
        <p:nvGraphicFramePr>
          <p:cNvPr id="23" name="对象 22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3579495" y="5345430"/>
          <a:ext cx="2070100" cy="8674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16" imgW="939800" imgH="393700" progId="Equation.KSEE3">
                  <p:embed/>
                </p:oleObj>
              </mc:Choice>
              <mc:Fallback>
                <p:oleObj r:id="rId16" imgW="939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79495" y="5345430"/>
                        <a:ext cx="2070100" cy="86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7951470" y="5345430"/>
          <a:ext cx="2367280" cy="8674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9" imgW="1079500" imgH="393700" progId="Equation.KSEE3">
                  <p:embed/>
                </p:oleObj>
              </mc:Choice>
              <mc:Fallback>
                <p:oleObj r:id="rId19" imgW="10795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51470" y="5345430"/>
                        <a:ext cx="2367280" cy="86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904938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、定义：把物体所受的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压力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受力面积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之比叫作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压强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 bwMode="auto">
          <a:xfrm>
            <a:off x="3014980" y="1722120"/>
            <a:ext cx="6754495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物理意义：表示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压力作用效果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的物理量。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1406525" y="2550160"/>
            <a:ext cx="2125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、公式：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mc:AlternateContent>
        <mc:Choice Requires="a14">
          <p:sp>
            <p:nvSpPr>
              <p:cNvPr id="7" name="Object 2" title="">
                <a:hlinkClick action="ppaction://ole?verb=1"/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325851" y="2230097"/>
                <a:ext cx="3164860" cy="1268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45720" bIns="45720" rtlCol="0" anchor="t">
                <a:noAutofit/>
              </a:bodyPr>
              <a:lstStyle/>
              <a:p>
                <a:pPr lvl="0" algn="l">
                  <a:buClr>
                    <a:schemeClr val="hlink"/>
                  </a:buClr>
                  <a:buSzPct val="70000"/>
                  <a:buFontTx/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/>
                            </a:rPr>
                            <m:t>压力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/>
                            </a:rPr>
                            <m:t>受力面积</m:t>
                          </m:r>
                        </m:den>
                      </m:f>
                    </m:oMath>
                  </m:oMathPara>
                </a14:m>
                <a:endPara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Arial"/>
                </a:endParaRPr>
              </a:p>
            </p:txBody>
          </p:sp>
        </mc:Choice>
        <mc:Fallback>
          <p:sp>
            <p:nvSpPr>
              <p:cNvPr id="7" name="Object 2">
                <a:hlinkClick action="ppaction://ole?verb=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325851" y="2230097"/>
                <a:ext cx="3164860" cy="1268569"/>
              </a:xfrm>
              <a:prstGeom prst="rect">
                <a:avLst/>
              </a:prstGeom>
              <a:blipFill rotWithShape="1">
                <a:blip r:embed="rId15"/>
                <a:stretch>
                  <a:fillRect l="-11" t="-48" r="12" b="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Object 2" title="">
                <a:hlinkClick action="ppaction://ole?verb=1"/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81545" y="2327910"/>
                <a:ext cx="2100580" cy="73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45720" bIns="45720" rtlCol="0" anchor="t">
                <a:noAutofit/>
              </a:bodyPr>
              <a:lstStyle/>
              <a:p>
                <a:pPr lvl="0" algn="l">
                  <a:buClr>
                    <a:schemeClr val="hlink"/>
                  </a:buClr>
                  <a:buSzPct val="70000"/>
                  <a:buFontTx/>
                </a:pPr>
                <a:r>
                  <a:rPr lang="en-US" altLang="zh-CN" sz="40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p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/>
                            </a:rPr>
                            <m:t>𝐅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en-US" altLang="zh-CN" sz="4000" b="1"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 pitchFamily="34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r>
                  <a:rPr lang="en-US" altLang="zh-CN" sz="40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      </a:t>
                </a:r>
                <a:endParaRPr lang="en-US" altLang="zh-CN" sz="40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10" name="Object 2">
                <a:hlinkClick action="ppaction://ole?verb=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281545" y="2327910"/>
                <a:ext cx="2100580" cy="738505"/>
              </a:xfrm>
              <a:prstGeom prst="rect">
                <a:avLst/>
              </a:prstGeom>
              <a:blipFill rotWithShape="1">
                <a:blip r:embed="rId18"/>
                <a:stretch>
                  <a:fillRect b="-23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 title=""/>
          <p:cNvSpPr txBox="1"/>
          <p:nvPr>
            <p:custDataLst>
              <p:tags r:id="rId19"/>
            </p:custDataLst>
          </p:nvPr>
        </p:nvSpPr>
        <p:spPr>
          <a:xfrm>
            <a:off x="1406525" y="3693160"/>
            <a:ext cx="2125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、单位：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20"/>
            </p:custDataLst>
          </p:nvPr>
        </p:nvSpPr>
        <p:spPr>
          <a:xfrm>
            <a:off x="3335020" y="3702367"/>
            <a:ext cx="508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帕斯卡，简称帕，符号是 Pa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21"/>
            </p:custDataLst>
          </p:nvPr>
        </p:nvSpPr>
        <p:spPr>
          <a:xfrm>
            <a:off x="3851910" y="4224020"/>
            <a:ext cx="24701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 Pa </a:t>
            </a:r>
            <a:r>
              <a:rPr lang="en-US" altLang="zh-CN" sz="2700">
                <a:solidFill>
                  <a:srgbClr val="FF0000"/>
                </a:solidFill>
                <a:latin typeface="Symbol" panose="05050102010706020507"/>
                <a:ea typeface="Symbol" panose="05050102010706020507"/>
              </a:rPr>
              <a:t>=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1 N / m</a:t>
            </a:r>
            <a:r>
              <a:rPr lang="en-US" altLang="zh-CN" sz="1600" baseline="300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altLang="zh-CN" sz="160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9" name="矩形 18" title=""/>
          <p:cNvSpPr/>
          <p:nvPr>
            <p:custDataLst>
              <p:tags r:id="rId22"/>
            </p:custDataLst>
          </p:nvPr>
        </p:nvSpPr>
        <p:spPr bwMode="auto">
          <a:xfrm>
            <a:off x="2086610" y="4897755"/>
            <a:ext cx="8611870" cy="9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帕是一个很小的单位。一杯水放在桌面上，对桌面的压强约为1000Pa。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0" grpId="0" animBg="1"/>
      <p:bldP spid="11" grpId="0"/>
      <p:bldP spid="12" grpId="0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904938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例题：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 bwMode="auto">
          <a:xfrm>
            <a:off x="1918970" y="1515110"/>
            <a:ext cx="9138285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一辆坦克质量为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51t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，每条履带与地面的接触面积为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3.4m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。求该坦克对水平地面的压强（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g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取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10N/kg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64575" y="3207385"/>
            <a:ext cx="3121025" cy="2272665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14"/>
            </p:custDataLst>
          </p:nvPr>
        </p:nvSpPr>
        <p:spPr bwMode="auto">
          <a:xfrm>
            <a:off x="2228215" y="3207385"/>
            <a:ext cx="6408420" cy="215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分析：由坦克的质量可算出它所受的重力，而它对水平地面的压力与其所受的重力大小相等。坦克有两条履带，因此地面的受力面积为3.4m</a:t>
            </a:r>
            <a:r>
              <a:rPr lang="zh-CN" altLang="en-US" sz="2800" b="1" baseline="30000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的两倍。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小结与评价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矩形 1" title=""/>
          <p:cNvSpPr/>
          <p:nvPr>
            <p:custDataLst>
              <p:tags r:id="rId10"/>
            </p:custDataLst>
          </p:nvPr>
        </p:nvSpPr>
        <p:spPr bwMode="auto">
          <a:xfrm>
            <a:off x="1650365" y="1374775"/>
            <a:ext cx="807021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一、_______________________________叫作压力。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 bwMode="auto">
          <a:xfrm>
            <a:off x="3013075" y="1351915"/>
            <a:ext cx="505714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垂直作用于物体表面的力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2"/>
            </p:custDataLst>
          </p:nvPr>
        </p:nvSpPr>
        <p:spPr bwMode="auto">
          <a:xfrm>
            <a:off x="1650365" y="2286635"/>
            <a:ext cx="921131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二、压力的作用效果与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___________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___________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有关。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3"/>
            </p:custDataLst>
          </p:nvPr>
        </p:nvSpPr>
        <p:spPr bwMode="auto">
          <a:xfrm>
            <a:off x="5490210" y="2266950"/>
            <a:ext cx="21240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压力大小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矩形 11" title=""/>
          <p:cNvSpPr/>
          <p:nvPr>
            <p:custDataLst>
              <p:tags r:id="rId14"/>
            </p:custDataLst>
          </p:nvPr>
        </p:nvSpPr>
        <p:spPr bwMode="auto">
          <a:xfrm>
            <a:off x="7900035" y="2278380"/>
            <a:ext cx="254952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受力面积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15"/>
            </p:custDataLst>
          </p:nvPr>
        </p:nvSpPr>
        <p:spPr bwMode="auto">
          <a:xfrm>
            <a:off x="1804035" y="3267710"/>
            <a:ext cx="8312150" cy="74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三、用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表示压力的作用效果。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6"/>
            </p:custDataLst>
          </p:nvPr>
        </p:nvSpPr>
        <p:spPr>
          <a:xfrm>
            <a:off x="2493645" y="4011295"/>
            <a:ext cx="190246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1、定义：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2、公式：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3、单位：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0" name="矩形 19" title=""/>
          <p:cNvSpPr/>
          <p:nvPr>
            <p:custDataLst>
              <p:tags r:id="rId17"/>
            </p:custDataLst>
          </p:nvPr>
        </p:nvSpPr>
        <p:spPr bwMode="auto">
          <a:xfrm>
            <a:off x="3150870" y="3195320"/>
            <a:ext cx="124523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8"/>
            </p:custDataLst>
          </p:nvPr>
        </p:nvSpPr>
        <p:spPr>
          <a:xfrm>
            <a:off x="4121785" y="4189730"/>
            <a:ext cx="7504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把物体所受的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压力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受力面积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之比叫作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压强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mc:AlternateContent>
        <mc:Choice Requires="a14">
          <p:sp>
            <p:nvSpPr>
              <p:cNvPr id="22" name="Object 2" title="">
                <a:hlinkClick action="ppaction://ole?verb=1"/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178935" y="4592320"/>
                <a:ext cx="2100580" cy="73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45720" bIns="45720" rtlCol="0" anchor="t">
                <a:noAutofit/>
              </a:bodyPr>
              <a:lstStyle/>
              <a:p>
                <a:pPr lvl="0" algn="l">
                  <a:buClr>
                    <a:schemeClr val="hlink"/>
                  </a:buClr>
                  <a:buSzPct val="70000"/>
                  <a:buFontTx/>
                </a:pPr>
                <a:r>
                  <a:rPr lang="en-US" altLang="zh-CN" sz="4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p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4000" b="1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/>
                            </a:rPr>
                            <m:t>𝐅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en-US" altLang="zh-CN" sz="4000" b="1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黑体" panose="02010609060101010101" pitchFamily="49" charset="-122"/>
                              <a:sym typeface="Arial" pitchFamily="34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r>
                  <a:rPr lang="en-US" altLang="zh-CN" sz="4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      </a:t>
                </a:r>
                <a:endParaRPr lang="en-US" altLang="zh-CN" sz="4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22" name="Object 2">
                <a:hlinkClick action="ppaction://ole?verb=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178935" y="4592320"/>
                <a:ext cx="2100580" cy="738505"/>
              </a:xfrm>
              <a:prstGeom prst="rect">
                <a:avLst/>
              </a:prstGeom>
              <a:blipFill rotWithShape="1">
                <a:blip r:embed="rId21"/>
                <a:stretch>
                  <a:fillRect b="-23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 title=""/>
          <p:cNvSpPr/>
          <p:nvPr>
            <p:custDataLst>
              <p:tags r:id="rId22"/>
            </p:custDataLst>
          </p:nvPr>
        </p:nvSpPr>
        <p:spPr bwMode="auto">
          <a:xfrm>
            <a:off x="4121785" y="5495607"/>
            <a:ext cx="5080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帕斯卡，简称帕，符号是 Pa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20" grpId="0" animBg="1"/>
      <p:bldP spid="21" grpId="0"/>
      <p:bldP spid="22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411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实践与练习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36" name="Text Box 2" title=""/>
          <p:cNvSpPr txBox="1"/>
          <p:nvPr>
            <p:custDataLst>
              <p:tags r:id="rId10"/>
            </p:custDataLst>
          </p:nvPr>
        </p:nvSpPr>
        <p:spPr>
          <a:xfrm>
            <a:off x="902335" y="951230"/>
            <a:ext cx="1062926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9750" defTabSz="685165" fontAlgn="auto">
              <a:lnSpc>
                <a:spcPct val="150000"/>
              </a:lnSpc>
              <a:defRPr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两只手的食指分别压住铅笔的两端，设笔尖、笔尾的面积分别是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0.8mm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0.4cm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，铅笔对手指的压力是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0.4 N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。两根手指受到的压强各是多大？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Picture 6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629900" y="104394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902335" y="3019425"/>
            <a:ext cx="103784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539750" algn="l" defTabSz="685165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2.走钢丝的杂技演员，两只脚都站在直径为2cm的钢丝上，且脚底与钢丝平行。试估算他的脚对钢丝的压强。（提示：脚与钢丝的接触 面积可用脚长乘钢丝直径来粗略计算）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24453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新课导入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3903980" y="970280"/>
            <a:ext cx="489521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ctr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钉床实验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0f4d49094ddd1347c2b95666b6c55589" title="">
            <a:hlinkClick action="ppaction://media"/>
          </p:cNvPr>
          <p:cNvPicPr/>
          <p:nvPr>
            <a:videoFile r:link="rId13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96565" y="1478915"/>
            <a:ext cx="6709410" cy="5298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压力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489521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活动：观察与作图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45435" y="2118995"/>
            <a:ext cx="1905000" cy="208915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44565" y="2150745"/>
            <a:ext cx="3079750" cy="2057400"/>
          </a:xfrm>
          <a:prstGeom prst="rect">
            <a:avLst/>
          </a:prstGeom>
        </p:spPr>
      </p:pic>
      <p:sp>
        <p:nvSpPr>
          <p:cNvPr id="4" name="文本框 3" title=""/>
          <p:cNvSpPr txBox="1"/>
          <p:nvPr>
            <p:custDataLst>
              <p:tags r:id="rId15"/>
            </p:custDataLst>
          </p:nvPr>
        </p:nvSpPr>
        <p:spPr>
          <a:xfrm>
            <a:off x="4694555" y="1106170"/>
            <a:ext cx="70999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457200" algn="l" fontAlgn="auto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分别画出铁锤对钉子、运动员对平衡木的力的示意图。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8" name="流程图: 接点 47" title=""/>
          <p:cNvSpPr/>
          <p:nvPr>
            <p:custDataLst>
              <p:tags r:id="rId16"/>
            </p:custDataLst>
          </p:nvPr>
        </p:nvSpPr>
        <p:spPr>
          <a:xfrm rot="5400000">
            <a:off x="3632281" y="2359946"/>
            <a:ext cx="138339" cy="12899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grpSp>
        <p:nvGrpSpPr>
          <p:cNvPr id="50" name="组合 49" title=""/>
          <p:cNvGrpSpPr/>
          <p:nvPr>
            <p:custDataLst>
              <p:tags r:id="rId17"/>
            </p:custDataLst>
          </p:nvPr>
        </p:nvGrpSpPr>
        <p:grpSpPr>
          <a:xfrm>
            <a:off x="2185296" y="1945317"/>
            <a:ext cx="1639958" cy="1377118"/>
            <a:chOff x="1774524" y="1893212"/>
            <a:chExt cx="1229968" cy="1032837"/>
          </a:xfrm>
        </p:grpSpPr>
        <p:grpSp>
          <p:nvGrpSpPr>
            <p:cNvPr id="51" name="组合 50"/>
            <p:cNvGrpSpPr/>
            <p:nvPr>
              <p:custDataLst>
                <p:tags r:id="rId18"/>
              </p:custDataLst>
            </p:nvPr>
          </p:nvGrpSpPr>
          <p:grpSpPr>
            <a:xfrm rot="5400000">
              <a:off x="2295892" y="1722134"/>
              <a:ext cx="175849" cy="1218586"/>
              <a:chOff x="2211807" y="3023704"/>
              <a:chExt cx="175849" cy="1218586"/>
            </a:xfrm>
          </p:grpSpPr>
          <p:sp>
            <p:nvSpPr>
              <p:cNvPr id="53" name="直接连接符 5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211807" y="3082105"/>
                <a:ext cx="1" cy="116018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直接连接符 5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28741" y="3174388"/>
                <a:ext cx="158911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直接连接符 5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 flipV="1">
                <a:off x="2387656" y="3023704"/>
                <a:ext cx="0" cy="14595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2" name="直接连接符 51"/>
            <p:cNvCxnSpPr/>
            <p:nvPr>
              <p:custDataLst>
                <p:tags r:id="rId22"/>
              </p:custDataLst>
            </p:nvPr>
          </p:nvCxnSpPr>
          <p:spPr>
            <a:xfrm flipH="1">
              <a:off x="3004492" y="1893212"/>
              <a:ext cx="0" cy="1032837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dash"/>
              <a:miter lim="800000"/>
            </a:ln>
            <a:effectLst/>
          </p:spPr>
        </p:cxnSp>
      </p:grpSp>
      <p:sp>
        <p:nvSpPr>
          <p:cNvPr id="49" name="文本框 48" title="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48414" y="2570012"/>
            <a:ext cx="1038828" cy="502766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</a:t>
            </a:r>
            <a:endParaRPr kumimoji="0" lang="en-US" altLang="zh-CN" sz="2665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2874" y="2558582"/>
            <a:ext cx="1038828" cy="501650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665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grpSp>
        <p:nvGrpSpPr>
          <p:cNvPr id="57" name="组合 56" title=""/>
          <p:cNvGrpSpPr/>
          <p:nvPr>
            <p:custDataLst>
              <p:tags r:id="rId25"/>
            </p:custDataLst>
          </p:nvPr>
        </p:nvGrpSpPr>
        <p:grpSpPr>
          <a:xfrm>
            <a:off x="7348695" y="4018213"/>
            <a:ext cx="2137920" cy="1627492"/>
            <a:chOff x="7907198" y="5101819"/>
            <a:chExt cx="2137920" cy="1627492"/>
          </a:xfrm>
        </p:grpSpPr>
        <p:grpSp>
          <p:nvGrpSpPr>
            <p:cNvPr id="56" name="组合 55"/>
            <p:cNvGrpSpPr/>
            <p:nvPr>
              <p:custDataLst>
                <p:tags r:id="rId26"/>
              </p:custDataLst>
            </p:nvPr>
          </p:nvGrpSpPr>
          <p:grpSpPr>
            <a:xfrm>
              <a:off x="8809419" y="5101821"/>
              <a:ext cx="1235699" cy="1627490"/>
              <a:chOff x="8815146" y="4923822"/>
              <a:chExt cx="1235699" cy="1627490"/>
            </a:xfrm>
          </p:grpSpPr>
          <p:sp>
            <p:nvSpPr>
              <p:cNvPr id="39" name="文本框 3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012017" y="6048546"/>
                <a:ext cx="1038828" cy="502766"/>
              </a:xfrm>
              <a:prstGeom prst="rect">
                <a:avLst/>
              </a:prstGeom>
              <a:noFill/>
              <a:ln w="2857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665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rPr>
                  <a:t>F</a:t>
                </a:r>
                <a:endParaRPr kumimoji="0" lang="en-US" altLang="zh-CN" sz="2665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" name="组合 40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8815146" y="4923822"/>
                <a:ext cx="206973" cy="1524899"/>
                <a:chOff x="2209332" y="2995212"/>
                <a:chExt cx="155230" cy="1143674"/>
              </a:xfrm>
            </p:grpSpPr>
            <p:sp>
              <p:nvSpPr>
                <p:cNvPr id="43" name="直接连接符 42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H="1">
                  <a:off x="2209332" y="2995212"/>
                  <a:ext cx="0" cy="114367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直接连接符 43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20602" y="3178913"/>
                  <a:ext cx="14396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直接连接符 44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H="1" flipV="1">
                  <a:off x="2356941" y="3037729"/>
                  <a:ext cx="0" cy="13362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7" name="直接连接符 46"/>
            <p:cNvCxnSpPr/>
            <p:nvPr>
              <p:custDataLst>
                <p:tags r:id="rId32"/>
              </p:custDataLst>
            </p:nvPr>
          </p:nvCxnSpPr>
          <p:spPr>
            <a:xfrm flipV="1">
              <a:off x="7907198" y="5139919"/>
              <a:ext cx="1951279" cy="10691"/>
            </a:xfrm>
            <a:prstGeom prst="line">
              <a:avLst/>
            </a:prstGeom>
            <a:noFill/>
            <a:ln w="19050" cap="flat" cmpd="sng" algn="ctr">
              <a:solidFill>
                <a:srgbClr val="171818"/>
              </a:solidFill>
              <a:prstDash val="dash"/>
              <a:miter lim="800000"/>
            </a:ln>
            <a:effectLst/>
          </p:spPr>
        </p:cxnSp>
        <p:sp>
          <p:nvSpPr>
            <p:cNvPr id="46" name="流程图: 接点 45"/>
            <p:cNvSpPr/>
            <p:nvPr>
              <p:custDataLst>
                <p:tags r:id="rId33"/>
              </p:custDataLst>
            </p:nvPr>
          </p:nvSpPr>
          <p:spPr>
            <a:xfrm>
              <a:off x="8735991" y="5101819"/>
              <a:ext cx="146847" cy="152021"/>
            </a:xfrm>
            <a:prstGeom prst="flowChartConnector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 title="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411210" y="4051300"/>
            <a:ext cx="1022350" cy="501650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665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/>
          <p:nvPr>
            <p:custDataLst>
              <p:tags r:id="rId35"/>
            </p:custDataLst>
          </p:nvPr>
        </p:nvSpPr>
        <p:spPr bwMode="auto">
          <a:xfrm>
            <a:off x="1534160" y="5645785"/>
            <a:ext cx="717042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思考：你所画的力的示意图有何共同点？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7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压力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843851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、定义：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垂直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作用于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物体表面的力叫作压力。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 bwMode="auto">
          <a:xfrm>
            <a:off x="1351280" y="1849120"/>
            <a:ext cx="843851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、作用点：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被压物体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表面。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2"/>
            </p:custDataLst>
          </p:nvPr>
        </p:nvSpPr>
        <p:spPr bwMode="auto">
          <a:xfrm>
            <a:off x="1349375" y="2613025"/>
            <a:ext cx="843851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、方向：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垂直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物体表面并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指向被压物体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2088515" y="3854450"/>
            <a:ext cx="7099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457200" algn="l" fontAlgn="auto">
              <a:buClr>
                <a:schemeClr val="hlink"/>
              </a:buClr>
              <a:buSzPct val="70000"/>
              <a:buFontTx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作用效果：使物体发生形变。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25" name="组合 24" title=""/>
          <p:cNvGrpSpPr/>
          <p:nvPr>
            <p:custDataLst>
              <p:tags r:id="rId14"/>
            </p:custDataLst>
          </p:nvPr>
        </p:nvGrpSpPr>
        <p:grpSpPr>
          <a:xfrm>
            <a:off x="8924649" y="1729100"/>
            <a:ext cx="2828924" cy="1495593"/>
            <a:chOff x="8594668" y="3987511"/>
            <a:chExt cx="2828924" cy="1495593"/>
          </a:xfrm>
        </p:grpSpPr>
        <p:grpSp>
          <p:nvGrpSpPr>
            <p:cNvPr id="12" name="组合 11"/>
            <p:cNvGrpSpPr/>
            <p:nvPr>
              <p:custDataLst>
                <p:tags r:id="rId15"/>
              </p:custDataLst>
            </p:nvPr>
          </p:nvGrpSpPr>
          <p:grpSpPr>
            <a:xfrm>
              <a:off x="8594668" y="3987511"/>
              <a:ext cx="2828924" cy="1395264"/>
              <a:chOff x="1757363" y="2743200"/>
              <a:chExt cx="2121693" cy="1046449"/>
            </a:xfrm>
          </p:grpSpPr>
          <p:sp>
            <p:nvSpPr>
              <p:cNvPr id="17" name="直角三角形 16"/>
              <p:cNvSpPr/>
              <p:nvPr>
                <p:custDataLst>
                  <p:tags r:id="rId16"/>
                </p:custDataLst>
              </p:nvPr>
            </p:nvSpPr>
            <p:spPr>
              <a:xfrm>
                <a:off x="1757363" y="2743200"/>
                <a:ext cx="2121693" cy="1046449"/>
              </a:xfrm>
              <a:prstGeom prst="rtTriangle">
                <a:avLst/>
              </a:prstGeom>
              <a:blipFill>
                <a:blip r:embed="rId17"/>
                <a:tile tx="0" ty="0" sx="100000" sy="100000" flip="none" algn="tl"/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8"/>
                </p:custDataLst>
              </p:nvPr>
            </p:nvSpPr>
            <p:spPr>
              <a:xfrm rot="1594484">
                <a:off x="2511028" y="2796950"/>
                <a:ext cx="614363" cy="44191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9"/>
              </p:custDataLst>
            </p:nvPr>
          </p:nvGrpSpPr>
          <p:grpSpPr>
            <a:xfrm>
              <a:off x="8861266" y="4538504"/>
              <a:ext cx="1158927" cy="944600"/>
              <a:chOff x="1832444" y="2212336"/>
              <a:chExt cx="1158927" cy="944600"/>
            </a:xfrm>
          </p:grpSpPr>
          <p:grpSp>
            <p:nvGrpSpPr>
              <p:cNvPr id="21" name="Group 39"/>
              <p:cNvGrpSpPr/>
              <p:nvPr>
                <p:custDataLst>
                  <p:tags r:id="rId20"/>
                </p:custDataLst>
              </p:nvPr>
            </p:nvGrpSpPr>
            <p:grpSpPr>
              <a:xfrm rot="88124">
                <a:off x="1832444" y="2212336"/>
                <a:ext cx="1009904" cy="703701"/>
                <a:chOff x="-613" y="87"/>
                <a:chExt cx="714" cy="574"/>
              </a:xfrm>
            </p:grpSpPr>
            <p:sp>
              <p:nvSpPr>
                <p:cNvPr id="23" name="Text Box 42"/>
                <p:cNvSpPr txBox="1"/>
                <p:nvPr>
                  <p:custDataLst>
                    <p:tags r:id="rId21"/>
                  </p:custDataLst>
                </p:nvPr>
              </p:nvSpPr>
              <p:spPr>
                <a:xfrm rot="21511876">
                  <a:off x="-613" y="284"/>
                  <a:ext cx="588" cy="3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/>
                      <a:ea typeface="楷体" panose="02010609060101010101" charset="-122"/>
                      <a:cs typeface="Times New Roman" panose="02020603050405020304" pitchFamily="18" charset="0"/>
                    </a:rPr>
                    <a:t>F</a:t>
                  </a:r>
                  <a:endParaRPr kumimoji="0" lang="zh-CN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楷体" panose="02010609060101010101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Oval 40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1" y="87"/>
                  <a:ext cx="80" cy="10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/>
                    <a:ea typeface="楷体" panose="0201060906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Line 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2336270" y="2288795"/>
                <a:ext cx="448127" cy="86814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grpSp>
            <p:nvGrpSpPr>
              <p:cNvPr id="26" name="组合 25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2733675" y="2354079"/>
                <a:ext cx="257696" cy="179659"/>
                <a:chOff x="2733675" y="2354079"/>
                <a:chExt cx="257696" cy="179659"/>
              </a:xfrm>
            </p:grpSpPr>
            <p:cxnSp>
              <p:nvCxnSpPr>
                <p:cNvPr id="27" name="直接连接符 26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2733675" y="2426130"/>
                  <a:ext cx="166802" cy="9164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直接连接符 27"/>
                <p:cNvCxnSpPr/>
                <p:nvPr>
                  <p:custDataLst>
                    <p:tags r:id="rId26"/>
                  </p:custDataLst>
                </p:nvPr>
              </p:nvCxnSpPr>
              <p:spPr>
                <a:xfrm flipV="1">
                  <a:off x="2897354" y="2354079"/>
                  <a:ext cx="94017" cy="17965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pic>
        <p:nvPicPr>
          <p:cNvPr id="29" name="图片 28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694555" y="4519930"/>
            <a:ext cx="2396490" cy="2030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 animBg="1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 bwMode="auto">
          <a:xfrm>
            <a:off x="1351280" y="1849120"/>
            <a:ext cx="2435225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体验与猜想：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724785" y="2415540"/>
            <a:ext cx="3175000" cy="247015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967855" y="2762885"/>
            <a:ext cx="3683000" cy="1936750"/>
          </a:xfrm>
          <a:prstGeom prst="rect">
            <a:avLst/>
          </a:prstGeom>
        </p:spPr>
      </p:pic>
      <p:sp>
        <p:nvSpPr>
          <p:cNvPr id="4" name="矩形 3" title=""/>
          <p:cNvSpPr/>
          <p:nvPr>
            <p:custDataLst>
              <p:tags r:id="rId16"/>
            </p:custDataLst>
          </p:nvPr>
        </p:nvSpPr>
        <p:spPr bwMode="auto">
          <a:xfrm>
            <a:off x="1677670" y="5035550"/>
            <a:ext cx="897318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通过上述活动，你认为对于相同材料的受压面，压力的作用效果可能与哪些因素有关？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7"/>
            </p:custDataLst>
          </p:nvPr>
        </p:nvSpPr>
        <p:spPr bwMode="auto">
          <a:xfrm>
            <a:off x="4711065" y="6028690"/>
            <a:ext cx="11887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压力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18"/>
            </p:custDataLst>
          </p:nvPr>
        </p:nvSpPr>
        <p:spPr bwMode="auto">
          <a:xfrm>
            <a:off x="5899785" y="6028690"/>
            <a:ext cx="201993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受力面积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42135" y="1877060"/>
            <a:ext cx="3942715" cy="2076450"/>
          </a:xfrm>
          <a:prstGeom prst="rect">
            <a:avLst/>
          </a:prstGeom>
        </p:spPr>
      </p:pic>
      <p:sp>
        <p:nvSpPr>
          <p:cNvPr id="10" name="矩形 9" title=""/>
          <p:cNvSpPr/>
          <p:nvPr>
            <p:custDataLst>
              <p:tags r:id="rId13"/>
            </p:custDataLst>
          </p:nvPr>
        </p:nvSpPr>
        <p:spPr bwMode="auto">
          <a:xfrm>
            <a:off x="6673215" y="2001520"/>
            <a:ext cx="400621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装有沙子的容器、海绵、用钉子做腿的小桌、 木板、装有适量水的矿泉水瓶、盛有水的烧杯。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4"/>
            </p:custDataLst>
          </p:nvPr>
        </p:nvSpPr>
        <p:spPr bwMode="auto">
          <a:xfrm>
            <a:off x="1534160" y="3998595"/>
            <a:ext cx="204343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实验与验证：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矩形 11" title=""/>
          <p:cNvSpPr/>
          <p:nvPr>
            <p:custDataLst>
              <p:tags r:id="rId15"/>
            </p:custDataLst>
          </p:nvPr>
        </p:nvSpPr>
        <p:spPr bwMode="auto">
          <a:xfrm>
            <a:off x="1680210" y="4560570"/>
            <a:ext cx="953135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1.选择哪种材料的物体作为受压面，来体现压力的作用效果？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2.实验采用什么研究方法？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3.如何来改变压力；如何来改变受力面积？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>
                <a:schemeClr val="hlink"/>
              </a:buClr>
              <a:buSzPct val="70000"/>
              <a:buFontTx/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9059223c39a41ce538909be0918c5341" title="">
            <a:hlinkClick action="ppaction://media"/>
          </p:cNvPr>
          <p:cNvPicPr/>
          <p:nvPr>
            <a:videoFile r:link="rId13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94000" y="2110105"/>
            <a:ext cx="7482840" cy="4609465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15"/>
            </p:custDataLst>
          </p:nvPr>
        </p:nvSpPr>
        <p:spPr bwMode="auto">
          <a:xfrm>
            <a:off x="1637665" y="1633220"/>
            <a:ext cx="204343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实验方案一：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 bwMode="auto">
          <a:xfrm>
            <a:off x="1637665" y="1633220"/>
            <a:ext cx="204343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实验方案二：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62505" y="2195830"/>
            <a:ext cx="8253730" cy="45580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9030" y="2460625"/>
            <a:ext cx="7759700" cy="3322955"/>
          </a:xfrm>
          <a:prstGeom prst="rect">
            <a:avLst/>
          </a:prstGeom>
        </p:spPr>
      </p:pic>
      <p:grpSp>
        <p:nvGrpSpPr>
          <p:cNvPr id="18" name="组合 17" title=""/>
          <p:cNvGrpSpPr/>
          <p:nvPr>
            <p:custDataLst>
              <p:tags r:id="rId6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8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矩形 67" title=""/>
          <p:cNvSpPr/>
          <p:nvPr>
            <p:custDataLst>
              <p:tags r:id="rId12"/>
            </p:custDataLst>
          </p:nvPr>
        </p:nvSpPr>
        <p:spPr bwMode="auto">
          <a:xfrm>
            <a:off x="1350010" y="1110615"/>
            <a:ext cx="6938010" cy="6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活动：探究影响压力作用效果的因素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3"/>
            </p:custDataLst>
          </p:nvPr>
        </p:nvSpPr>
        <p:spPr bwMode="auto">
          <a:xfrm>
            <a:off x="1534160" y="2083435"/>
            <a:ext cx="423608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理想状态实验效果图：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5126"/>
</p:tagLst>
</file>

<file path=ppt/tags/tag10.xml><?xml version="1.0" encoding="utf-8"?>
<p:tagLst xmlns:p="http://schemas.openxmlformats.org/presentationml/2006/main">
  <p:tag name="AS_UNIQUEID" val="5129"/>
</p:tagLst>
</file>

<file path=ppt/tags/tag100.xml><?xml version="1.0" encoding="utf-8"?>
<p:tagLst xmlns:p="http://schemas.openxmlformats.org/presentationml/2006/main">
  <p:tag name="AS_UNIQUEID" val="240"/>
</p:tagLst>
</file>

<file path=ppt/tags/tag101.xml><?xml version="1.0" encoding="utf-8"?>
<p:tagLst xmlns:p="http://schemas.openxmlformats.org/presentationml/2006/main">
  <p:tag name="AS_UNIQUEID" val="4844"/>
</p:tagLst>
</file>

<file path=ppt/tags/tag102.xml><?xml version="1.0" encoding="utf-8"?>
<p:tagLst xmlns:p="http://schemas.openxmlformats.org/presentationml/2006/main">
  <p:tag name="AS_UNIQUEID" val="5152"/>
</p:tagLst>
</file>

<file path=ppt/tags/tag103.xml><?xml version="1.0" encoding="utf-8"?>
<p:tagLst xmlns:p="http://schemas.openxmlformats.org/presentationml/2006/main">
  <p:tag name="AS_UNIQUEID" val="4778"/>
</p:tagLst>
</file>

<file path=ppt/tags/tag104.xml><?xml version="1.0" encoding="utf-8"?>
<p:tagLst xmlns:p="http://schemas.openxmlformats.org/presentationml/2006/main">
  <p:tag name="AS_UNIQUEID" val="4779"/>
</p:tagLst>
</file>

<file path=ppt/tags/tag105.xml><?xml version="1.0" encoding="utf-8"?>
<p:tagLst xmlns:p="http://schemas.openxmlformats.org/presentationml/2006/main">
  <p:tag name="AS_UNIQUEID" val="4780"/>
</p:tagLst>
</file>

<file path=ppt/tags/tag106.xml><?xml version="1.0" encoding="utf-8"?>
<p:tagLst xmlns:p="http://schemas.openxmlformats.org/presentationml/2006/main">
  <p:tag name="AS_UNIQUEID" val="5153"/>
</p:tagLst>
</file>

<file path=ppt/tags/tag107.xml><?xml version="1.0" encoding="utf-8"?>
<p:tagLst xmlns:p="http://schemas.openxmlformats.org/presentationml/2006/main">
  <p:tag name="AS_UNIQUEID" val="4782"/>
</p:tagLst>
</file>

<file path=ppt/tags/tag108.xml><?xml version="1.0" encoding="utf-8"?>
<p:tagLst xmlns:p="http://schemas.openxmlformats.org/presentationml/2006/main">
  <p:tag name="AS_UNIQUEID" val="4783"/>
  <p:tag name="KSO_WM_BEAUTIFY_FLAG" val=""/>
</p:tagLst>
</file>

<file path=ppt/tags/tag109.xml><?xml version="1.0" encoding="utf-8"?>
<p:tagLst xmlns:p="http://schemas.openxmlformats.org/presentationml/2006/main">
  <p:tag name="AS_UNIQUEID" val="4784"/>
</p:tagLst>
</file>

<file path=ppt/tags/tag11.xml><?xml version="1.0" encoding="utf-8"?>
<p:tagLst xmlns:p="http://schemas.openxmlformats.org/presentationml/2006/main">
  <p:tag name="AS_UNIQUEID" val="4741"/>
</p:tagLst>
</file>

<file path=ppt/tags/tag110.xml><?xml version="1.0" encoding="utf-8"?>
<p:tagLst xmlns:p="http://schemas.openxmlformats.org/presentationml/2006/main">
  <p:tag name="AS_UNIQUEID" val="4785"/>
  <p:tag name="KSO_WM_BEAUTIFY_FLAG" val=""/>
</p:tagLst>
</file>

<file path=ppt/tags/tag111.xml><?xml version="1.0" encoding="utf-8"?>
<p:tagLst xmlns:p="http://schemas.openxmlformats.org/presentationml/2006/main">
  <p:tag name="AS_UNIQUEID" val="4786"/>
  <p:tag name="KSO_WM_BEAUTIFY_FLAG" val=""/>
</p:tagLst>
</file>

<file path=ppt/tags/tag112.xml><?xml version="1.0" encoding="utf-8"?>
<p:tagLst xmlns:p="http://schemas.openxmlformats.org/presentationml/2006/main">
  <p:tag name="AS_UNIQUEID" val="4787"/>
</p:tagLst>
</file>

<file path=ppt/tags/tag113.xml><?xml version="1.0" encoding="utf-8"?>
<p:tagLst xmlns:p="http://schemas.openxmlformats.org/presentationml/2006/main">
  <p:tag name="AS_UNIQUEID" val="4844"/>
</p:tagLst>
</file>

<file path=ppt/tags/tag114.xml><?xml version="1.0" encoding="utf-8"?>
<p:tagLst xmlns:p="http://schemas.openxmlformats.org/presentationml/2006/main">
  <p:tag name="AS_UNIQUEID" val="4844"/>
</p:tagLst>
</file>

<file path=ppt/tags/tag115.xml><?xml version="1.0" encoding="utf-8"?>
<p:tagLst xmlns:p="http://schemas.openxmlformats.org/presentationml/2006/main">
  <p:tag name="AS_UNIQUEID" val="4844"/>
</p:tagLst>
</file>

<file path=ppt/tags/tag116.xml><?xml version="1.0" encoding="utf-8"?>
<p:tagLst xmlns:p="http://schemas.openxmlformats.org/presentationml/2006/main">
  <p:tag name="AS_UNIQUEID" val="5154"/>
</p:tagLst>
</file>

<file path=ppt/tags/tag117.xml><?xml version="1.0" encoding="utf-8"?>
<p:tagLst xmlns:p="http://schemas.openxmlformats.org/presentationml/2006/main">
  <p:tag name="AS_UNIQUEID" val="276"/>
</p:tagLst>
</file>

<file path=ppt/tags/tag118.xml><?xml version="1.0" encoding="utf-8"?>
<p:tagLst xmlns:p="http://schemas.openxmlformats.org/presentationml/2006/main">
  <p:tag name="AS_UNIQUEID" val="277"/>
</p:tagLst>
</file>

<file path=ppt/tags/tag119.xml><?xml version="1.0" encoding="utf-8"?>
<p:tagLst xmlns:p="http://schemas.openxmlformats.org/presentationml/2006/main">
  <p:tag name="AS_UNIQUEID" val="278"/>
</p:tagLst>
</file>

<file path=ppt/tags/tag12.xml><?xml version="1.0" encoding="utf-8"?>
<p:tagLst xmlns:p="http://schemas.openxmlformats.org/presentationml/2006/main">
  <p:tag name="AS_UNIQUEID" val="4742"/>
</p:tagLst>
</file>

<file path=ppt/tags/tag120.xml><?xml version="1.0" encoding="utf-8"?>
<p:tagLst xmlns:p="http://schemas.openxmlformats.org/presentationml/2006/main">
  <p:tag name="AS_UNIQUEID" val="279"/>
</p:tagLst>
</file>

<file path=ppt/tags/tag121.xml><?xml version="1.0" encoding="utf-8"?>
<p:tagLst xmlns:p="http://schemas.openxmlformats.org/presentationml/2006/main">
  <p:tag name="AS_UNIQUEID" val="280"/>
</p:tagLst>
</file>

<file path=ppt/tags/tag122.xml><?xml version="1.0" encoding="utf-8"?>
<p:tagLst xmlns:p="http://schemas.openxmlformats.org/presentationml/2006/main">
  <p:tag name="AS_UNIQUEID" val="281"/>
</p:tagLst>
</file>

<file path=ppt/tags/tag123.xml><?xml version="1.0" encoding="utf-8"?>
<p:tagLst xmlns:p="http://schemas.openxmlformats.org/presentationml/2006/main">
  <p:tag name="AS_UNIQUEID" val="282"/>
</p:tagLst>
</file>

<file path=ppt/tags/tag124.xml><?xml version="1.0" encoding="utf-8"?>
<p:tagLst xmlns:p="http://schemas.openxmlformats.org/presentationml/2006/main">
  <p:tag name="AS_UNIQUEID" val="283"/>
</p:tagLst>
</file>

<file path=ppt/tags/tag125.xml><?xml version="1.0" encoding="utf-8"?>
<p:tagLst xmlns:p="http://schemas.openxmlformats.org/presentationml/2006/main">
  <p:tag name="AS_UNIQUEID" val="284"/>
</p:tagLst>
</file>

<file path=ppt/tags/tag126.xml><?xml version="1.0" encoding="utf-8"?>
<p:tagLst xmlns:p="http://schemas.openxmlformats.org/presentationml/2006/main">
  <p:tag name="AS_UNIQUEID" val="285"/>
</p:tagLst>
</file>

<file path=ppt/tags/tag127.xml><?xml version="1.0" encoding="utf-8"?>
<p:tagLst xmlns:p="http://schemas.openxmlformats.org/presentationml/2006/main">
  <p:tag name="AS_UNIQUEID" val="286"/>
</p:tagLst>
</file>

<file path=ppt/tags/tag128.xml><?xml version="1.0" encoding="utf-8"?>
<p:tagLst xmlns:p="http://schemas.openxmlformats.org/presentationml/2006/main">
  <p:tag name="AS_UNIQUEID" val="287"/>
</p:tagLst>
</file>

<file path=ppt/tags/tag129.xml><?xml version="1.0" encoding="utf-8"?>
<p:tagLst xmlns:p="http://schemas.openxmlformats.org/presentationml/2006/main">
  <p:tag name="AS_UNIQUEID" val="5155"/>
</p:tagLst>
</file>

<file path=ppt/tags/tag13.xml><?xml version="1.0" encoding="utf-8"?>
<p:tagLst xmlns:p="http://schemas.openxmlformats.org/presentationml/2006/main">
  <p:tag name="AS_UNIQUEID" val="4743"/>
</p:tagLst>
</file>

<file path=ppt/tags/tag130.xml><?xml version="1.0" encoding="utf-8"?>
<p:tagLst xmlns:p="http://schemas.openxmlformats.org/presentationml/2006/main">
  <p:tag name="AS_UNIQUEID" val="5156"/>
</p:tagLst>
</file>

<file path=ppt/tags/tag131.xml><?xml version="1.0" encoding="utf-8"?>
<p:tagLst xmlns:p="http://schemas.openxmlformats.org/presentationml/2006/main">
  <p:tag name="AS_UNIQUEID" val="4778"/>
</p:tagLst>
</file>

<file path=ppt/tags/tag132.xml><?xml version="1.0" encoding="utf-8"?>
<p:tagLst xmlns:p="http://schemas.openxmlformats.org/presentationml/2006/main">
  <p:tag name="AS_UNIQUEID" val="4779"/>
</p:tagLst>
</file>

<file path=ppt/tags/tag133.xml><?xml version="1.0" encoding="utf-8"?>
<p:tagLst xmlns:p="http://schemas.openxmlformats.org/presentationml/2006/main">
  <p:tag name="AS_UNIQUEID" val="4780"/>
</p:tagLst>
</file>

<file path=ppt/tags/tag134.xml><?xml version="1.0" encoding="utf-8"?>
<p:tagLst xmlns:p="http://schemas.openxmlformats.org/presentationml/2006/main">
  <p:tag name="AS_UNIQUEID" val="5157"/>
</p:tagLst>
</file>

<file path=ppt/tags/tag135.xml><?xml version="1.0" encoding="utf-8"?>
<p:tagLst xmlns:p="http://schemas.openxmlformats.org/presentationml/2006/main">
  <p:tag name="AS_UNIQUEID" val="4782"/>
</p:tagLst>
</file>

<file path=ppt/tags/tag136.xml><?xml version="1.0" encoding="utf-8"?>
<p:tagLst xmlns:p="http://schemas.openxmlformats.org/presentationml/2006/main">
  <p:tag name="AS_UNIQUEID" val="4783"/>
  <p:tag name="KSO_WM_BEAUTIFY_FLAG" val=""/>
</p:tagLst>
</file>

<file path=ppt/tags/tag137.xml><?xml version="1.0" encoding="utf-8"?>
<p:tagLst xmlns:p="http://schemas.openxmlformats.org/presentationml/2006/main">
  <p:tag name="AS_UNIQUEID" val="4784"/>
</p:tagLst>
</file>

<file path=ppt/tags/tag138.xml><?xml version="1.0" encoding="utf-8"?>
<p:tagLst xmlns:p="http://schemas.openxmlformats.org/presentationml/2006/main">
  <p:tag name="AS_UNIQUEID" val="4785"/>
  <p:tag name="KSO_WM_BEAUTIFY_FLAG" val=""/>
</p:tagLst>
</file>

<file path=ppt/tags/tag139.xml><?xml version="1.0" encoding="utf-8"?>
<p:tagLst xmlns:p="http://schemas.openxmlformats.org/presentationml/2006/main">
  <p:tag name="AS_UNIQUEID" val="4786"/>
  <p:tag name="KSO_WM_BEAUTIFY_FLAG" val=""/>
</p:tagLst>
</file>

<file path=ppt/tags/tag14.xml><?xml version="1.0" encoding="utf-8"?>
<p:tagLst xmlns:p="http://schemas.openxmlformats.org/presentationml/2006/main">
  <p:tag name="AS_UNIQUEID" val="5130"/>
</p:tagLst>
</file>

<file path=ppt/tags/tag140.xml><?xml version="1.0" encoding="utf-8"?>
<p:tagLst xmlns:p="http://schemas.openxmlformats.org/presentationml/2006/main">
  <p:tag name="AS_UNIQUEID" val="4787"/>
</p:tagLst>
</file>

<file path=ppt/tags/tag141.xml><?xml version="1.0" encoding="utf-8"?>
<p:tagLst xmlns:p="http://schemas.openxmlformats.org/presentationml/2006/main">
  <p:tag name="AS_UNIQUEID" val="4844"/>
</p:tagLst>
</file>

<file path=ppt/tags/tag142.xml><?xml version="1.0" encoding="utf-8"?>
<p:tagLst xmlns:p="http://schemas.openxmlformats.org/presentationml/2006/main">
  <p:tag name="AS_UNIQUEID" val="4844"/>
</p:tagLst>
</file>

<file path=ppt/tags/tag143.xml><?xml version="1.0" encoding="utf-8"?>
<p:tagLst xmlns:p="http://schemas.openxmlformats.org/presentationml/2006/main">
  <p:tag name="AS_UNIQUEID" val="5158"/>
</p:tagLst>
</file>

<file path=ppt/tags/tag144.xml><?xml version="1.0" encoding="utf-8"?>
<p:tagLst xmlns:p="http://schemas.openxmlformats.org/presentationml/2006/main">
  <p:tag name="AS_UNIQUEID" val="5159"/>
</p:tagLst>
</file>

<file path=ppt/tags/tag145.xml><?xml version="1.0" encoding="utf-8"?>
<p:tagLst xmlns:p="http://schemas.openxmlformats.org/presentationml/2006/main">
  <p:tag name="AS_UNIQUEID" val="5160"/>
</p:tagLst>
</file>

<file path=ppt/tags/tag146.xml><?xml version="1.0" encoding="utf-8"?>
<p:tagLst xmlns:p="http://schemas.openxmlformats.org/presentationml/2006/main">
  <p:tag name="AS_UNIQUEID" val="5161"/>
</p:tagLst>
</file>

<file path=ppt/tags/tag147.xml><?xml version="1.0" encoding="utf-8"?>
<p:tagLst xmlns:p="http://schemas.openxmlformats.org/presentationml/2006/main">
  <p:tag name="AS_UNIQUEID" val="5162"/>
</p:tagLst>
</file>

<file path=ppt/tags/tag148.xml><?xml version="1.0" encoding="utf-8"?>
<p:tagLst xmlns:p="http://schemas.openxmlformats.org/presentationml/2006/main">
  <p:tag name="AS_UNIQUEID" val="5163"/>
</p:tagLst>
</file>

<file path=ppt/tags/tag149.xml><?xml version="1.0" encoding="utf-8"?>
<p:tagLst xmlns:p="http://schemas.openxmlformats.org/presentationml/2006/main">
  <p:tag name="AS_UNIQUEID" val="4778"/>
</p:tagLst>
</file>

<file path=ppt/tags/tag15.xml><?xml version="1.0" encoding="utf-8"?>
<p:tagLst xmlns:p="http://schemas.openxmlformats.org/presentationml/2006/main">
  <p:tag name="AS_UNIQUEID" val="1459"/>
</p:tagLst>
</file>

<file path=ppt/tags/tag150.xml><?xml version="1.0" encoding="utf-8"?>
<p:tagLst xmlns:p="http://schemas.openxmlformats.org/presentationml/2006/main">
  <p:tag name="AS_UNIQUEID" val="4779"/>
</p:tagLst>
</file>

<file path=ppt/tags/tag151.xml><?xml version="1.0" encoding="utf-8"?>
<p:tagLst xmlns:p="http://schemas.openxmlformats.org/presentationml/2006/main">
  <p:tag name="AS_UNIQUEID" val="4780"/>
</p:tagLst>
</file>

<file path=ppt/tags/tag152.xml><?xml version="1.0" encoding="utf-8"?>
<p:tagLst xmlns:p="http://schemas.openxmlformats.org/presentationml/2006/main">
  <p:tag name="AS_UNIQUEID" val="5164"/>
</p:tagLst>
</file>

<file path=ppt/tags/tag153.xml><?xml version="1.0" encoding="utf-8"?>
<p:tagLst xmlns:p="http://schemas.openxmlformats.org/presentationml/2006/main">
  <p:tag name="AS_UNIQUEID" val="4782"/>
</p:tagLst>
</file>

<file path=ppt/tags/tag154.xml><?xml version="1.0" encoding="utf-8"?>
<p:tagLst xmlns:p="http://schemas.openxmlformats.org/presentationml/2006/main">
  <p:tag name="AS_UNIQUEID" val="4783"/>
  <p:tag name="KSO_WM_BEAUTIFY_FLAG" val=""/>
</p:tagLst>
</file>

<file path=ppt/tags/tag155.xml><?xml version="1.0" encoding="utf-8"?>
<p:tagLst xmlns:p="http://schemas.openxmlformats.org/presentationml/2006/main">
  <p:tag name="AS_UNIQUEID" val="4784"/>
</p:tagLst>
</file>

<file path=ppt/tags/tag156.xml><?xml version="1.0" encoding="utf-8"?>
<p:tagLst xmlns:p="http://schemas.openxmlformats.org/presentationml/2006/main">
  <p:tag name="AS_UNIQUEID" val="4785"/>
  <p:tag name="KSO_WM_BEAUTIFY_FLAG" val=""/>
</p:tagLst>
</file>

<file path=ppt/tags/tag157.xml><?xml version="1.0" encoding="utf-8"?>
<p:tagLst xmlns:p="http://schemas.openxmlformats.org/presentationml/2006/main">
  <p:tag name="AS_UNIQUEID" val="4786"/>
  <p:tag name="KSO_WM_BEAUTIFY_FLAG" val=""/>
</p:tagLst>
</file>

<file path=ppt/tags/tag158.xml><?xml version="1.0" encoding="utf-8"?>
<p:tagLst xmlns:p="http://schemas.openxmlformats.org/presentationml/2006/main">
  <p:tag name="AS_UNIQUEID" val="4787"/>
</p:tagLst>
</file>

<file path=ppt/tags/tag159.xml><?xml version="1.0" encoding="utf-8"?>
<p:tagLst xmlns:p="http://schemas.openxmlformats.org/presentationml/2006/main">
  <p:tag name="AS_UNIQUEID" val="4844"/>
</p:tagLst>
</file>

<file path=ppt/tags/tag16.xml><?xml version="1.0" encoding="utf-8"?>
<p:tagLst xmlns:p="http://schemas.openxmlformats.org/presentationml/2006/main">
  <p:tag name="AS_UNIQUEID" val="1460"/>
</p:tagLst>
</file>

<file path=ppt/tags/tag160.xml><?xml version="1.0" encoding="utf-8"?>
<p:tagLst xmlns:p="http://schemas.openxmlformats.org/presentationml/2006/main">
  <p:tag name="AS_UNIQUEID" val="5165"/>
</p:tagLst>
</file>

<file path=ppt/tags/tag161.xml><?xml version="1.0" encoding="utf-8"?>
<p:tagLst xmlns:p="http://schemas.openxmlformats.org/presentationml/2006/main">
  <p:tag name="AS_UNIQUEID" val="5166"/>
</p:tagLst>
</file>

<file path=ppt/tags/tag162.xml><?xml version="1.0" encoding="utf-8"?>
<p:tagLst xmlns:p="http://schemas.openxmlformats.org/presentationml/2006/main">
  <p:tag name="AS_UNIQUEID" val="5167"/>
</p:tagLst>
</file>

<file path=ppt/tags/tag163.xml><?xml version="1.0" encoding="utf-8"?>
<p:tagLst xmlns:p="http://schemas.openxmlformats.org/presentationml/2006/main">
  <p:tag name="AS_UNIQUEID" val="5168"/>
</p:tagLst>
</file>

<file path=ppt/tags/tag164.xml><?xml version="1.0" encoding="utf-8"?>
<p:tagLst xmlns:p="http://schemas.openxmlformats.org/presentationml/2006/main">
  <p:tag name="AS_UNIQUEID" val="5169"/>
</p:tagLst>
</file>

<file path=ppt/tags/tag165.xml><?xml version="1.0" encoding="utf-8"?>
<p:tagLst xmlns:p="http://schemas.openxmlformats.org/presentationml/2006/main">
  <p:tag name="AS_UNIQUEID" val="4778"/>
</p:tagLst>
</file>

<file path=ppt/tags/tag166.xml><?xml version="1.0" encoding="utf-8"?>
<p:tagLst xmlns:p="http://schemas.openxmlformats.org/presentationml/2006/main">
  <p:tag name="AS_UNIQUEID" val="4779"/>
</p:tagLst>
</file>

<file path=ppt/tags/tag167.xml><?xml version="1.0" encoding="utf-8"?>
<p:tagLst xmlns:p="http://schemas.openxmlformats.org/presentationml/2006/main">
  <p:tag name="AS_UNIQUEID" val="4780"/>
</p:tagLst>
</file>

<file path=ppt/tags/tag168.xml><?xml version="1.0" encoding="utf-8"?>
<p:tagLst xmlns:p="http://schemas.openxmlformats.org/presentationml/2006/main">
  <p:tag name="AS_UNIQUEID" val="5170"/>
</p:tagLst>
</file>

<file path=ppt/tags/tag169.xml><?xml version="1.0" encoding="utf-8"?>
<p:tagLst xmlns:p="http://schemas.openxmlformats.org/presentationml/2006/main">
  <p:tag name="AS_UNIQUEID" val="4782"/>
</p:tagLst>
</file>

<file path=ppt/tags/tag17.xml><?xml version="1.0" encoding="utf-8"?>
<p:tagLst xmlns:p="http://schemas.openxmlformats.org/presentationml/2006/main">
  <p:tag name="AS_UNIQUEID" val="1461"/>
</p:tagLst>
</file>

<file path=ppt/tags/tag170.xml><?xml version="1.0" encoding="utf-8"?>
<p:tagLst xmlns:p="http://schemas.openxmlformats.org/presentationml/2006/main">
  <p:tag name="AS_UNIQUEID" val="4783"/>
  <p:tag name="KSO_WM_BEAUTIFY_FLAG" val=""/>
</p:tagLst>
</file>

<file path=ppt/tags/tag171.xml><?xml version="1.0" encoding="utf-8"?>
<p:tagLst xmlns:p="http://schemas.openxmlformats.org/presentationml/2006/main">
  <p:tag name="AS_UNIQUEID" val="4784"/>
</p:tagLst>
</file>

<file path=ppt/tags/tag172.xml><?xml version="1.0" encoding="utf-8"?>
<p:tagLst xmlns:p="http://schemas.openxmlformats.org/presentationml/2006/main">
  <p:tag name="AS_UNIQUEID" val="4785"/>
  <p:tag name="KSO_WM_BEAUTIFY_FLAG" val=""/>
</p:tagLst>
</file>

<file path=ppt/tags/tag173.xml><?xml version="1.0" encoding="utf-8"?>
<p:tagLst xmlns:p="http://schemas.openxmlformats.org/presentationml/2006/main">
  <p:tag name="AS_UNIQUEID" val="4786"/>
  <p:tag name="KSO_WM_BEAUTIFY_FLAG" val=""/>
</p:tagLst>
</file>

<file path=ppt/tags/tag174.xml><?xml version="1.0" encoding="utf-8"?>
<p:tagLst xmlns:p="http://schemas.openxmlformats.org/presentationml/2006/main">
  <p:tag name="AS_UNIQUEID" val="4787"/>
</p:tagLst>
</file>

<file path=ppt/tags/tag175.xml><?xml version="1.0" encoding="utf-8"?>
<p:tagLst xmlns:p="http://schemas.openxmlformats.org/presentationml/2006/main">
  <p:tag name="AS_UNIQUEID" val="4844"/>
</p:tagLst>
</file>

<file path=ppt/tags/tag176.xml><?xml version="1.0" encoding="utf-8"?>
<p:tagLst xmlns:p="http://schemas.openxmlformats.org/presentationml/2006/main">
  <p:tag name="AS_UNIQUEID" val="5171"/>
</p:tagLst>
</file>

<file path=ppt/tags/tag177.xml><?xml version="1.0" encoding="utf-8"?>
<p:tagLst xmlns:p="http://schemas.openxmlformats.org/presentationml/2006/main">
  <p:tag name="AS_UNIQUEID" val="5172"/>
</p:tagLst>
</file>

<file path=ppt/tags/tag178.xml><?xml version="1.0" encoding="utf-8"?>
<p:tagLst xmlns:p="http://schemas.openxmlformats.org/presentationml/2006/main">
  <p:tag name="AS_UNIQUEID" val="5173"/>
</p:tagLst>
</file>

<file path=ppt/tags/tag179.xml><?xml version="1.0" encoding="utf-8"?>
<p:tagLst xmlns:p="http://schemas.openxmlformats.org/presentationml/2006/main">
  <p:tag name="AS_UNIQUEID" val="4778"/>
</p:tagLst>
</file>

<file path=ppt/tags/tag18.xml><?xml version="1.0" encoding="utf-8"?>
<p:tagLst xmlns:p="http://schemas.openxmlformats.org/presentationml/2006/main">
  <p:tag name="AS_UNIQUEID" val="5131"/>
</p:tagLst>
</file>

<file path=ppt/tags/tag180.xml><?xml version="1.0" encoding="utf-8"?>
<p:tagLst xmlns:p="http://schemas.openxmlformats.org/presentationml/2006/main">
  <p:tag name="AS_UNIQUEID" val="4779"/>
</p:tagLst>
</file>

<file path=ppt/tags/tag181.xml><?xml version="1.0" encoding="utf-8"?>
<p:tagLst xmlns:p="http://schemas.openxmlformats.org/presentationml/2006/main">
  <p:tag name="AS_UNIQUEID" val="4780"/>
</p:tagLst>
</file>

<file path=ppt/tags/tag182.xml><?xml version="1.0" encoding="utf-8"?>
<p:tagLst xmlns:p="http://schemas.openxmlformats.org/presentationml/2006/main">
  <p:tag name="AS_UNIQUEID" val="5174"/>
</p:tagLst>
</file>

<file path=ppt/tags/tag183.xml><?xml version="1.0" encoding="utf-8"?>
<p:tagLst xmlns:p="http://schemas.openxmlformats.org/presentationml/2006/main">
  <p:tag name="AS_UNIQUEID" val="4782"/>
</p:tagLst>
</file>

<file path=ppt/tags/tag184.xml><?xml version="1.0" encoding="utf-8"?>
<p:tagLst xmlns:p="http://schemas.openxmlformats.org/presentationml/2006/main">
  <p:tag name="AS_UNIQUEID" val="4783"/>
  <p:tag name="KSO_WM_BEAUTIFY_FLAG" val=""/>
</p:tagLst>
</file>

<file path=ppt/tags/tag185.xml><?xml version="1.0" encoding="utf-8"?>
<p:tagLst xmlns:p="http://schemas.openxmlformats.org/presentationml/2006/main">
  <p:tag name="AS_UNIQUEID" val="4784"/>
</p:tagLst>
</file>

<file path=ppt/tags/tag186.xml><?xml version="1.0" encoding="utf-8"?>
<p:tagLst xmlns:p="http://schemas.openxmlformats.org/presentationml/2006/main">
  <p:tag name="AS_UNIQUEID" val="4785"/>
  <p:tag name="KSO_WM_BEAUTIFY_FLAG" val=""/>
</p:tagLst>
</file>

<file path=ppt/tags/tag187.xml><?xml version="1.0" encoding="utf-8"?>
<p:tagLst xmlns:p="http://schemas.openxmlformats.org/presentationml/2006/main">
  <p:tag name="AS_UNIQUEID" val="4786"/>
  <p:tag name="KSO_WM_BEAUTIFY_FLAG" val=""/>
</p:tagLst>
</file>

<file path=ppt/tags/tag188.xml><?xml version="1.0" encoding="utf-8"?>
<p:tagLst xmlns:p="http://schemas.openxmlformats.org/presentationml/2006/main">
  <p:tag name="AS_UNIQUEID" val="4787"/>
</p:tagLst>
</file>

<file path=ppt/tags/tag189.xml><?xml version="1.0" encoding="utf-8"?>
<p:tagLst xmlns:p="http://schemas.openxmlformats.org/presentationml/2006/main">
  <p:tag name="AS_UNIQUEID" val="4844"/>
</p:tagLst>
</file>

<file path=ppt/tags/tag19.xml><?xml version="1.0" encoding="utf-8"?>
<p:tagLst xmlns:p="http://schemas.openxmlformats.org/presentationml/2006/main">
  <p:tag name="AS_UNIQUEID" val="1397"/>
</p:tagLst>
</file>

<file path=ppt/tags/tag190.xml><?xml version="1.0" encoding="utf-8"?>
<p:tagLst xmlns:p="http://schemas.openxmlformats.org/presentationml/2006/main">
  <p:tag name="AS_UNIQUEID" val="5175"/>
</p:tagLst>
</file>

<file path=ppt/tags/tag191.xml><?xml version="1.0" encoding="utf-8"?>
<p:tagLst xmlns:p="http://schemas.openxmlformats.org/presentationml/2006/main">
  <p:tag name="AS_UNIQUEID" val="5176"/>
</p:tagLst>
</file>

<file path=ppt/tags/tag192.xml><?xml version="1.0" encoding="utf-8"?>
<p:tagLst xmlns:p="http://schemas.openxmlformats.org/presentationml/2006/main">
  <p:tag name="AS_UNIQUEID" val="5177"/>
</p:tagLst>
</file>

<file path=ppt/tags/tag193.xml><?xml version="1.0" encoding="utf-8"?>
<p:tagLst xmlns:p="http://schemas.openxmlformats.org/presentationml/2006/main">
  <p:tag name="AS_UNIQUEID" val="4778"/>
</p:tagLst>
</file>

<file path=ppt/tags/tag194.xml><?xml version="1.0" encoding="utf-8"?>
<p:tagLst xmlns:p="http://schemas.openxmlformats.org/presentationml/2006/main">
  <p:tag name="AS_UNIQUEID" val="4779"/>
</p:tagLst>
</file>

<file path=ppt/tags/tag195.xml><?xml version="1.0" encoding="utf-8"?>
<p:tagLst xmlns:p="http://schemas.openxmlformats.org/presentationml/2006/main">
  <p:tag name="AS_UNIQUEID" val="4780"/>
</p:tagLst>
</file>

<file path=ppt/tags/tag196.xml><?xml version="1.0" encoding="utf-8"?>
<p:tagLst xmlns:p="http://schemas.openxmlformats.org/presentationml/2006/main">
  <p:tag name="AS_UNIQUEID" val="5178"/>
</p:tagLst>
</file>

<file path=ppt/tags/tag197.xml><?xml version="1.0" encoding="utf-8"?>
<p:tagLst xmlns:p="http://schemas.openxmlformats.org/presentationml/2006/main">
  <p:tag name="AS_UNIQUEID" val="5179"/>
</p:tagLst>
</file>

<file path=ppt/tags/tag198.xml><?xml version="1.0" encoding="utf-8"?>
<p:tagLst xmlns:p="http://schemas.openxmlformats.org/presentationml/2006/main">
  <p:tag name="AS_UNIQUEID" val="4782"/>
</p:tagLst>
</file>

<file path=ppt/tags/tag199.xml><?xml version="1.0" encoding="utf-8"?>
<p:tagLst xmlns:p="http://schemas.openxmlformats.org/presentationml/2006/main">
  <p:tag name="AS_UNIQUEID" val="4783"/>
  <p:tag name="KSO_WM_BEAUTIFY_FLAG" val=""/>
</p:tagLst>
</file>

<file path=ppt/tags/tag2.xml><?xml version="1.0" encoding="utf-8"?>
<p:tagLst xmlns:p="http://schemas.openxmlformats.org/presentationml/2006/main">
  <p:tag name="AS_UNIQUEID" val="4732"/>
</p:tagLst>
</file>

<file path=ppt/tags/tag20.xml><?xml version="1.0" encoding="utf-8"?>
<p:tagLst xmlns:p="http://schemas.openxmlformats.org/presentationml/2006/main">
  <p:tag name="AS_UNIQUEID" val="1398"/>
</p:tagLst>
</file>

<file path=ppt/tags/tag200.xml><?xml version="1.0" encoding="utf-8"?>
<p:tagLst xmlns:p="http://schemas.openxmlformats.org/presentationml/2006/main">
  <p:tag name="AS_UNIQUEID" val="4784"/>
</p:tagLst>
</file>

<file path=ppt/tags/tag201.xml><?xml version="1.0" encoding="utf-8"?>
<p:tagLst xmlns:p="http://schemas.openxmlformats.org/presentationml/2006/main">
  <p:tag name="AS_UNIQUEID" val="4785"/>
  <p:tag name="KSO_WM_BEAUTIFY_FLAG" val=""/>
</p:tagLst>
</file>

<file path=ppt/tags/tag202.xml><?xml version="1.0" encoding="utf-8"?>
<p:tagLst xmlns:p="http://schemas.openxmlformats.org/presentationml/2006/main">
  <p:tag name="AS_UNIQUEID" val="4786"/>
  <p:tag name="KSO_WM_BEAUTIFY_FLAG" val=""/>
</p:tagLst>
</file>

<file path=ppt/tags/tag203.xml><?xml version="1.0" encoding="utf-8"?>
<p:tagLst xmlns:p="http://schemas.openxmlformats.org/presentationml/2006/main">
  <p:tag name="AS_UNIQUEID" val="4787"/>
</p:tagLst>
</file>

<file path=ppt/tags/tag204.xml><?xml version="1.0" encoding="utf-8"?>
<p:tagLst xmlns:p="http://schemas.openxmlformats.org/presentationml/2006/main">
  <p:tag name="AS_UNIQUEID" val="4844"/>
</p:tagLst>
</file>

<file path=ppt/tags/tag205.xml><?xml version="1.0" encoding="utf-8"?>
<p:tagLst xmlns:p="http://schemas.openxmlformats.org/presentationml/2006/main">
  <p:tag name="AS_UNIQUEID" val="5180"/>
</p:tagLst>
</file>

<file path=ppt/tags/tag206.xml><?xml version="1.0" encoding="utf-8"?>
<p:tagLst xmlns:p="http://schemas.openxmlformats.org/presentationml/2006/main">
  <p:tag name="AS_UNIQUEID" val="5181"/>
</p:tagLst>
</file>

<file path=ppt/tags/tag207.xml><?xml version="1.0" encoding="utf-8"?>
<p:tagLst xmlns:p="http://schemas.openxmlformats.org/presentationml/2006/main">
  <p:tag name="AS_UNIQUEID" val="4778"/>
</p:tagLst>
</file>

<file path=ppt/tags/tag208.xml><?xml version="1.0" encoding="utf-8"?>
<p:tagLst xmlns:p="http://schemas.openxmlformats.org/presentationml/2006/main">
  <p:tag name="AS_UNIQUEID" val="4779"/>
</p:tagLst>
</file>

<file path=ppt/tags/tag209.xml><?xml version="1.0" encoding="utf-8"?>
<p:tagLst xmlns:p="http://schemas.openxmlformats.org/presentationml/2006/main">
  <p:tag name="AS_UNIQUEID" val="4780"/>
</p:tagLst>
</file>

<file path=ppt/tags/tag21.xml><?xml version="1.0" encoding="utf-8"?>
<p:tagLst xmlns:p="http://schemas.openxmlformats.org/presentationml/2006/main">
  <p:tag name="AS_UNIQUEID" val="1399"/>
</p:tagLst>
</file>

<file path=ppt/tags/tag210.xml><?xml version="1.0" encoding="utf-8"?>
<p:tagLst xmlns:p="http://schemas.openxmlformats.org/presentationml/2006/main">
  <p:tag name="AS_UNIQUEID" val="5182"/>
</p:tagLst>
</file>

<file path=ppt/tags/tag211.xml><?xml version="1.0" encoding="utf-8"?>
<p:tagLst xmlns:p="http://schemas.openxmlformats.org/presentationml/2006/main">
  <p:tag name="AS_UNIQUEID" val="4782"/>
</p:tagLst>
</file>

<file path=ppt/tags/tag212.xml><?xml version="1.0" encoding="utf-8"?>
<p:tagLst xmlns:p="http://schemas.openxmlformats.org/presentationml/2006/main">
  <p:tag name="AS_UNIQUEID" val="4783"/>
  <p:tag name="KSO_WM_BEAUTIFY_FLAG" val=""/>
</p:tagLst>
</file>

<file path=ppt/tags/tag213.xml><?xml version="1.0" encoding="utf-8"?>
<p:tagLst xmlns:p="http://schemas.openxmlformats.org/presentationml/2006/main">
  <p:tag name="AS_UNIQUEID" val="4784"/>
</p:tagLst>
</file>

<file path=ppt/tags/tag214.xml><?xml version="1.0" encoding="utf-8"?>
<p:tagLst xmlns:p="http://schemas.openxmlformats.org/presentationml/2006/main">
  <p:tag name="AS_UNIQUEID" val="4785"/>
  <p:tag name="KSO_WM_BEAUTIFY_FLAG" val=""/>
</p:tagLst>
</file>

<file path=ppt/tags/tag215.xml><?xml version="1.0" encoding="utf-8"?>
<p:tagLst xmlns:p="http://schemas.openxmlformats.org/presentationml/2006/main">
  <p:tag name="AS_UNIQUEID" val="4786"/>
  <p:tag name="KSO_WM_BEAUTIFY_FLAG" val=""/>
</p:tagLst>
</file>

<file path=ppt/tags/tag216.xml><?xml version="1.0" encoding="utf-8"?>
<p:tagLst xmlns:p="http://schemas.openxmlformats.org/presentationml/2006/main">
  <p:tag name="AS_UNIQUEID" val="4787"/>
</p:tagLst>
</file>

<file path=ppt/tags/tag217.xml><?xml version="1.0" encoding="utf-8"?>
<p:tagLst xmlns:p="http://schemas.openxmlformats.org/presentationml/2006/main">
  <p:tag name="AS_UNIQUEID" val="4844"/>
</p:tagLst>
</file>

<file path=ppt/tags/tag218.xml><?xml version="1.0" encoding="utf-8"?>
<p:tagLst xmlns:p="http://schemas.openxmlformats.org/presentationml/2006/main">
  <p:tag name="AS_UNIQUEID" val="5183"/>
</p:tagLst>
</file>

<file path=ppt/tags/tag219.xml><?xml version="1.0" encoding="utf-8"?>
<p:tagLst xmlns:p="http://schemas.openxmlformats.org/presentationml/2006/main">
  <p:tag name="AS_UNIQUEID" val="5184"/>
</p:tagLst>
</file>

<file path=ppt/tags/tag22.xml><?xml version="1.0" encoding="utf-8"?>
<p:tagLst xmlns:p="http://schemas.openxmlformats.org/presentationml/2006/main">
  <p:tag name="AS_UNIQUEID" val="5132"/>
</p:tagLst>
</file>

<file path=ppt/tags/tag220.xml><?xml version="1.0" encoding="utf-8"?>
<p:tagLst xmlns:p="http://schemas.openxmlformats.org/presentationml/2006/main">
  <p:tag name="AS_UNIQUEID" val="5185"/>
</p:tagLst>
</file>

<file path=ppt/tags/tag221.xml><?xml version="1.0" encoding="utf-8"?>
<p:tagLst xmlns:p="http://schemas.openxmlformats.org/presentationml/2006/main">
  <p:tag name="AS_UNIQUEID" val="5186"/>
</p:tagLst>
</file>

<file path=ppt/tags/tag222.xml><?xml version="1.0" encoding="utf-8"?>
<p:tagLst xmlns:p="http://schemas.openxmlformats.org/presentationml/2006/main">
  <p:tag name="AS_UNIQUEID" val="5187"/>
</p:tagLst>
</file>

<file path=ppt/tags/tag223.xml><?xml version="1.0" encoding="utf-8"?>
<p:tagLst xmlns:p="http://schemas.openxmlformats.org/presentationml/2006/main">
  <p:tag name="AS_UNIQUEID" val="4844"/>
</p:tagLst>
</file>

<file path=ppt/tags/tag224.xml><?xml version="1.0" encoding="utf-8"?>
<p:tagLst xmlns:p="http://schemas.openxmlformats.org/presentationml/2006/main">
  <p:tag name="AS_UNIQUEID" val="5188"/>
</p:tagLst>
</file>

<file path=ppt/tags/tag225.xml><?xml version="1.0" encoding="utf-8"?>
<p:tagLst xmlns:p="http://schemas.openxmlformats.org/presentationml/2006/main">
  <p:tag name="AS_UNIQUEID" val="5189"/>
</p:tagLst>
</file>

<file path=ppt/tags/tag226.xml><?xml version="1.0" encoding="utf-8"?>
<p:tagLst xmlns:p="http://schemas.openxmlformats.org/presentationml/2006/main">
  <p:tag name="AS_UNIQUEID" val="5190"/>
</p:tagLst>
</file>

<file path=ppt/tags/tag227.xml><?xml version="1.0" encoding="utf-8"?>
<p:tagLst xmlns:p="http://schemas.openxmlformats.org/presentationml/2006/main">
  <p:tag name="AS_UNIQUEID" val="5191"/>
</p:tagLst>
</file>

<file path=ppt/tags/tag228.xml><?xml version="1.0" encoding="utf-8"?>
<p:tagLst xmlns:p="http://schemas.openxmlformats.org/presentationml/2006/main">
  <p:tag name="AS_UNIQUEID" val="5192"/>
</p:tagLst>
</file>

<file path=ppt/tags/tag229.xml><?xml version="1.0" encoding="utf-8"?>
<p:tagLst xmlns:p="http://schemas.openxmlformats.org/presentationml/2006/main">
  <p:tag name="AS_UNIQUEID" val="5193"/>
</p:tagLst>
</file>

<file path=ppt/tags/tag23.xml><?xml version="1.0" encoding="utf-8"?>
<p:tagLst xmlns:p="http://schemas.openxmlformats.org/presentationml/2006/main">
  <p:tag name="AS_UNIQUEID" val="5133"/>
</p:tagLst>
</file>

<file path=ppt/tags/tag230.xml><?xml version="1.0" encoding="utf-8"?>
<p:tagLst xmlns:p="http://schemas.openxmlformats.org/presentationml/2006/main">
  <p:tag name="AS_UNIQUEID" val="5226"/>
</p:tagLst>
</file>

<file path=ppt/tags/tag231.xml><?xml version="1.0" encoding="utf-8"?>
<p:tagLst xmlns:p="http://schemas.openxmlformats.org/presentationml/2006/main">
  <p:tag name="AS_UNIQUEID" val="5194"/>
</p:tagLst>
</file>

<file path=ppt/tags/tag232.xml><?xml version="1.0" encoding="utf-8"?>
<p:tagLst xmlns:p="http://schemas.openxmlformats.org/presentationml/2006/main">
  <p:tag name="AS_UNIQUEID" val="4778"/>
</p:tagLst>
</file>

<file path=ppt/tags/tag233.xml><?xml version="1.0" encoding="utf-8"?>
<p:tagLst xmlns:p="http://schemas.openxmlformats.org/presentationml/2006/main">
  <p:tag name="AS_UNIQUEID" val="4779"/>
</p:tagLst>
</file>

<file path=ppt/tags/tag234.xml><?xml version="1.0" encoding="utf-8"?>
<p:tagLst xmlns:p="http://schemas.openxmlformats.org/presentationml/2006/main">
  <p:tag name="AS_UNIQUEID" val="4780"/>
</p:tagLst>
</file>

<file path=ppt/tags/tag235.xml><?xml version="1.0" encoding="utf-8"?>
<p:tagLst xmlns:p="http://schemas.openxmlformats.org/presentationml/2006/main">
  <p:tag name="AS_UNIQUEID" val="5195"/>
</p:tagLst>
</file>

<file path=ppt/tags/tag236.xml><?xml version="1.0" encoding="utf-8"?>
<p:tagLst xmlns:p="http://schemas.openxmlformats.org/presentationml/2006/main">
  <p:tag name="AS_UNIQUEID" val="5196"/>
</p:tagLst>
</file>

<file path=ppt/tags/tag237.xml><?xml version="1.0" encoding="utf-8"?>
<p:tagLst xmlns:p="http://schemas.openxmlformats.org/presentationml/2006/main">
  <p:tag name="AS_UNIQUEID" val="4782"/>
</p:tagLst>
</file>

<file path=ppt/tags/tag238.xml><?xml version="1.0" encoding="utf-8"?>
<p:tagLst xmlns:p="http://schemas.openxmlformats.org/presentationml/2006/main">
  <p:tag name="AS_UNIQUEID" val="4783"/>
  <p:tag name="KSO_WM_BEAUTIFY_FLAG" val=""/>
</p:tagLst>
</file>

<file path=ppt/tags/tag239.xml><?xml version="1.0" encoding="utf-8"?>
<p:tagLst xmlns:p="http://schemas.openxmlformats.org/presentationml/2006/main">
  <p:tag name="AS_UNIQUEID" val="4784"/>
</p:tagLst>
</file>

<file path=ppt/tags/tag24.xml><?xml version="1.0" encoding="utf-8"?>
<p:tagLst xmlns:p="http://schemas.openxmlformats.org/presentationml/2006/main">
  <p:tag name="AS_UNIQUEID" val="5134"/>
</p:tagLst>
</file>

<file path=ppt/tags/tag240.xml><?xml version="1.0" encoding="utf-8"?>
<p:tagLst xmlns:p="http://schemas.openxmlformats.org/presentationml/2006/main">
  <p:tag name="AS_UNIQUEID" val="4785"/>
  <p:tag name="KSO_WM_BEAUTIFY_FLAG" val=""/>
</p:tagLst>
</file>

<file path=ppt/tags/tag241.xml><?xml version="1.0" encoding="utf-8"?>
<p:tagLst xmlns:p="http://schemas.openxmlformats.org/presentationml/2006/main">
  <p:tag name="AS_UNIQUEID" val="4786"/>
  <p:tag name="KSO_WM_BEAUTIFY_FLAG" val=""/>
</p:tagLst>
</file>

<file path=ppt/tags/tag242.xml><?xml version="1.0" encoding="utf-8"?>
<p:tagLst xmlns:p="http://schemas.openxmlformats.org/presentationml/2006/main">
  <p:tag name="AS_UNIQUEID" val="4787"/>
</p:tagLst>
</file>

<file path=ppt/tags/tag243.xml><?xml version="1.0" encoding="utf-8"?>
<p:tagLst xmlns:p="http://schemas.openxmlformats.org/presentationml/2006/main">
  <p:tag name="AS_UNIQUEID" val="4844"/>
</p:tagLst>
</file>

<file path=ppt/tags/tag244.xml><?xml version="1.0" encoding="utf-8"?>
<p:tagLst xmlns:p="http://schemas.openxmlformats.org/presentationml/2006/main">
  <p:tag name="AS_UNIQUEID" val="4844"/>
</p:tagLst>
</file>

<file path=ppt/tags/tag245.xml><?xml version="1.0" encoding="utf-8"?>
<p:tagLst xmlns:p="http://schemas.openxmlformats.org/presentationml/2006/main">
  <p:tag name="AS_UNIQUEID" val="4844"/>
</p:tagLst>
</file>

<file path=ppt/tags/tag246.xml><?xml version="1.0" encoding="utf-8"?>
<p:tagLst xmlns:p="http://schemas.openxmlformats.org/presentationml/2006/main">
  <p:tag name="AS_UNIQUEID" val="5197"/>
</p:tagLst>
</file>

<file path=ppt/tags/tag247.xml><?xml version="1.0" encoding="utf-8"?>
<p:tagLst xmlns:p="http://schemas.openxmlformats.org/presentationml/2006/main">
  <p:tag name="AS_UNIQUEID" val="5198"/>
</p:tagLst>
</file>

<file path=ppt/tags/tag248.xml><?xml version="1.0" encoding="utf-8"?>
<p:tagLst xmlns:p="http://schemas.openxmlformats.org/presentationml/2006/main">
  <p:tag name="AS_UNIQUEID" val="5199"/>
</p:tagLst>
</file>

<file path=ppt/tags/tag249.xml><?xml version="1.0" encoding="utf-8"?>
<p:tagLst xmlns:p="http://schemas.openxmlformats.org/presentationml/2006/main">
  <p:tag name="AS_UNIQUEID" val="4778"/>
</p:tagLst>
</file>

<file path=ppt/tags/tag25.xml><?xml version="1.0" encoding="utf-8"?>
<p:tagLst xmlns:p="http://schemas.openxmlformats.org/presentationml/2006/main">
  <p:tag name="AS_UNIQUEID" val="5135"/>
</p:tagLst>
</file>

<file path=ppt/tags/tag250.xml><?xml version="1.0" encoding="utf-8"?>
<p:tagLst xmlns:p="http://schemas.openxmlformats.org/presentationml/2006/main">
  <p:tag name="AS_UNIQUEID" val="4779"/>
</p:tagLst>
</file>

<file path=ppt/tags/tag251.xml><?xml version="1.0" encoding="utf-8"?>
<p:tagLst xmlns:p="http://schemas.openxmlformats.org/presentationml/2006/main">
  <p:tag name="AS_UNIQUEID" val="4780"/>
</p:tagLst>
</file>

<file path=ppt/tags/tag252.xml><?xml version="1.0" encoding="utf-8"?>
<p:tagLst xmlns:p="http://schemas.openxmlformats.org/presentationml/2006/main">
  <p:tag name="AS_UNIQUEID" val="5200"/>
</p:tagLst>
</file>

<file path=ppt/tags/tag253.xml><?xml version="1.0" encoding="utf-8"?>
<p:tagLst xmlns:p="http://schemas.openxmlformats.org/presentationml/2006/main">
  <p:tag name="AS_UNIQUEID" val="4782"/>
</p:tagLst>
</file>

<file path=ppt/tags/tag254.xml><?xml version="1.0" encoding="utf-8"?>
<p:tagLst xmlns:p="http://schemas.openxmlformats.org/presentationml/2006/main">
  <p:tag name="AS_UNIQUEID" val="4783"/>
  <p:tag name="KSO_WM_BEAUTIFY_FLAG" val=""/>
</p:tagLst>
</file>

<file path=ppt/tags/tag255.xml><?xml version="1.0" encoding="utf-8"?>
<p:tagLst xmlns:p="http://schemas.openxmlformats.org/presentationml/2006/main">
  <p:tag name="AS_UNIQUEID" val="4784"/>
</p:tagLst>
</file>

<file path=ppt/tags/tag256.xml><?xml version="1.0" encoding="utf-8"?>
<p:tagLst xmlns:p="http://schemas.openxmlformats.org/presentationml/2006/main">
  <p:tag name="AS_UNIQUEID" val="4785"/>
  <p:tag name="KSO_WM_BEAUTIFY_FLAG" val=""/>
</p:tagLst>
</file>

<file path=ppt/tags/tag257.xml><?xml version="1.0" encoding="utf-8"?>
<p:tagLst xmlns:p="http://schemas.openxmlformats.org/presentationml/2006/main">
  <p:tag name="AS_UNIQUEID" val="4786"/>
  <p:tag name="KSO_WM_BEAUTIFY_FLAG" val=""/>
</p:tagLst>
</file>

<file path=ppt/tags/tag258.xml><?xml version="1.0" encoding="utf-8"?>
<p:tagLst xmlns:p="http://schemas.openxmlformats.org/presentationml/2006/main">
  <p:tag name="AS_UNIQUEID" val="4787"/>
</p:tagLst>
</file>

<file path=ppt/tags/tag259.xml><?xml version="1.0" encoding="utf-8"?>
<p:tagLst xmlns:p="http://schemas.openxmlformats.org/presentationml/2006/main">
  <p:tag name="AS_UNIQUEID" val="4844"/>
</p:tagLst>
</file>

<file path=ppt/tags/tag26.xml><?xml version="1.0" encoding="utf-8"?>
<p:tagLst xmlns:p="http://schemas.openxmlformats.org/presentationml/2006/main">
  <p:tag name="AS_UNIQUEID" val="5136"/>
  <p:tag name="KSO_WM_BEAUTIFY_FLAG" val="#fgm#"/>
  <p:tag name="KSO_WM_FIGMA_FLAG" val="#fgm#"/>
  <p:tag name="KSO_WM_LAYOUT_CHECK_HASH" val="81525c5d7b35515ba1cbd9e9826071bb902808a8"/>
  <p:tag name="KSO_WM_NEWLAYOUT_ID" val="slide_0e3763c640ea4c61"/>
  <p:tag name="KSO_WM_UNIT_INDEX" val="1"/>
  <p:tag name="KSO_WM_UNIT_TYPE" val="a"/>
</p:tagLst>
</file>

<file path=ppt/tags/tag260.xml><?xml version="1.0" encoding="utf-8"?>
<p:tagLst xmlns:p="http://schemas.openxmlformats.org/presentationml/2006/main">
  <p:tag name="AS_UNIQUEID" val="5201"/>
</p:tagLst>
</file>

<file path=ppt/tags/tag261.xml><?xml version="1.0" encoding="utf-8"?>
<p:tagLst xmlns:p="http://schemas.openxmlformats.org/presentationml/2006/main">
  <p:tag name="AS_UNIQUEID" val="5202"/>
</p:tagLst>
</file>

<file path=ppt/tags/tag262.xml><?xml version="1.0" encoding="utf-8"?>
<p:tagLst xmlns:p="http://schemas.openxmlformats.org/presentationml/2006/main">
  <p:tag name="AS_UNIQUEID" val="417"/>
</p:tagLst>
</file>

<file path=ppt/tags/tag263.xml><?xml version="1.0" encoding="utf-8"?>
<p:tagLst xmlns:p="http://schemas.openxmlformats.org/presentationml/2006/main">
  <p:tag name="AS_UNIQUEID" val="417"/>
</p:tagLst>
</file>

<file path=ppt/tags/tag264.xml><?xml version="1.0" encoding="utf-8"?>
<p:tagLst xmlns:p="http://schemas.openxmlformats.org/presentationml/2006/main">
  <p:tag name="AS_UNIQUEID" val="415"/>
</p:tagLst>
</file>

<file path=ppt/tags/tag265.xml><?xml version="1.0" encoding="utf-8"?>
<p:tagLst xmlns:p="http://schemas.openxmlformats.org/presentationml/2006/main">
  <p:tag name="AS_UNIQUEID" val="415"/>
</p:tagLst>
</file>

<file path=ppt/tags/tag266.xml><?xml version="1.0" encoding="utf-8"?>
<p:tagLst xmlns:p="http://schemas.openxmlformats.org/presentationml/2006/main">
  <p:tag name="AS_UNIQUEID" val="5203"/>
</p:tagLst>
</file>

<file path=ppt/tags/tag267.xml><?xml version="1.0" encoding="utf-8"?>
<p:tagLst xmlns:p="http://schemas.openxmlformats.org/presentationml/2006/main">
  <p:tag name="AS_UNIQUEID" val="5204"/>
</p:tagLst>
</file>

<file path=ppt/tags/tag268.xml><?xml version="1.0" encoding="utf-8"?>
<p:tagLst xmlns:p="http://schemas.openxmlformats.org/presentationml/2006/main">
  <p:tag name="AS_UNIQUEID" val="5205"/>
</p:tagLst>
</file>

<file path=ppt/tags/tag269.xml><?xml version="1.0" encoding="utf-8"?>
<p:tagLst xmlns:p="http://schemas.openxmlformats.org/presentationml/2006/main">
  <p:tag name="AS_UNIQUEID" val="5206"/>
</p:tagLst>
</file>

<file path=ppt/tags/tag27.xml><?xml version="1.0" encoding="utf-8"?>
<p:tagLst xmlns:p="http://schemas.openxmlformats.org/presentationml/2006/main">
  <p:tag name="AS_UNIQUEID" val="5137"/>
  <p:tag name="KSO_WM_BEAUTIFY_FLAG" val="#fgm#"/>
  <p:tag name="KSO_WM_FIGMA_FLAG" val="#fgm#"/>
  <p:tag name="KSO_WM_UNIT_INDEX" val="1"/>
  <p:tag name="KSO_WM_UNIT_TYPE" val="f"/>
</p:tagLst>
</file>

<file path=ppt/tags/tag270.xml><?xml version="1.0" encoding="utf-8"?>
<p:tagLst xmlns:p="http://schemas.openxmlformats.org/presentationml/2006/main">
  <p:tag name="AS_UNIQUEID" val="5207"/>
</p:tagLst>
</file>

<file path=ppt/tags/tag271.xml><?xml version="1.0" encoding="utf-8"?>
<p:tagLst xmlns:p="http://schemas.openxmlformats.org/presentationml/2006/main">
  <p:tag name="AS_UNIQUEID" val="4778"/>
</p:tagLst>
</file>

<file path=ppt/tags/tag272.xml><?xml version="1.0" encoding="utf-8"?>
<p:tagLst xmlns:p="http://schemas.openxmlformats.org/presentationml/2006/main">
  <p:tag name="AS_UNIQUEID" val="4779"/>
</p:tagLst>
</file>

<file path=ppt/tags/tag273.xml><?xml version="1.0" encoding="utf-8"?>
<p:tagLst xmlns:p="http://schemas.openxmlformats.org/presentationml/2006/main">
  <p:tag name="AS_UNIQUEID" val="4780"/>
</p:tagLst>
</file>

<file path=ppt/tags/tag274.xml><?xml version="1.0" encoding="utf-8"?>
<p:tagLst xmlns:p="http://schemas.openxmlformats.org/presentationml/2006/main">
  <p:tag name="AS_UNIQUEID" val="5208"/>
</p:tagLst>
</file>

<file path=ppt/tags/tag275.xml><?xml version="1.0" encoding="utf-8"?>
<p:tagLst xmlns:p="http://schemas.openxmlformats.org/presentationml/2006/main">
  <p:tag name="AS_UNIQUEID" val="4782"/>
</p:tagLst>
</file>

<file path=ppt/tags/tag276.xml><?xml version="1.0" encoding="utf-8"?>
<p:tagLst xmlns:p="http://schemas.openxmlformats.org/presentationml/2006/main">
  <p:tag name="AS_UNIQUEID" val="4783"/>
  <p:tag name="KSO_WM_BEAUTIFY_FLAG" val=""/>
</p:tagLst>
</file>

<file path=ppt/tags/tag277.xml><?xml version="1.0" encoding="utf-8"?>
<p:tagLst xmlns:p="http://schemas.openxmlformats.org/presentationml/2006/main">
  <p:tag name="AS_UNIQUEID" val="4784"/>
</p:tagLst>
</file>

<file path=ppt/tags/tag278.xml><?xml version="1.0" encoding="utf-8"?>
<p:tagLst xmlns:p="http://schemas.openxmlformats.org/presentationml/2006/main">
  <p:tag name="AS_UNIQUEID" val="4785"/>
  <p:tag name="KSO_WM_BEAUTIFY_FLAG" val=""/>
</p:tagLst>
</file>

<file path=ppt/tags/tag279.xml><?xml version="1.0" encoding="utf-8"?>
<p:tagLst xmlns:p="http://schemas.openxmlformats.org/presentationml/2006/main">
  <p:tag name="AS_UNIQUEID" val="4786"/>
  <p:tag name="KSO_WM_BEAUTIFY_FLAG" val=""/>
</p:tagLst>
</file>

<file path=ppt/tags/tag28.xml><?xml version="1.0" encoding="utf-8"?>
<p:tagLst xmlns:p="http://schemas.openxmlformats.org/presentationml/2006/main">
  <p:tag name="AS_UNIQUEID" val="5138"/>
</p:tagLst>
</file>

<file path=ppt/tags/tag280.xml><?xml version="1.0" encoding="utf-8"?>
<p:tagLst xmlns:p="http://schemas.openxmlformats.org/presentationml/2006/main">
  <p:tag name="AS_UNIQUEID" val="4787"/>
</p:tagLst>
</file>

<file path=ppt/tags/tag281.xml><?xml version="1.0" encoding="utf-8"?>
<p:tagLst xmlns:p="http://schemas.openxmlformats.org/presentationml/2006/main">
  <p:tag name="AS_UNIQUEID" val="4844"/>
</p:tagLst>
</file>

<file path=ppt/tags/tag282.xml><?xml version="1.0" encoding="utf-8"?>
<p:tagLst xmlns:p="http://schemas.openxmlformats.org/presentationml/2006/main">
  <p:tag name="AS_UNIQUEID" val="5209"/>
</p:tagLst>
</file>

<file path=ppt/tags/tag283.xml><?xml version="1.0" encoding="utf-8"?>
<p:tagLst xmlns:p="http://schemas.openxmlformats.org/presentationml/2006/main">
  <p:tag name="AS_UNIQUEID" val="5210"/>
</p:tagLst>
</file>

<file path=ppt/tags/tag284.xml><?xml version="1.0" encoding="utf-8"?>
<p:tagLst xmlns:p="http://schemas.openxmlformats.org/presentationml/2006/main">
  <p:tag name="AS_UNIQUEID" val="5211"/>
</p:tagLst>
</file>

<file path=ppt/tags/tag285.xml><?xml version="1.0" encoding="utf-8"?>
<p:tagLst xmlns:p="http://schemas.openxmlformats.org/presentationml/2006/main">
  <p:tag name="AS_UNIQUEID" val="5212"/>
</p:tagLst>
</file>

<file path=ppt/tags/tag286.xml><?xml version="1.0" encoding="utf-8"?>
<p:tagLst xmlns:p="http://schemas.openxmlformats.org/presentationml/2006/main">
  <p:tag name="AS_UNIQUEID" val="5090"/>
</p:tagLst>
</file>

<file path=ppt/tags/tag287.xml><?xml version="1.0" encoding="utf-8"?>
<p:tagLst xmlns:p="http://schemas.openxmlformats.org/presentationml/2006/main">
  <p:tag name="AS_UNIQUEID" val="5091"/>
</p:tagLst>
</file>

<file path=ppt/tags/tag288.xml><?xml version="1.0" encoding="utf-8"?>
<p:tagLst xmlns:p="http://schemas.openxmlformats.org/presentationml/2006/main">
  <p:tag name="AS_UNIQUEID" val="5092"/>
</p:tagLst>
</file>

<file path=ppt/tags/tag289.xml><?xml version="1.0" encoding="utf-8"?>
<p:tagLst xmlns:p="http://schemas.openxmlformats.org/presentationml/2006/main">
  <p:tag name="AS_UNIQUEID" val="5213"/>
</p:tagLst>
</file>

<file path=ppt/tags/tag29.xml><?xml version="1.0" encoding="utf-8"?>
<p:tagLst xmlns:p="http://schemas.openxmlformats.org/presentationml/2006/main">
  <p:tag name="AS_UNIQUEID" val="4746"/>
</p:tagLst>
</file>

<file path=ppt/tags/tag290.xml><?xml version="1.0" encoding="utf-8"?>
<p:tagLst xmlns:p="http://schemas.openxmlformats.org/presentationml/2006/main">
  <p:tag name="AS_UNIQUEID" val="5094"/>
</p:tagLst>
</file>

<file path=ppt/tags/tag291.xml><?xml version="1.0" encoding="utf-8"?>
<p:tagLst xmlns:p="http://schemas.openxmlformats.org/presentationml/2006/main">
  <p:tag name="AS_UNIQUEID" val="5095"/>
</p:tagLst>
</file>

<file path=ppt/tags/tag292.xml><?xml version="1.0" encoding="utf-8"?>
<p:tagLst xmlns:p="http://schemas.openxmlformats.org/presentationml/2006/main">
  <p:tag name="AS_UNIQUEID" val="5096"/>
  <p:tag name="KSO_WM_BEAUTIFY_FLAG" val=""/>
</p:tagLst>
</file>

<file path=ppt/tags/tag293.xml><?xml version="1.0" encoding="utf-8"?>
<p:tagLst xmlns:p="http://schemas.openxmlformats.org/presentationml/2006/main">
  <p:tag name="AS_UNIQUEID" val="5097"/>
</p:tagLst>
</file>

<file path=ppt/tags/tag294.xml><?xml version="1.0" encoding="utf-8"?>
<p:tagLst xmlns:p="http://schemas.openxmlformats.org/presentationml/2006/main">
  <p:tag name="AS_UNIQUEID" val="5098"/>
  <p:tag name="KSO_WM_BEAUTIFY_FLAG" val=""/>
</p:tagLst>
</file>

<file path=ppt/tags/tag295.xml><?xml version="1.0" encoding="utf-8"?>
<p:tagLst xmlns:p="http://schemas.openxmlformats.org/presentationml/2006/main">
  <p:tag name="AS_UNIQUEID" val="5099"/>
  <p:tag name="KSO_WM_BEAUTIFY_FLAG" val=""/>
</p:tagLst>
</file>

<file path=ppt/tags/tag296.xml><?xml version="1.0" encoding="utf-8"?>
<p:tagLst xmlns:p="http://schemas.openxmlformats.org/presentationml/2006/main">
  <p:tag name="AS_UNIQUEID" val="5214"/>
</p:tagLst>
</file>

<file path=ppt/tags/tag297.xml><?xml version="1.0" encoding="utf-8"?>
<p:tagLst xmlns:p="http://schemas.openxmlformats.org/presentationml/2006/main">
  <p:tag name="AS_UNIQUEID" val="5215"/>
</p:tagLst>
</file>

<file path=ppt/tags/tag298.xml><?xml version="1.0" encoding="utf-8"?>
<p:tagLst xmlns:p="http://schemas.openxmlformats.org/presentationml/2006/main">
  <p:tag name="AS_UNIQUEID" val="5216"/>
</p:tagLst>
</file>

<file path=ppt/tags/tag299.xml><?xml version="1.0" encoding="utf-8"?>
<p:tagLst xmlns:p="http://schemas.openxmlformats.org/presentationml/2006/main">
  <p:tag name="AS_UNIQUEID" val="5217"/>
</p:tagLst>
</file>

<file path=ppt/tags/tag3.xml><?xml version="1.0" encoding="utf-8"?>
<p:tagLst xmlns:p="http://schemas.openxmlformats.org/presentationml/2006/main">
  <p:tag name="AS_UNIQUEID" val="4733"/>
</p:tagLst>
</file>

<file path=ppt/tags/tag30.xml><?xml version="1.0" encoding="utf-8"?>
<p:tagLst xmlns:p="http://schemas.openxmlformats.org/presentationml/2006/main">
  <p:tag name="AS_UNIQUEID" val="4747"/>
</p:tagLst>
</file>

<file path=ppt/tags/tag300.xml><?xml version="1.0" encoding="utf-8"?>
<p:tagLst xmlns:p="http://schemas.openxmlformats.org/presentationml/2006/main">
  <p:tag name="AS_UNIQUEID" val="5218"/>
</p:tagLst>
</file>

<file path=ppt/tags/tag301.xml><?xml version="1.0" encoding="utf-8"?>
<p:tagLst xmlns:p="http://schemas.openxmlformats.org/presentationml/2006/main">
  <p:tag name="AS_UNIQUEID" val="5219"/>
</p:tagLst>
</file>

<file path=ppt/tags/tag302.xml><?xml version="1.0" encoding="utf-8"?>
<p:tagLst xmlns:p="http://schemas.openxmlformats.org/presentationml/2006/main">
  <p:tag name="AS_UNIQUEID" val="5220"/>
</p:tagLst>
</file>

<file path=ppt/tags/tag303.xml><?xml version="1.0" encoding="utf-8"?>
<p:tagLst xmlns:p="http://schemas.openxmlformats.org/presentationml/2006/main">
  <p:tag name="AS_UNIQUEID" val="4787"/>
</p:tagLst>
</file>

<file path=ppt/tags/tag304.xml><?xml version="1.0" encoding="utf-8"?>
<p:tagLst xmlns:p="http://schemas.openxmlformats.org/presentationml/2006/main">
  <p:tag name="AS_UNIQUEID" val="5221"/>
</p:tagLst>
</file>

<file path=ppt/tags/tag305.xml><?xml version="1.0" encoding="utf-8"?>
<p:tagLst xmlns:p="http://schemas.openxmlformats.org/presentationml/2006/main">
  <p:tag name="AS_UNIQUEID" val="415"/>
</p:tagLst>
</file>

<file path=ppt/tags/tag306.xml><?xml version="1.0" encoding="utf-8"?>
<p:tagLst xmlns:p="http://schemas.openxmlformats.org/presentationml/2006/main">
  <p:tag name="AS_UNIQUEID" val="415"/>
</p:tagLst>
</file>

<file path=ppt/tags/tag307.xml><?xml version="1.0" encoding="utf-8"?>
<p:tagLst xmlns:p="http://schemas.openxmlformats.org/presentationml/2006/main">
  <p:tag name="AS_UNIQUEID" val="5222"/>
</p:tagLst>
</file>

<file path=ppt/tags/tag308.xml><?xml version="1.0" encoding="utf-8"?>
<p:tagLst xmlns:p="http://schemas.openxmlformats.org/presentationml/2006/main">
  <p:tag name="AS_UNIQUEID" val="5223"/>
</p:tagLst>
</file>

<file path=ppt/tags/tag309.xml><?xml version="1.0" encoding="utf-8"?>
<p:tagLst xmlns:p="http://schemas.openxmlformats.org/presentationml/2006/main">
  <p:tag name="AS_UNIQUEID" val="5111"/>
</p:tagLst>
</file>

<file path=ppt/tags/tag31.xml><?xml version="1.0" encoding="utf-8"?>
<p:tagLst xmlns:p="http://schemas.openxmlformats.org/presentationml/2006/main">
  <p:tag name="AS_UNIQUEID" val="4748"/>
</p:tagLst>
</file>

<file path=ppt/tags/tag310.xml><?xml version="1.0" encoding="utf-8"?>
<p:tagLst xmlns:p="http://schemas.openxmlformats.org/presentationml/2006/main">
  <p:tag name="AS_UNIQUEID" val="5112"/>
</p:tagLst>
</file>

<file path=ppt/tags/tag311.xml><?xml version="1.0" encoding="utf-8"?>
<p:tagLst xmlns:p="http://schemas.openxmlformats.org/presentationml/2006/main">
  <p:tag name="AS_UNIQUEID" val="5113"/>
</p:tagLst>
</file>

<file path=ppt/tags/tag312.xml><?xml version="1.0" encoding="utf-8"?>
<p:tagLst xmlns:p="http://schemas.openxmlformats.org/presentationml/2006/main">
  <p:tag name="AS_UNIQUEID" val="5224"/>
</p:tagLst>
</file>

<file path=ppt/tags/tag313.xml><?xml version="1.0" encoding="utf-8"?>
<p:tagLst xmlns:p="http://schemas.openxmlformats.org/presentationml/2006/main">
  <p:tag name="AS_UNIQUEID" val="5115"/>
</p:tagLst>
</file>

<file path=ppt/tags/tag314.xml><?xml version="1.0" encoding="utf-8"?>
<p:tagLst xmlns:p="http://schemas.openxmlformats.org/presentationml/2006/main">
  <p:tag name="AS_UNIQUEID" val="5116"/>
</p:tagLst>
</file>

<file path=ppt/tags/tag315.xml><?xml version="1.0" encoding="utf-8"?>
<p:tagLst xmlns:p="http://schemas.openxmlformats.org/presentationml/2006/main">
  <p:tag name="AS_UNIQUEID" val="5117"/>
  <p:tag name="KSO_WM_BEAUTIFY_FLAG" val=""/>
</p:tagLst>
</file>

<file path=ppt/tags/tag316.xml><?xml version="1.0" encoding="utf-8"?>
<p:tagLst xmlns:p="http://schemas.openxmlformats.org/presentationml/2006/main">
  <p:tag name="AS_UNIQUEID" val="5118"/>
</p:tagLst>
</file>

<file path=ppt/tags/tag317.xml><?xml version="1.0" encoding="utf-8"?>
<p:tagLst xmlns:p="http://schemas.openxmlformats.org/presentationml/2006/main">
  <p:tag name="AS_UNIQUEID" val="5119"/>
  <p:tag name="KSO_WM_BEAUTIFY_FLAG" val=""/>
</p:tagLst>
</file>

<file path=ppt/tags/tag318.xml><?xml version="1.0" encoding="utf-8"?>
<p:tagLst xmlns:p="http://schemas.openxmlformats.org/presentationml/2006/main">
  <p:tag name="AS_UNIQUEID" val="5120"/>
  <p:tag name="KSO_WM_BEAUTIFY_FLAG" val=""/>
</p:tagLst>
</file>

<file path=ppt/tags/tag319.xml><?xml version="1.0" encoding="utf-8"?>
<p:tagLst xmlns:p="http://schemas.openxmlformats.org/presentationml/2006/main">
  <p:tag name="AS_UNIQUEID" val="3560"/>
</p:tagLst>
</file>

<file path=ppt/tags/tag32.xml><?xml version="1.0" encoding="utf-8"?>
<p:tagLst xmlns:p="http://schemas.openxmlformats.org/presentationml/2006/main">
  <p:tag name="AS_UNIQUEID" val="4749"/>
</p:tagLst>
</file>

<file path=ppt/tags/tag320.xml><?xml version="1.0" encoding="utf-8"?>
<p:tagLst xmlns:p="http://schemas.openxmlformats.org/presentationml/2006/main">
  <p:tag name="AS_UNIQUEID" val="5125"/>
</p:tagLst>
</file>

<file path=ppt/tags/tag321.xml><?xml version="1.0" encoding="utf-8"?>
<p:tagLst xmlns:p="http://schemas.openxmlformats.org/presentationml/2006/main">
  <p:tag name="AS_UNIQUEID" val="5225"/>
</p:tagLst>
</file>

<file path=ppt/tags/tag32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czZTRhNjgyZDY5MWQ1YjQ5ZTgwMDQ4ODZlMjVlMjMifQ=="/>
  <p:tag name="KSO_WPP_MARK_KEY" val="f45c9c3e-e688-497f-9794-ec145ffb7bc0"/>
</p:tagLst>
</file>

<file path=ppt/tags/tag33.xml><?xml version="1.0" encoding="utf-8"?>
<p:tagLst xmlns:p="http://schemas.openxmlformats.org/presentationml/2006/main">
  <p:tag name="AS_UNIQUEID" val="5139"/>
</p:tagLst>
</file>

<file path=ppt/tags/tag34.xml><?xml version="1.0" encoding="utf-8"?>
<p:tagLst xmlns:p="http://schemas.openxmlformats.org/presentationml/2006/main">
  <p:tag name="AS_UNIQUEID" val="5140"/>
</p:tagLst>
</file>

<file path=ppt/tags/tag35.xml><?xml version="1.0" encoding="utf-8"?>
<p:tagLst xmlns:p="http://schemas.openxmlformats.org/presentationml/2006/main">
  <p:tag name="AS_UNIQUEID" val="4751"/>
</p:tagLst>
</file>

<file path=ppt/tags/tag36.xml><?xml version="1.0" encoding="utf-8"?>
<p:tagLst xmlns:p="http://schemas.openxmlformats.org/presentationml/2006/main">
  <p:tag name="AS_UNIQUEID" val="4752"/>
</p:tagLst>
</file>

<file path=ppt/tags/tag37.xml><?xml version="1.0" encoding="utf-8"?>
<p:tagLst xmlns:p="http://schemas.openxmlformats.org/presentationml/2006/main">
  <p:tag name="AS_UNIQUEID" val="4753"/>
</p:tagLst>
</file>

<file path=ppt/tags/tag38.xml><?xml version="1.0" encoding="utf-8"?>
<p:tagLst xmlns:p="http://schemas.openxmlformats.org/presentationml/2006/main">
  <p:tag name="AS_UNIQUEID" val="4754"/>
</p:tagLst>
</file>

<file path=ppt/tags/tag39.xml><?xml version="1.0" encoding="utf-8"?>
<p:tagLst xmlns:p="http://schemas.openxmlformats.org/presentationml/2006/main">
  <p:tag name="AS_UNIQUEID" val="4755"/>
</p:tagLst>
</file>

<file path=ppt/tags/tag4.xml><?xml version="1.0" encoding="utf-8"?>
<p:tagLst xmlns:p="http://schemas.openxmlformats.org/presentationml/2006/main">
  <p:tag name="AS_UNIQUEID" val="4734"/>
</p:tagLst>
</file>

<file path=ppt/tags/tag40.xml><?xml version="1.0" encoding="utf-8"?>
<p:tagLst xmlns:p="http://schemas.openxmlformats.org/presentationml/2006/main">
  <p:tag name="AS_UNIQUEID" val="4756"/>
</p:tagLst>
</file>

<file path=ppt/tags/tag41.xml><?xml version="1.0" encoding="utf-8"?>
<p:tagLst xmlns:p="http://schemas.openxmlformats.org/presentationml/2006/main">
  <p:tag name="AS_UNIQUEID" val="5141"/>
</p:tagLst>
</file>

<file path=ppt/tags/tag42.xml><?xml version="1.0" encoding="utf-8"?>
<p:tagLst xmlns:p="http://schemas.openxmlformats.org/presentationml/2006/main">
  <p:tag name="AS_UNIQUEID" val="4758"/>
</p:tagLst>
</file>

<file path=ppt/tags/tag43.xml><?xml version="1.0" encoding="utf-8"?>
<p:tagLst xmlns:p="http://schemas.openxmlformats.org/presentationml/2006/main">
  <p:tag name="AS_UNIQUEID" val="4759"/>
</p:tagLst>
</file>

<file path=ppt/tags/tag44.xml><?xml version="1.0" encoding="utf-8"?>
<p:tagLst xmlns:p="http://schemas.openxmlformats.org/presentationml/2006/main">
  <p:tag name="AS_UNIQUEID" val="4760"/>
</p:tagLst>
</file>

<file path=ppt/tags/tag45.xml><?xml version="1.0" encoding="utf-8"?>
<p:tagLst xmlns:p="http://schemas.openxmlformats.org/presentationml/2006/main">
  <p:tag name="AS_UNIQUEID" val="4761"/>
</p:tagLst>
</file>

<file path=ppt/tags/tag46.xml><?xml version="1.0" encoding="utf-8"?>
<p:tagLst xmlns:p="http://schemas.openxmlformats.org/presentationml/2006/main">
  <p:tag name="AS_UNIQUEID" val="5142"/>
</p:tagLst>
</file>

<file path=ppt/tags/tag47.xml><?xml version="1.0" encoding="utf-8"?>
<p:tagLst xmlns:p="http://schemas.openxmlformats.org/presentationml/2006/main">
  <p:tag name="AS_UNIQUEID" val="4725"/>
</p:tagLst>
</file>

<file path=ppt/tags/tag48.xml><?xml version="1.0" encoding="utf-8"?>
<p:tagLst xmlns:p="http://schemas.openxmlformats.org/presentationml/2006/main">
  <p:tag name="AS_UNIQUEID" val="4726"/>
</p:tagLst>
</file>

<file path=ppt/tags/tag49.xml><?xml version="1.0" encoding="utf-8"?>
<p:tagLst xmlns:p="http://schemas.openxmlformats.org/presentationml/2006/main">
  <p:tag name="AS_UNIQUEID" val="4727"/>
</p:tagLst>
</file>

<file path=ppt/tags/tag5.xml><?xml version="1.0" encoding="utf-8"?>
<p:tagLst xmlns:p="http://schemas.openxmlformats.org/presentationml/2006/main">
  <p:tag name="AS_UNIQUEID" val="4735"/>
</p:tagLst>
</file>

<file path=ppt/tags/tag50.xml><?xml version="1.0" encoding="utf-8"?>
<p:tagLst xmlns:p="http://schemas.openxmlformats.org/presentationml/2006/main">
  <p:tag name="AS_UNIQUEID" val="4728"/>
</p:tagLst>
</file>

<file path=ppt/tags/tag51.xml><?xml version="1.0" encoding="utf-8"?>
<p:tagLst xmlns:p="http://schemas.openxmlformats.org/presentationml/2006/main">
  <p:tag name="AS_UNIQUEID" val="4730"/>
</p:tagLst>
</file>

<file path=ppt/tags/tag52.xml><?xml version="1.0" encoding="utf-8"?>
<p:tagLst xmlns:p="http://schemas.openxmlformats.org/presentationml/2006/main">
  <p:tag name="AS_UNIQUEID" val="4730"/>
  <p:tag name="KSO_WM_BEAUTIFY_FLAG" val=""/>
</p:tagLst>
</file>

<file path=ppt/tags/tag53.xml><?xml version="1.0" encoding="utf-8"?>
<p:tagLst xmlns:p="http://schemas.openxmlformats.org/presentationml/2006/main">
  <p:tag name="AS_UNIQUEID" val="5143"/>
</p:tagLst>
</file>

<file path=ppt/tags/tag54.xml><?xml version="1.0" encoding="utf-8"?>
<p:tagLst xmlns:p="http://schemas.openxmlformats.org/presentationml/2006/main">
  <p:tag name="AS_UNIQUEID" val="5144"/>
</p:tagLst>
</file>

<file path=ppt/tags/tag55.xml><?xml version="1.0" encoding="utf-8"?>
<p:tagLst xmlns:p="http://schemas.openxmlformats.org/presentationml/2006/main">
  <p:tag name="AS_UNIQUEID" val="4765"/>
</p:tagLst>
</file>

<file path=ppt/tags/tag56.xml><?xml version="1.0" encoding="utf-8"?>
<p:tagLst xmlns:p="http://schemas.openxmlformats.org/presentationml/2006/main">
  <p:tag name="AS_UNIQUEID" val="4766"/>
</p:tagLst>
</file>

<file path=ppt/tags/tag57.xml><?xml version="1.0" encoding="utf-8"?>
<p:tagLst xmlns:p="http://schemas.openxmlformats.org/presentationml/2006/main">
  <p:tag name="AS_UNIQUEID" val="4767"/>
</p:tagLst>
</file>

<file path=ppt/tags/tag58.xml><?xml version="1.0" encoding="utf-8"?>
<p:tagLst xmlns:p="http://schemas.openxmlformats.org/presentationml/2006/main">
  <p:tag name="AS_UNIQUEID" val="5145"/>
</p:tagLst>
</file>

<file path=ppt/tags/tag59.xml><?xml version="1.0" encoding="utf-8"?>
<p:tagLst xmlns:p="http://schemas.openxmlformats.org/presentationml/2006/main">
  <p:tag name="AS_UNIQUEID" val="4769"/>
</p:tagLst>
</file>

<file path=ppt/tags/tag6.xml><?xml version="1.0" encoding="utf-8"?>
<p:tagLst xmlns:p="http://schemas.openxmlformats.org/presentationml/2006/main">
  <p:tag name="AS_UNIQUEID" val="4736"/>
</p:tagLst>
</file>

<file path=ppt/tags/tag60.xml><?xml version="1.0" encoding="utf-8"?>
<p:tagLst xmlns:p="http://schemas.openxmlformats.org/presentationml/2006/main">
  <p:tag name="AS_UNIQUEID" val="4770"/>
  <p:tag name="KSO_WM_BEAUTIFY_FLAG" val=""/>
</p:tagLst>
</file>

<file path=ppt/tags/tag61.xml><?xml version="1.0" encoding="utf-8"?>
<p:tagLst xmlns:p="http://schemas.openxmlformats.org/presentationml/2006/main">
  <p:tag name="AS_UNIQUEID" val="4771"/>
</p:tagLst>
</file>

<file path=ppt/tags/tag62.xml><?xml version="1.0" encoding="utf-8"?>
<p:tagLst xmlns:p="http://schemas.openxmlformats.org/presentationml/2006/main">
  <p:tag name="AS_UNIQUEID" val="4772"/>
  <p:tag name="KSO_WM_BEAUTIFY_FLAG" val=""/>
</p:tagLst>
</file>

<file path=ppt/tags/tag63.xml><?xml version="1.0" encoding="utf-8"?>
<p:tagLst xmlns:p="http://schemas.openxmlformats.org/presentationml/2006/main">
  <p:tag name="AS_UNIQUEID" val="4773"/>
  <p:tag name="KSO_WM_BEAUTIFY_FLAG" val=""/>
</p:tagLst>
</file>

<file path=ppt/tags/tag64.xml><?xml version="1.0" encoding="utf-8"?>
<p:tagLst xmlns:p="http://schemas.openxmlformats.org/presentationml/2006/main">
  <p:tag name="AS_UNIQUEID" val="4774"/>
  <p:tag name="KSO_WM_BEAUTIFY_FLAG" val=""/>
</p:tagLst>
</file>

<file path=ppt/tags/tag65.xml><?xml version="1.0" encoding="utf-8"?>
<p:tagLst xmlns:p="http://schemas.openxmlformats.org/presentationml/2006/main">
  <p:tag name="AS_UNIQUEID" val="4844"/>
</p:tagLst>
</file>

<file path=ppt/tags/tag66.xml><?xml version="1.0" encoding="utf-8"?>
<p:tagLst xmlns:p="http://schemas.openxmlformats.org/presentationml/2006/main">
  <p:tag name="AS_UNIQUEID" val="5146"/>
</p:tagLst>
</file>

<file path=ppt/tags/tag67.xml><?xml version="1.0" encoding="utf-8"?>
<p:tagLst xmlns:p="http://schemas.openxmlformats.org/presentationml/2006/main">
  <p:tag name="AS_UNIQUEID" val="5147"/>
</p:tagLst>
</file>

<file path=ppt/tags/tag68.xml><?xml version="1.0" encoding="utf-8"?>
<p:tagLst xmlns:p="http://schemas.openxmlformats.org/presentationml/2006/main">
  <p:tag name="AS_UNIQUEID" val="4778"/>
</p:tagLst>
</file>

<file path=ppt/tags/tag69.xml><?xml version="1.0" encoding="utf-8"?>
<p:tagLst xmlns:p="http://schemas.openxmlformats.org/presentationml/2006/main">
  <p:tag name="AS_UNIQUEID" val="4779"/>
</p:tagLst>
</file>

<file path=ppt/tags/tag7.xml><?xml version="1.0" encoding="utf-8"?>
<p:tagLst xmlns:p="http://schemas.openxmlformats.org/presentationml/2006/main">
  <p:tag name="AS_UNIQUEID" val="5127"/>
</p:tagLst>
</file>

<file path=ppt/tags/tag70.xml><?xml version="1.0" encoding="utf-8"?>
<p:tagLst xmlns:p="http://schemas.openxmlformats.org/presentationml/2006/main">
  <p:tag name="AS_UNIQUEID" val="4780"/>
</p:tagLst>
</file>

<file path=ppt/tags/tag71.xml><?xml version="1.0" encoding="utf-8"?>
<p:tagLst xmlns:p="http://schemas.openxmlformats.org/presentationml/2006/main">
  <p:tag name="AS_UNIQUEID" val="5148"/>
</p:tagLst>
</file>

<file path=ppt/tags/tag72.xml><?xml version="1.0" encoding="utf-8"?>
<p:tagLst xmlns:p="http://schemas.openxmlformats.org/presentationml/2006/main">
  <p:tag name="AS_UNIQUEID" val="4782"/>
</p:tagLst>
</file>

<file path=ppt/tags/tag73.xml><?xml version="1.0" encoding="utf-8"?>
<p:tagLst xmlns:p="http://schemas.openxmlformats.org/presentationml/2006/main">
  <p:tag name="AS_UNIQUEID" val="4783"/>
  <p:tag name="KSO_WM_BEAUTIFY_FLAG" val=""/>
</p:tagLst>
</file>

<file path=ppt/tags/tag74.xml><?xml version="1.0" encoding="utf-8"?>
<p:tagLst xmlns:p="http://schemas.openxmlformats.org/presentationml/2006/main">
  <p:tag name="AS_UNIQUEID" val="4784"/>
</p:tagLst>
</file>

<file path=ppt/tags/tag75.xml><?xml version="1.0" encoding="utf-8"?>
<p:tagLst xmlns:p="http://schemas.openxmlformats.org/presentationml/2006/main">
  <p:tag name="AS_UNIQUEID" val="4785"/>
  <p:tag name="KSO_WM_BEAUTIFY_FLAG" val=""/>
</p:tagLst>
</file>

<file path=ppt/tags/tag76.xml><?xml version="1.0" encoding="utf-8"?>
<p:tagLst xmlns:p="http://schemas.openxmlformats.org/presentationml/2006/main">
  <p:tag name="AS_UNIQUEID" val="4786"/>
  <p:tag name="KSO_WM_BEAUTIFY_FLAG" val=""/>
</p:tagLst>
</file>

<file path=ppt/tags/tag77.xml><?xml version="1.0" encoding="utf-8"?>
<p:tagLst xmlns:p="http://schemas.openxmlformats.org/presentationml/2006/main">
  <p:tag name="AS_UNIQUEID" val="4787"/>
</p:tagLst>
</file>

<file path=ppt/tags/tag78.xml><?xml version="1.0" encoding="utf-8"?>
<p:tagLst xmlns:p="http://schemas.openxmlformats.org/presentationml/2006/main">
  <p:tag name="AS_UNIQUEID" val="4844"/>
</p:tagLst>
</file>

<file path=ppt/tags/tag79.xml><?xml version="1.0" encoding="utf-8"?>
<p:tagLst xmlns:p="http://schemas.openxmlformats.org/presentationml/2006/main">
  <p:tag name="AS_UNIQUEID" val="5149"/>
</p:tagLst>
</file>

<file path=ppt/tags/tag8.xml><?xml version="1.0" encoding="utf-8"?>
<p:tagLst xmlns:p="http://schemas.openxmlformats.org/presentationml/2006/main">
  <p:tag name="AS_UNIQUEID" val="4738"/>
</p:tagLst>
</file>

<file path=ppt/tags/tag80.xml><?xml version="1.0" encoding="utf-8"?>
<p:tagLst xmlns:p="http://schemas.openxmlformats.org/presentationml/2006/main">
  <p:tag name="AS_UNIQUEID" val="5150"/>
</p:tagLst>
</file>

<file path=ppt/tags/tag81.xml><?xml version="1.0" encoding="utf-8"?>
<p:tagLst xmlns:p="http://schemas.openxmlformats.org/presentationml/2006/main">
  <p:tag name="AS_UNIQUEID" val="5151"/>
</p:tagLst>
</file>

<file path=ppt/tags/tag82.xml><?xml version="1.0" encoding="utf-8"?>
<p:tagLst xmlns:p="http://schemas.openxmlformats.org/presentationml/2006/main">
  <p:tag name="AS_UNIQUEID" val="247"/>
</p:tagLst>
</file>

<file path=ppt/tags/tag83.xml><?xml version="1.0" encoding="utf-8"?>
<p:tagLst xmlns:p="http://schemas.openxmlformats.org/presentationml/2006/main">
  <p:tag name="AS_UNIQUEID" val="249"/>
</p:tagLst>
</file>

<file path=ppt/tags/tag84.xml><?xml version="1.0" encoding="utf-8"?>
<p:tagLst xmlns:p="http://schemas.openxmlformats.org/presentationml/2006/main">
  <p:tag name="AS_UNIQUEID" val="250"/>
</p:tagLst>
</file>

<file path=ppt/tags/tag85.xml><?xml version="1.0" encoding="utf-8"?>
<p:tagLst xmlns:p="http://schemas.openxmlformats.org/presentationml/2006/main">
  <p:tag name="AS_UNIQUEID" val="251"/>
</p:tagLst>
</file>

<file path=ppt/tags/tag86.xml><?xml version="1.0" encoding="utf-8"?>
<p:tagLst xmlns:p="http://schemas.openxmlformats.org/presentationml/2006/main">
  <p:tag name="AS_UNIQUEID" val="252"/>
</p:tagLst>
</file>

<file path=ppt/tags/tag87.xml><?xml version="1.0" encoding="utf-8"?>
<p:tagLst xmlns:p="http://schemas.openxmlformats.org/presentationml/2006/main">
  <p:tag name="AS_UNIQUEID" val="253"/>
</p:tagLst>
</file>

<file path=ppt/tags/tag88.xml><?xml version="1.0" encoding="utf-8"?>
<p:tagLst xmlns:p="http://schemas.openxmlformats.org/presentationml/2006/main">
  <p:tag name="AS_UNIQUEID" val="254"/>
</p:tagLst>
</file>

<file path=ppt/tags/tag89.xml><?xml version="1.0" encoding="utf-8"?>
<p:tagLst xmlns:p="http://schemas.openxmlformats.org/presentationml/2006/main">
  <p:tag name="AS_UNIQUEID" val="248"/>
</p:tagLst>
</file>

<file path=ppt/tags/tag9.xml><?xml version="1.0" encoding="utf-8"?>
<p:tagLst xmlns:p="http://schemas.openxmlformats.org/presentationml/2006/main">
  <p:tag name="AS_UNIQUEID" val="5128"/>
</p:tagLst>
</file>

<file path=ppt/tags/tag90.xml><?xml version="1.0" encoding="utf-8"?>
<p:tagLst xmlns:p="http://schemas.openxmlformats.org/presentationml/2006/main">
  <p:tag name="AS_UNIQUEID" val="248"/>
</p:tagLst>
</file>

<file path=ppt/tags/tag91.xml><?xml version="1.0" encoding="utf-8"?>
<p:tagLst xmlns:p="http://schemas.openxmlformats.org/presentationml/2006/main">
  <p:tag name="AS_UNIQUEID" val="238"/>
</p:tagLst>
</file>

<file path=ppt/tags/tag92.xml><?xml version="1.0" encoding="utf-8"?>
<p:tagLst xmlns:p="http://schemas.openxmlformats.org/presentationml/2006/main">
  <p:tag name="AS_UNIQUEID" val="239"/>
</p:tagLst>
</file>

<file path=ppt/tags/tag93.xml><?xml version="1.0" encoding="utf-8"?>
<p:tagLst xmlns:p="http://schemas.openxmlformats.org/presentationml/2006/main">
  <p:tag name="AS_UNIQUEID" val="240"/>
</p:tagLst>
</file>

<file path=ppt/tags/tag94.xml><?xml version="1.0" encoding="utf-8"?>
<p:tagLst xmlns:p="http://schemas.openxmlformats.org/presentationml/2006/main">
  <p:tag name="AS_UNIQUEID" val="241"/>
</p:tagLst>
</file>

<file path=ppt/tags/tag95.xml><?xml version="1.0" encoding="utf-8"?>
<p:tagLst xmlns:p="http://schemas.openxmlformats.org/presentationml/2006/main">
  <p:tag name="AS_UNIQUEID" val="242"/>
</p:tagLst>
</file>

<file path=ppt/tags/tag96.xml><?xml version="1.0" encoding="utf-8"?>
<p:tagLst xmlns:p="http://schemas.openxmlformats.org/presentationml/2006/main">
  <p:tag name="AS_UNIQUEID" val="243"/>
</p:tagLst>
</file>

<file path=ppt/tags/tag97.xml><?xml version="1.0" encoding="utf-8"?>
<p:tagLst xmlns:p="http://schemas.openxmlformats.org/presentationml/2006/main">
  <p:tag name="AS_UNIQUEID" val="244"/>
</p:tagLst>
</file>

<file path=ppt/tags/tag98.xml><?xml version="1.0" encoding="utf-8"?>
<p:tagLst xmlns:p="http://schemas.openxmlformats.org/presentationml/2006/main">
  <p:tag name="AS_UNIQUEID" val="245"/>
</p:tagLst>
</file>

<file path=ppt/tags/tag99.xml><?xml version="1.0" encoding="utf-8"?>
<p:tagLst xmlns:p="http://schemas.openxmlformats.org/presentationml/2006/main">
  <p:tag name="AS_UNIQUEID" val="246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89</Paragraphs>
  <Slides>15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 Light</vt:lpstr>
      <vt:lpstr>宋体</vt:lpstr>
      <vt:lpstr>Calibri</vt:lpstr>
      <vt:lpstr>黑体</vt:lpstr>
      <vt:lpstr>华文楷体</vt:lpstr>
      <vt:lpstr>微软雅黑</vt:lpstr>
      <vt:lpstr>等线</vt:lpstr>
      <vt:lpstr>阿里巴巴普惠体</vt:lpstr>
      <vt:lpstr>Aparajita</vt:lpstr>
      <vt:lpstr>楷体</vt:lpstr>
      <vt:lpstr>Times New Roman</vt:lpstr>
      <vt:lpstr>Symbol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2026-02-07T15:26:54Z</cp:lastPrinted>
  <dcterms:created xsi:type="dcterms:W3CDTF">2026-02-07T15:26:54Z</dcterms:created>
  <dcterms:modified xsi:type="dcterms:W3CDTF">2026-02-07T07:26:54Z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