
<file path=[Content_Types].xml><?xml version="1.0" encoding="utf-8"?>
<Types xmlns="http://schemas.openxmlformats.org/package/2006/content-types">
  <Override PartName="/ppt/slideMasters/slideMaster3.xml" ContentType="application/vnd.openxmlformats-officedocument.presentationml.slideMaster+xml"/>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Override PartName="/ppt/slideLayouts/slideLayout26.xml" ContentType="application/vnd.openxmlformats-officedocument.presentationml.slideLayout+xml"/>
  <Default Extension="wmf" ContentType="image/x-wmf"/>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2.xml" ContentType="application/vnd.openxmlformats-officedocument.presentationml.slideLayout+xml"/>
  <Override PartName="/ppt/slideLayouts/slideLayout24.xml" ContentType="application/vnd.openxmlformats-officedocument.presentationml.slideLayout+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20.xml" ContentType="application/vnd.openxmlformats-officedocument.presentationml.slideLayout+xml"/>
  <Override PartName="/docProps/custom.xml" ContentType="application/vnd.openxmlformats-officedocument.custom-properties+xml"/>
  <Default Extension="doc" ContentType="application/msword"/>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Override PartName="/ppt/slideLayouts/slideLayout29.xml" ContentType="application/vnd.openxmlformats-officedocument.presentationml.slideLayout+xml"/>
  <Override PartName="/ppt/theme/theme4.xml" ContentType="application/vnd.openxmlformats-officedocument.theme+xml"/>
  <Default Extension="bin" ContentType="application/vnd.openxmlformats-officedocument.oleObject"/>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Layouts/slideLayout27.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Default Extension="jpeg" ContentType="image/jpeg"/>
  <Override PartName="/ppt/slideLayouts/slideLayout16.xml" ContentType="application/vnd.openxmlformats-officedocument.presentationml.slideLayout+xml"/>
  <Override PartName="/ppt/slideLayouts/slideLayout25.xml" ContentType="application/vnd.openxmlformats-officedocument.presentationml.slideLayout+xml"/>
  <Default Extension="emf" ContentType="image/x-emf"/>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slideLayouts/slideLayout23.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slideLayouts/slideLayout30.xml" ContentType="application/vnd.openxmlformats-officedocument.presentationml.slideLayout+xml"/>
  <Override PartName="/ppt/slideLayouts/slideLayout10.xml" ContentType="application/vnd.openxmlformats-officedocument.presentationml.slideLayout+xml"/>
  <Default Extension="vml" ContentType="application/vnd.openxmlformats-officedocument.vmlDrawing"/>
  <Default Extension="gif" ContentType="image/gif"/>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9" r:id="rId2"/>
    <p:sldMasterId id="2147483670" r:id="rId3"/>
  </p:sldMasterIdLst>
  <p:notesMasterIdLst>
    <p:notesMasterId r:id="rId28"/>
  </p:notesMasterIdLst>
  <p:sldIdLst>
    <p:sldId id="411" r:id="rId4"/>
    <p:sldId id="375" r:id="rId5"/>
    <p:sldId id="385" r:id="rId6"/>
    <p:sldId id="386" r:id="rId7"/>
    <p:sldId id="387" r:id="rId8"/>
    <p:sldId id="388" r:id="rId9"/>
    <p:sldId id="393" r:id="rId10"/>
    <p:sldId id="389" r:id="rId11"/>
    <p:sldId id="390" r:id="rId12"/>
    <p:sldId id="391" r:id="rId13"/>
    <p:sldId id="392" r:id="rId14"/>
    <p:sldId id="394" r:id="rId15"/>
    <p:sldId id="395" r:id="rId16"/>
    <p:sldId id="396" r:id="rId17"/>
    <p:sldId id="397" r:id="rId18"/>
    <p:sldId id="398" r:id="rId19"/>
    <p:sldId id="399" r:id="rId20"/>
    <p:sldId id="401" r:id="rId21"/>
    <p:sldId id="435" r:id="rId22"/>
    <p:sldId id="383" r:id="rId23"/>
    <p:sldId id="384" r:id="rId24"/>
    <p:sldId id="352" r:id="rId25"/>
    <p:sldId id="436" r:id="rId26"/>
    <p:sldId id="437" r:id="rId27"/>
  </p:sldIdLst>
  <p:sldSz cx="9144000" cy="5130800"/>
  <p:notesSz cx="6858000" cy="9144000"/>
  <p:defaultTextStyle>
    <a:lvl1pPr>
      <a:defRPr>
        <a:latin typeface="+mn-lt"/>
        <a:ea typeface="+mn-ea"/>
        <a:cs typeface="+mn-cs"/>
        <a:sym typeface="Helvetica"/>
      </a:defRPr>
    </a:lvl1pPr>
    <a:lvl2pPr>
      <a:defRPr>
        <a:latin typeface="+mn-lt"/>
        <a:ea typeface="+mn-ea"/>
        <a:cs typeface="+mn-cs"/>
        <a:sym typeface="Helvetica"/>
      </a:defRPr>
    </a:lvl2pPr>
    <a:lvl3pPr>
      <a:defRPr>
        <a:latin typeface="+mn-lt"/>
        <a:ea typeface="+mn-ea"/>
        <a:cs typeface="+mn-cs"/>
        <a:sym typeface="Helvetica"/>
      </a:defRPr>
    </a:lvl3pPr>
    <a:lvl4pPr>
      <a:defRPr>
        <a:latin typeface="+mn-lt"/>
        <a:ea typeface="+mn-ea"/>
        <a:cs typeface="+mn-cs"/>
        <a:sym typeface="Helvetica"/>
      </a:defRPr>
    </a:lvl4pPr>
    <a:lvl5pPr>
      <a:defRPr>
        <a:latin typeface="+mn-lt"/>
        <a:ea typeface="+mn-ea"/>
        <a:cs typeface="+mn-cs"/>
        <a:sym typeface="Helvetica"/>
      </a:defRPr>
    </a:lvl5pPr>
    <a:lvl6pPr>
      <a:defRPr>
        <a:latin typeface="+mn-lt"/>
        <a:ea typeface="+mn-ea"/>
        <a:cs typeface="+mn-cs"/>
        <a:sym typeface="Helvetica"/>
      </a:defRPr>
    </a:lvl6pPr>
    <a:lvl7pPr>
      <a:defRPr>
        <a:latin typeface="+mn-lt"/>
        <a:ea typeface="+mn-ea"/>
        <a:cs typeface="+mn-cs"/>
        <a:sym typeface="Helvetica"/>
      </a:defRPr>
    </a:lvl7pPr>
    <a:lvl8pPr>
      <a:defRPr>
        <a:latin typeface="+mn-lt"/>
        <a:ea typeface="+mn-ea"/>
        <a:cs typeface="+mn-cs"/>
        <a:sym typeface="Helvetica"/>
      </a:defRPr>
    </a:lvl8pPr>
    <a:lvl9pPr>
      <a:defRPr>
        <a:latin typeface="+mn-lt"/>
        <a:ea typeface="+mn-ea"/>
        <a:cs typeface="+mn-cs"/>
        <a:sym typeface="Helvetica"/>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useTimings="0">
    <p:present/>
    <p:sldAll/>
    <p:penClr>
      <a:prstClr val="red"/>
    </p:penClr>
  </p:showPr>
  <p:clrMru>
    <a:srgbClr val="FFFFB7"/>
    <a:srgbClr val="FFFE83"/>
    <a:srgbClr val="0000FF"/>
    <a:srgbClr val="F403F7"/>
    <a:srgbClr val="F85208"/>
    <a:srgbClr val="F7860C"/>
    <a:srgbClr val="FF6600"/>
    <a:srgbClr val="C907BE"/>
    <a:srgbClr val="7030A0"/>
    <a:srgbClr val="BC01BF"/>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940675A-B579-460E-94D1-54222C63F5D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snapToGrid="0">
      <p:cViewPr varScale="1">
        <p:scale>
          <a:sx n="112" d="100"/>
          <a:sy n="112" d="100"/>
        </p:scale>
        <p:origin x="-744" y="-84"/>
      </p:cViewPr>
      <p:guideLst>
        <p:guide orient="horz" pos="1616"/>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 Type="http://schemas.openxmlformats.org/officeDocument/2006/relationships/slideMaster" Target="slideMasters/slideMaster3.xml"/><Relationship Id="rId21" Type="http://schemas.openxmlformats.org/officeDocument/2006/relationships/slide" Target="slides/slide18.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tableStyles" Target="tableStyle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notesMaster" Target="notesMasters/notesMaster1.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theme" Target="theme/theme1.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3" Type="http://schemas.openxmlformats.org/officeDocument/2006/relationships/image" Target="../media/image19.wmf"/><Relationship Id="rId2" Type="http://schemas.openxmlformats.org/officeDocument/2006/relationships/image" Target="../media/image18.wmf"/><Relationship Id="rId1" Type="http://schemas.openxmlformats.org/officeDocument/2006/relationships/image" Target="../media/image17.wmf"/></Relationships>
</file>

<file path=ppt/drawings/_rels/vmlDrawing10.vml.rels><?xml version="1.0" encoding="UTF-8" standalone="yes"?>
<Relationships xmlns="http://schemas.openxmlformats.org/package/2006/relationships"><Relationship Id="rId2" Type="http://schemas.openxmlformats.org/officeDocument/2006/relationships/image" Target="../media/image40.wmf"/><Relationship Id="rId1" Type="http://schemas.openxmlformats.org/officeDocument/2006/relationships/image" Target="../media/image39.wmf"/></Relationships>
</file>

<file path=ppt/drawings/_rels/vmlDrawing2.vml.rels><?xml version="1.0" encoding="UTF-8" standalone="yes"?>
<Relationships xmlns="http://schemas.openxmlformats.org/package/2006/relationships"><Relationship Id="rId3" Type="http://schemas.openxmlformats.org/officeDocument/2006/relationships/image" Target="../media/image22.wmf"/><Relationship Id="rId2" Type="http://schemas.openxmlformats.org/officeDocument/2006/relationships/image" Target="../media/image21.wmf"/><Relationship Id="rId1" Type="http://schemas.openxmlformats.org/officeDocument/2006/relationships/image" Target="../media/image20.wmf"/><Relationship Id="rId4" Type="http://schemas.openxmlformats.org/officeDocument/2006/relationships/image" Target="../media/image23.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30.png"/></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7.w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31.wmf"/></Relationships>
</file>

<file path=ppt/drawings/_rels/vmlDrawing6.vml.rels><?xml version="1.0" encoding="UTF-8" standalone="yes"?>
<Relationships xmlns="http://schemas.openxmlformats.org/package/2006/relationships"><Relationship Id="rId2" Type="http://schemas.openxmlformats.org/officeDocument/2006/relationships/image" Target="../media/image32.wmf"/><Relationship Id="rId1" Type="http://schemas.openxmlformats.org/officeDocument/2006/relationships/image" Target="../media/image17.wmf"/></Relationships>
</file>

<file path=ppt/drawings/_rels/vmlDrawing7.vml.rels><?xml version="1.0" encoding="UTF-8" standalone="yes"?>
<Relationships xmlns="http://schemas.openxmlformats.org/package/2006/relationships"><Relationship Id="rId3" Type="http://schemas.openxmlformats.org/officeDocument/2006/relationships/image" Target="../media/image35.wmf"/><Relationship Id="rId2" Type="http://schemas.openxmlformats.org/officeDocument/2006/relationships/image" Target="../media/image34.wmf"/><Relationship Id="rId1" Type="http://schemas.openxmlformats.org/officeDocument/2006/relationships/image" Target="../media/image33.w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17.w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38.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2" name="Shape 62"/>
          <p:cNvSpPr>
            <a:spLocks noGrp="1" noRot="1" noChangeAspect="1"/>
          </p:cNvSpPr>
          <p:nvPr>
            <p:ph type="sldImg"/>
          </p:nvPr>
        </p:nvSpPr>
        <p:spPr>
          <a:xfrm>
            <a:off x="1143000" y="685800"/>
            <a:ext cx="4572000" cy="3429000"/>
          </a:xfrm>
          <a:prstGeom prst="rect">
            <a:avLst/>
          </a:prstGeom>
        </p:spPr>
        <p:txBody>
          <a:bodyPr/>
          <a:lstStyle/>
          <a:p>
            <a:pPr lvl="0"/>
            <a:endParaRPr/>
          </a:p>
        </p:txBody>
      </p:sp>
      <p:sp>
        <p:nvSpPr>
          <p:cNvPr id="63" name="Shape 63"/>
          <p:cNvSpPr>
            <a:spLocks noGrp="1"/>
          </p:cNvSpPr>
          <p:nvPr>
            <p:ph type="body" sz="quarter" idx="1"/>
          </p:nvPr>
        </p:nvSpPr>
        <p:spPr>
          <a:xfrm>
            <a:off x="914400" y="4343400"/>
            <a:ext cx="5029200" cy="4114800"/>
          </a:xfrm>
          <a:prstGeom prst="rect">
            <a:avLst/>
          </a:prstGeom>
        </p:spPr>
        <p:txBody>
          <a:bodyPr/>
          <a:lstStyle/>
          <a:p>
            <a:pPr lvl="0"/>
            <a:endParaRPr/>
          </a:p>
        </p:txBody>
      </p:sp>
    </p:spTree>
  </p:cSld>
  <p:clrMap bg1="lt1" tx1="dk1" bg2="lt2" tx2="dk2" accent1="accent1" accent2="accent2" accent3="accent3" accent4="accent4" accent5="accent5" accent6="accent6" hlink="hlink" folHlink="folHlink"/>
  <p:notesStyle>
    <a:lvl1pPr defTabSz="457200">
      <a:lnSpc>
        <a:spcPct val="118000"/>
      </a:lnSpc>
      <a:defRPr sz="2200">
        <a:latin typeface="+mj-lt"/>
        <a:ea typeface="+mj-ea"/>
        <a:cs typeface="+mj-cs"/>
        <a:sym typeface="Helvetica Neue"/>
      </a:defRPr>
    </a:lvl1pPr>
    <a:lvl2pPr indent="228600" defTabSz="457200">
      <a:lnSpc>
        <a:spcPct val="118000"/>
      </a:lnSpc>
      <a:defRPr sz="2200">
        <a:latin typeface="+mj-lt"/>
        <a:ea typeface="+mj-ea"/>
        <a:cs typeface="+mj-cs"/>
        <a:sym typeface="Helvetica Neue"/>
      </a:defRPr>
    </a:lvl2pPr>
    <a:lvl3pPr indent="457200" defTabSz="457200">
      <a:lnSpc>
        <a:spcPct val="118000"/>
      </a:lnSpc>
      <a:defRPr sz="2200">
        <a:latin typeface="+mj-lt"/>
        <a:ea typeface="+mj-ea"/>
        <a:cs typeface="+mj-cs"/>
        <a:sym typeface="Helvetica Neue"/>
      </a:defRPr>
    </a:lvl3pPr>
    <a:lvl4pPr indent="685800" defTabSz="457200">
      <a:lnSpc>
        <a:spcPct val="118000"/>
      </a:lnSpc>
      <a:defRPr sz="2200">
        <a:latin typeface="+mj-lt"/>
        <a:ea typeface="+mj-ea"/>
        <a:cs typeface="+mj-cs"/>
        <a:sym typeface="Helvetica Neue"/>
      </a:defRPr>
    </a:lvl4pPr>
    <a:lvl5pPr indent="914400" defTabSz="457200">
      <a:lnSpc>
        <a:spcPct val="118000"/>
      </a:lnSpc>
      <a:defRPr sz="2200">
        <a:latin typeface="+mj-lt"/>
        <a:ea typeface="+mj-ea"/>
        <a:cs typeface="+mj-cs"/>
        <a:sym typeface="Helvetica Neue"/>
      </a:defRPr>
    </a:lvl5pPr>
    <a:lvl6pPr indent="1143000" defTabSz="457200">
      <a:lnSpc>
        <a:spcPct val="118000"/>
      </a:lnSpc>
      <a:defRPr sz="2200">
        <a:latin typeface="+mj-lt"/>
        <a:ea typeface="+mj-ea"/>
        <a:cs typeface="+mj-cs"/>
        <a:sym typeface="Helvetica Neue"/>
      </a:defRPr>
    </a:lvl6pPr>
    <a:lvl7pPr indent="1371600" defTabSz="457200">
      <a:lnSpc>
        <a:spcPct val="118000"/>
      </a:lnSpc>
      <a:defRPr sz="2200">
        <a:latin typeface="+mj-lt"/>
        <a:ea typeface="+mj-ea"/>
        <a:cs typeface="+mj-cs"/>
        <a:sym typeface="Helvetica Neue"/>
      </a:defRPr>
    </a:lvl7pPr>
    <a:lvl8pPr indent="1600200" defTabSz="457200">
      <a:lnSpc>
        <a:spcPct val="118000"/>
      </a:lnSpc>
      <a:defRPr sz="2200">
        <a:latin typeface="+mj-lt"/>
        <a:ea typeface="+mj-ea"/>
        <a:cs typeface="+mj-cs"/>
        <a:sym typeface="Helvetica Neue"/>
      </a:defRPr>
    </a:lvl8pPr>
    <a:lvl9pPr indent="1828800" defTabSz="457200">
      <a:lnSpc>
        <a:spcPct val="118000"/>
      </a:lnSpc>
      <a:defRPr sz="2200">
        <a:latin typeface="+mj-lt"/>
        <a:ea typeface="+mj-ea"/>
        <a:cs typeface="+mj-cs"/>
        <a:sym typeface="Helvetica Neue"/>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a:p>
        </p:txBody>
      </p:sp>
      <p:sp>
        <p:nvSpPr>
          <p:cNvPr id="5" name="页脚占位符 4"/>
          <p:cNvSpPr>
            <a:spLocks noGrp="1"/>
          </p:cNvSpPr>
          <p:nvPr>
            <p:ph type="ftr" sz="quarter" idx="11"/>
          </p:nvPr>
        </p:nvSpPr>
        <p:spPr/>
        <p:txBody>
          <a:bodyPr/>
          <a:lstStyle/>
          <a:p>
            <a:pPr lvl="0"/>
            <a:endParaRPr lang="zh-CN"/>
          </a:p>
        </p:txBody>
      </p:sp>
      <p:sp>
        <p:nvSpPr>
          <p:cNvPr id="6" name="灯片编号占位符 5"/>
          <p:cNvSpPr>
            <a:spLocks noGrp="1"/>
          </p:cNvSpPr>
          <p:nvPr>
            <p:ph type="sldNum" sz="quarter" idx="12"/>
          </p:nvPr>
        </p:nvSpPr>
        <p:spPr/>
        <p:txBody>
          <a:bodyPr/>
          <a:lstStyle/>
          <a:p>
            <a:pPr lvl="0"/>
            <a:fld id="{9A0DB2DC-4C9A-4742-B13C-FB6460FD3503}" type="slidenum">
              <a:rPr lang="en-US" altLang="zh-CN"/>
              <a:pPr lvl="0"/>
              <a:t>‹#›</a:t>
            </a:fld>
            <a:endParaRPr lang="zh-CN"/>
          </a:p>
        </p:txBody>
      </p:sp>
    </p:spTree>
  </p:cSld>
  <p:clrMapOvr>
    <a:masterClrMapping/>
  </p:clrMapOvr>
  <p:hf sldNum="0"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142522"/>
            <a:ext cx="2057400" cy="4441943"/>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42522"/>
            <a:ext cx="6052930" cy="4441943"/>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a:p>
        </p:txBody>
      </p:sp>
      <p:sp>
        <p:nvSpPr>
          <p:cNvPr id="5" name="页脚占位符 4"/>
          <p:cNvSpPr>
            <a:spLocks noGrp="1"/>
          </p:cNvSpPr>
          <p:nvPr>
            <p:ph type="ftr" sz="quarter" idx="11"/>
          </p:nvPr>
        </p:nvSpPr>
        <p:spPr/>
        <p:txBody>
          <a:bodyPr/>
          <a:lstStyle/>
          <a:p>
            <a:pPr lvl="0"/>
            <a:endParaRPr lang="zh-CN"/>
          </a:p>
        </p:txBody>
      </p:sp>
      <p:sp>
        <p:nvSpPr>
          <p:cNvPr id="6" name="灯片编号占位符 5"/>
          <p:cNvSpPr>
            <a:spLocks noGrp="1"/>
          </p:cNvSpPr>
          <p:nvPr>
            <p:ph type="sldNum" sz="quarter" idx="12"/>
          </p:nvPr>
        </p:nvSpPr>
        <p:spPr/>
        <p:txBody>
          <a:bodyPr/>
          <a:lstStyle/>
          <a:p>
            <a:pPr lvl="0"/>
            <a:fld id="{9A0DB2DC-4C9A-4742-B13C-FB6460FD3503}" type="slidenum">
              <a:rPr lang="en-US" altLang="zh-CN"/>
              <a:pPr lvl="0"/>
              <a:t>‹#›</a:t>
            </a:fld>
            <a:endParaRPr lang="zh-CN"/>
          </a:p>
        </p:txBody>
      </p:sp>
    </p:spTree>
  </p:cSld>
  <p:clrMapOvr>
    <a:masterClrMapping/>
  </p:clrMapOvr>
  <p:hf sldNum="0"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a:p>
        </p:txBody>
      </p:sp>
      <p:sp>
        <p:nvSpPr>
          <p:cNvPr id="5" name="页脚占位符 4"/>
          <p:cNvSpPr>
            <a:spLocks noGrp="1"/>
          </p:cNvSpPr>
          <p:nvPr>
            <p:ph type="ftr" sz="quarter" idx="11"/>
          </p:nvPr>
        </p:nvSpPr>
        <p:spPr/>
        <p:txBody>
          <a:bodyPr/>
          <a:lstStyle/>
          <a:p>
            <a:pPr lvl="0"/>
            <a:endParaRPr lang="zh-CN"/>
          </a:p>
        </p:txBody>
      </p:sp>
      <p:sp>
        <p:nvSpPr>
          <p:cNvPr id="6" name="灯片编号占位符 5"/>
          <p:cNvSpPr>
            <a:spLocks noGrp="1"/>
          </p:cNvSpPr>
          <p:nvPr>
            <p:ph type="sldNum" sz="quarter" idx="12"/>
          </p:nvPr>
        </p:nvSpPr>
        <p:spPr/>
        <p:txBody>
          <a:bodyPr/>
          <a:lstStyle/>
          <a:p>
            <a:pPr lvl="0"/>
            <a:fld id="{9A0DB2DC-4C9A-4742-B13C-FB6460FD3503}" type="slidenum">
              <a:rPr lang="en-US" altLang="zh-CN"/>
              <a:pPr lvl="0"/>
              <a:t>‹#›</a:t>
            </a:fld>
            <a:endParaRPr lang="zh-CN"/>
          </a:p>
        </p:txBody>
      </p:sp>
    </p:spTree>
  </p:cSld>
  <p:clrMapOvr>
    <a:masterClrMapping/>
  </p:clrMapOvr>
  <p:hf sldNum="0"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279137"/>
            <a:ext cx="7886700" cy="2134270"/>
          </a:xfrm>
        </p:spPr>
        <p:txBody>
          <a:bodyPr anchor="b"/>
          <a:lstStyle>
            <a:lvl1pPr>
              <a:defRPr sz="3365"/>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3433598"/>
            <a:ext cx="7886700" cy="1122362"/>
          </a:xfrm>
        </p:spPr>
        <p:txBody>
          <a:bodyPr/>
          <a:lstStyle>
            <a:lvl1pPr marL="0" indent="0">
              <a:buNone/>
              <a:defRPr sz="1345">
                <a:solidFill>
                  <a:schemeClr val="tx1">
                    <a:tint val="75000"/>
                  </a:schemeClr>
                </a:solidFill>
              </a:defRPr>
            </a:lvl1pPr>
            <a:lvl2pPr marL="256540" indent="0">
              <a:buNone/>
              <a:defRPr sz="1120">
                <a:solidFill>
                  <a:schemeClr val="tx1">
                    <a:tint val="75000"/>
                  </a:schemeClr>
                </a:solidFill>
              </a:defRPr>
            </a:lvl2pPr>
            <a:lvl3pPr marL="513080" indent="0">
              <a:buNone/>
              <a:defRPr sz="1010">
                <a:solidFill>
                  <a:schemeClr val="tx1">
                    <a:tint val="75000"/>
                  </a:schemeClr>
                </a:solidFill>
              </a:defRPr>
            </a:lvl3pPr>
            <a:lvl4pPr marL="769620" indent="0">
              <a:buNone/>
              <a:defRPr sz="900">
                <a:solidFill>
                  <a:schemeClr val="tx1">
                    <a:tint val="75000"/>
                  </a:schemeClr>
                </a:solidFill>
              </a:defRPr>
            </a:lvl4pPr>
            <a:lvl5pPr marL="1026160" indent="0">
              <a:buNone/>
              <a:defRPr sz="900">
                <a:solidFill>
                  <a:schemeClr val="tx1">
                    <a:tint val="75000"/>
                  </a:schemeClr>
                </a:solidFill>
              </a:defRPr>
            </a:lvl5pPr>
            <a:lvl6pPr marL="1282700" indent="0">
              <a:buNone/>
              <a:defRPr sz="900">
                <a:solidFill>
                  <a:schemeClr val="tx1">
                    <a:tint val="75000"/>
                  </a:schemeClr>
                </a:solidFill>
              </a:defRPr>
            </a:lvl6pPr>
            <a:lvl7pPr marL="1539240" indent="0">
              <a:buNone/>
              <a:defRPr sz="900">
                <a:solidFill>
                  <a:schemeClr val="tx1">
                    <a:tint val="75000"/>
                  </a:schemeClr>
                </a:solidFill>
              </a:defRPr>
            </a:lvl7pPr>
            <a:lvl8pPr marL="1795780" indent="0">
              <a:buNone/>
              <a:defRPr sz="900">
                <a:solidFill>
                  <a:schemeClr val="tx1">
                    <a:tint val="75000"/>
                  </a:schemeClr>
                </a:solidFill>
              </a:defRPr>
            </a:lvl8pPr>
            <a:lvl9pPr marL="2052320" indent="0">
              <a:buNone/>
              <a:defRPr sz="9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pPr lvl="0"/>
            <a:endParaRPr lang="zh-CN" altLang="en-US"/>
          </a:p>
        </p:txBody>
      </p:sp>
      <p:sp>
        <p:nvSpPr>
          <p:cNvPr id="5" name="页脚占位符 4"/>
          <p:cNvSpPr>
            <a:spLocks noGrp="1"/>
          </p:cNvSpPr>
          <p:nvPr>
            <p:ph type="ftr" sz="quarter" idx="11"/>
          </p:nvPr>
        </p:nvSpPr>
        <p:spPr/>
        <p:txBody>
          <a:bodyPr/>
          <a:lstStyle/>
          <a:p>
            <a:pPr lvl="0"/>
            <a:endParaRPr lang="zh-CN"/>
          </a:p>
        </p:txBody>
      </p:sp>
      <p:sp>
        <p:nvSpPr>
          <p:cNvPr id="6" name="灯片编号占位符 5"/>
          <p:cNvSpPr>
            <a:spLocks noGrp="1"/>
          </p:cNvSpPr>
          <p:nvPr>
            <p:ph type="sldNum" sz="quarter" idx="12"/>
          </p:nvPr>
        </p:nvSpPr>
        <p:spPr/>
        <p:txBody>
          <a:bodyPr/>
          <a:lstStyle/>
          <a:p>
            <a:pPr lvl="0"/>
            <a:fld id="{9A0DB2DC-4C9A-4742-B13C-FB6460FD3503}" type="slidenum">
              <a:rPr lang="en-US" altLang="zh-CN"/>
              <a:pPr lvl="0"/>
              <a:t>‹#›</a:t>
            </a:fld>
            <a:endParaRPr lang="zh-CN"/>
          </a:p>
        </p:txBody>
      </p:sp>
    </p:spTree>
  </p:cSld>
  <p:clrMapOvr>
    <a:masterClrMapping/>
  </p:clrMapOvr>
  <p:hf sldNum="0" hdr="0" ftr="0" dt="0"/>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878887"/>
            <a:ext cx="4032504" cy="370557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54296" y="878887"/>
            <a:ext cx="4032504" cy="370557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lvl="0"/>
            <a:endParaRPr lang="zh-CN" altLang="en-US"/>
          </a:p>
        </p:txBody>
      </p:sp>
      <p:sp>
        <p:nvSpPr>
          <p:cNvPr id="6" name="页脚占位符 5"/>
          <p:cNvSpPr>
            <a:spLocks noGrp="1"/>
          </p:cNvSpPr>
          <p:nvPr>
            <p:ph type="ftr" sz="quarter" idx="11"/>
          </p:nvPr>
        </p:nvSpPr>
        <p:spPr/>
        <p:txBody>
          <a:bodyPr/>
          <a:lstStyle/>
          <a:p>
            <a:pPr lvl="0"/>
            <a:endParaRPr lang="zh-CN"/>
          </a:p>
        </p:txBody>
      </p:sp>
      <p:sp>
        <p:nvSpPr>
          <p:cNvPr id="7" name="灯片编号占位符 6"/>
          <p:cNvSpPr>
            <a:spLocks noGrp="1"/>
          </p:cNvSpPr>
          <p:nvPr>
            <p:ph type="sldNum" sz="quarter" idx="12"/>
          </p:nvPr>
        </p:nvSpPr>
        <p:spPr/>
        <p:txBody>
          <a:bodyPr/>
          <a:lstStyle/>
          <a:p>
            <a:pPr lvl="0"/>
            <a:fld id="{9A0DB2DC-4C9A-4742-B13C-FB6460FD3503}" type="slidenum">
              <a:rPr lang="en-US" altLang="zh-CN"/>
              <a:pPr lvl="0"/>
              <a:t>‹#›</a:t>
            </a:fld>
            <a:endParaRPr lang="zh-CN"/>
          </a:p>
        </p:txBody>
      </p:sp>
    </p:spTree>
  </p:cSld>
  <p:clrMapOvr>
    <a:masterClrMapping/>
  </p:clrMapOvr>
  <p:hf sldNum="0" hdr="0" ftr="0" dt="0"/>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273168"/>
            <a:ext cx="7886700" cy="991718"/>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90081" y="1330535"/>
            <a:ext cx="3655181" cy="616408"/>
          </a:xfrm>
        </p:spPr>
        <p:txBody>
          <a:bodyPr anchor="ctr" anchorCtr="0"/>
          <a:lstStyle>
            <a:lvl1pPr marL="0" indent="0">
              <a:buNone/>
              <a:defRPr sz="1570"/>
            </a:lvl1pPr>
            <a:lvl2pPr marL="256540" indent="0">
              <a:buNone/>
              <a:defRPr sz="1345"/>
            </a:lvl2pPr>
            <a:lvl3pPr marL="513080" indent="0">
              <a:buNone/>
              <a:defRPr sz="1120"/>
            </a:lvl3pPr>
            <a:lvl4pPr marL="769620" indent="0">
              <a:buNone/>
              <a:defRPr sz="1010"/>
            </a:lvl4pPr>
            <a:lvl5pPr marL="1026160" indent="0">
              <a:buNone/>
              <a:defRPr sz="1010"/>
            </a:lvl5pPr>
            <a:lvl6pPr marL="1282700" indent="0">
              <a:buNone/>
              <a:defRPr sz="1010"/>
            </a:lvl6pPr>
            <a:lvl7pPr marL="1539240" indent="0">
              <a:buNone/>
              <a:defRPr sz="1010"/>
            </a:lvl7pPr>
            <a:lvl8pPr marL="1795780" indent="0">
              <a:buNone/>
              <a:defRPr sz="1010"/>
            </a:lvl8pPr>
            <a:lvl9pPr marL="2052320" indent="0">
              <a:buNone/>
              <a:defRPr sz="1010"/>
            </a:lvl9pPr>
          </a:lstStyle>
          <a:p>
            <a:pPr lvl="0"/>
            <a:r>
              <a:rPr lang="zh-CN" altLang="en-US" smtClean="0"/>
              <a:t>单击此处编辑母版文本样式</a:t>
            </a:r>
          </a:p>
        </p:txBody>
      </p:sp>
      <p:sp>
        <p:nvSpPr>
          <p:cNvPr id="4" name="内容占位符 3"/>
          <p:cNvSpPr>
            <a:spLocks noGrp="1"/>
          </p:cNvSpPr>
          <p:nvPr>
            <p:ph sz="half" idx="2"/>
          </p:nvPr>
        </p:nvSpPr>
        <p:spPr>
          <a:xfrm>
            <a:off x="890081" y="1994098"/>
            <a:ext cx="3655181" cy="2636687"/>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92704" y="1330535"/>
            <a:ext cx="3673182" cy="616408"/>
          </a:xfrm>
        </p:spPr>
        <p:txBody>
          <a:bodyPr anchor="ctr" anchorCtr="0"/>
          <a:lstStyle>
            <a:lvl1pPr marL="0" indent="0">
              <a:buNone/>
              <a:defRPr sz="1570"/>
            </a:lvl1pPr>
            <a:lvl2pPr marL="256540" indent="0">
              <a:buNone/>
              <a:defRPr sz="1345"/>
            </a:lvl2pPr>
            <a:lvl3pPr marL="513080" indent="0">
              <a:buNone/>
              <a:defRPr sz="1120"/>
            </a:lvl3pPr>
            <a:lvl4pPr marL="769620" indent="0">
              <a:buNone/>
              <a:defRPr sz="1010"/>
            </a:lvl4pPr>
            <a:lvl5pPr marL="1026160" indent="0">
              <a:buNone/>
              <a:defRPr sz="1010"/>
            </a:lvl5pPr>
            <a:lvl6pPr marL="1282700" indent="0">
              <a:buNone/>
              <a:defRPr sz="1010"/>
            </a:lvl6pPr>
            <a:lvl7pPr marL="1539240" indent="0">
              <a:buNone/>
              <a:defRPr sz="1010"/>
            </a:lvl7pPr>
            <a:lvl8pPr marL="1795780" indent="0">
              <a:buNone/>
              <a:defRPr sz="1010"/>
            </a:lvl8pPr>
            <a:lvl9pPr marL="2052320" indent="0">
              <a:buNone/>
              <a:defRPr sz="1010"/>
            </a:lvl9pPr>
          </a:lstStyle>
          <a:p>
            <a:pPr lvl="0"/>
            <a:r>
              <a:rPr lang="zh-CN" altLang="en-US" smtClean="0"/>
              <a:t>单击此处编辑母版文本样式</a:t>
            </a:r>
          </a:p>
        </p:txBody>
      </p:sp>
      <p:sp>
        <p:nvSpPr>
          <p:cNvPr id="6" name="内容占位符 5"/>
          <p:cNvSpPr>
            <a:spLocks noGrp="1"/>
          </p:cNvSpPr>
          <p:nvPr>
            <p:ph sz="quarter" idx="4"/>
          </p:nvPr>
        </p:nvSpPr>
        <p:spPr>
          <a:xfrm>
            <a:off x="4692704" y="1994098"/>
            <a:ext cx="3673182" cy="2636687"/>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lvl="0"/>
            <a:endParaRPr lang="zh-CN" altLang="en-US"/>
          </a:p>
        </p:txBody>
      </p:sp>
      <p:sp>
        <p:nvSpPr>
          <p:cNvPr id="8" name="页脚占位符 7"/>
          <p:cNvSpPr>
            <a:spLocks noGrp="1"/>
          </p:cNvSpPr>
          <p:nvPr>
            <p:ph type="ftr" sz="quarter" idx="11"/>
          </p:nvPr>
        </p:nvSpPr>
        <p:spPr/>
        <p:txBody>
          <a:bodyPr/>
          <a:lstStyle/>
          <a:p>
            <a:pPr lvl="0"/>
            <a:endParaRPr lang="zh-CN"/>
          </a:p>
        </p:txBody>
      </p:sp>
      <p:sp>
        <p:nvSpPr>
          <p:cNvPr id="9" name="灯片编号占位符 8"/>
          <p:cNvSpPr>
            <a:spLocks noGrp="1"/>
          </p:cNvSpPr>
          <p:nvPr>
            <p:ph type="sldNum" sz="quarter" idx="12"/>
          </p:nvPr>
        </p:nvSpPr>
        <p:spPr/>
        <p:txBody>
          <a:bodyPr/>
          <a:lstStyle/>
          <a:p>
            <a:pPr lvl="0"/>
            <a:fld id="{9A0DB2DC-4C9A-4742-B13C-FB6460FD3503}" type="slidenum">
              <a:rPr lang="en-US" altLang="zh-CN"/>
              <a:pPr lvl="0"/>
              <a:t>‹#›</a:t>
            </a:fld>
            <a:endParaRPr lang="zh-CN"/>
          </a:p>
        </p:txBody>
      </p:sp>
    </p:spTree>
  </p:cSld>
  <p:clrMapOvr>
    <a:masterClrMapping/>
  </p:clrMapOvr>
  <p:hf sldNum="0" hdr="0" ftr="0" dt="0"/>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lvl="0"/>
            <a:endParaRPr lang="zh-CN" altLang="en-US"/>
          </a:p>
        </p:txBody>
      </p:sp>
      <p:sp>
        <p:nvSpPr>
          <p:cNvPr id="4" name="页脚占位符 3"/>
          <p:cNvSpPr>
            <a:spLocks noGrp="1"/>
          </p:cNvSpPr>
          <p:nvPr>
            <p:ph type="ftr" sz="quarter" idx="11"/>
          </p:nvPr>
        </p:nvSpPr>
        <p:spPr/>
        <p:txBody>
          <a:bodyPr/>
          <a:lstStyle/>
          <a:p>
            <a:pPr lvl="0"/>
            <a:endParaRPr lang="zh-CN"/>
          </a:p>
        </p:txBody>
      </p:sp>
      <p:sp>
        <p:nvSpPr>
          <p:cNvPr id="5" name="灯片编号占位符 4"/>
          <p:cNvSpPr>
            <a:spLocks noGrp="1"/>
          </p:cNvSpPr>
          <p:nvPr>
            <p:ph type="sldNum" sz="quarter" idx="12"/>
          </p:nvPr>
        </p:nvSpPr>
        <p:spPr/>
        <p:txBody>
          <a:bodyPr/>
          <a:lstStyle/>
          <a:p>
            <a:pPr lvl="0"/>
            <a:fld id="{9A0DB2DC-4C9A-4742-B13C-FB6460FD3503}" type="slidenum">
              <a:rPr lang="en-US" altLang="zh-CN"/>
              <a:pPr lvl="0"/>
              <a:t>‹#›</a:t>
            </a:fld>
            <a:endParaRPr lang="zh-CN"/>
          </a:p>
        </p:txBody>
      </p:sp>
    </p:spTree>
  </p:cSld>
  <p:clrMapOvr>
    <a:masterClrMapping/>
  </p:clrMapOvr>
  <p:hf sldNum="0" hdr="0" ftr="0" dt="0"/>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pPr/>
              <a:t>2019/10/15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hf sldNum="0" hdr="0" ftr="0" dt="0"/>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342053"/>
            <a:ext cx="2949178" cy="1197187"/>
          </a:xfrm>
        </p:spPr>
        <p:txBody>
          <a:bodyPr anchor="b"/>
          <a:lstStyle>
            <a:lvl1pPr>
              <a:defRPr sz="1795"/>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87391" y="738740"/>
            <a:ext cx="4629150" cy="3646194"/>
          </a:xfrm>
        </p:spPr>
        <p:txBody>
          <a:bodyPr/>
          <a:lstStyle>
            <a:lvl1pPr>
              <a:defRPr sz="1795"/>
            </a:lvl1pPr>
            <a:lvl2pPr>
              <a:defRPr sz="1570"/>
            </a:lvl2pPr>
            <a:lvl3pPr>
              <a:defRPr sz="1345"/>
            </a:lvl3pPr>
            <a:lvl4pPr>
              <a:defRPr sz="1120"/>
            </a:lvl4pPr>
            <a:lvl5pPr>
              <a:defRPr sz="1120"/>
            </a:lvl5pPr>
            <a:lvl6pPr>
              <a:defRPr sz="1120"/>
            </a:lvl6pPr>
            <a:lvl7pPr>
              <a:defRPr sz="1120"/>
            </a:lvl7pPr>
            <a:lvl8pPr>
              <a:defRPr sz="1120"/>
            </a:lvl8pPr>
            <a:lvl9pPr>
              <a:defRPr sz="112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29841" y="1539240"/>
            <a:ext cx="2949178" cy="2851633"/>
          </a:xfrm>
        </p:spPr>
        <p:txBody>
          <a:bodyPr/>
          <a:lstStyle>
            <a:lvl1pPr marL="0" indent="0">
              <a:buNone/>
              <a:defRPr sz="900"/>
            </a:lvl1pPr>
            <a:lvl2pPr marL="256540" indent="0">
              <a:buNone/>
              <a:defRPr sz="785"/>
            </a:lvl2pPr>
            <a:lvl3pPr marL="513080" indent="0">
              <a:buNone/>
              <a:defRPr sz="675"/>
            </a:lvl3pPr>
            <a:lvl4pPr marL="769620" indent="0">
              <a:buNone/>
              <a:defRPr sz="560"/>
            </a:lvl4pPr>
            <a:lvl5pPr marL="1026160" indent="0">
              <a:buNone/>
              <a:defRPr sz="560"/>
            </a:lvl5pPr>
            <a:lvl6pPr marL="1282700" indent="0">
              <a:buNone/>
              <a:defRPr sz="560"/>
            </a:lvl6pPr>
            <a:lvl7pPr marL="1539240" indent="0">
              <a:buNone/>
              <a:defRPr sz="560"/>
            </a:lvl7pPr>
            <a:lvl8pPr marL="1795780" indent="0">
              <a:buNone/>
              <a:defRPr sz="560"/>
            </a:lvl8pPr>
            <a:lvl9pPr marL="2052320" indent="0">
              <a:buNone/>
              <a:defRPr sz="56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pPr lvl="0"/>
            <a:endParaRPr lang="zh-CN" altLang="en-US"/>
          </a:p>
        </p:txBody>
      </p:sp>
      <p:sp>
        <p:nvSpPr>
          <p:cNvPr id="6" name="页脚占位符 5"/>
          <p:cNvSpPr>
            <a:spLocks noGrp="1"/>
          </p:cNvSpPr>
          <p:nvPr>
            <p:ph type="ftr" sz="quarter" idx="11"/>
          </p:nvPr>
        </p:nvSpPr>
        <p:spPr/>
        <p:txBody>
          <a:bodyPr/>
          <a:lstStyle/>
          <a:p>
            <a:pPr lvl="0"/>
            <a:endParaRPr lang="zh-CN"/>
          </a:p>
        </p:txBody>
      </p:sp>
      <p:sp>
        <p:nvSpPr>
          <p:cNvPr id="7" name="灯片编号占位符 6"/>
          <p:cNvSpPr>
            <a:spLocks noGrp="1"/>
          </p:cNvSpPr>
          <p:nvPr>
            <p:ph type="sldNum" sz="quarter" idx="12"/>
          </p:nvPr>
        </p:nvSpPr>
        <p:spPr/>
        <p:txBody>
          <a:bodyPr/>
          <a:lstStyle/>
          <a:p>
            <a:pPr lvl="0"/>
            <a:fld id="{9A0DB2DC-4C9A-4742-B13C-FB6460FD3503}" type="slidenum">
              <a:rPr lang="en-US" altLang="zh-CN"/>
              <a:pPr lvl="0"/>
              <a:t>‹#›</a:t>
            </a:fld>
            <a:endParaRPr lang="zh-CN"/>
          </a:p>
        </p:txBody>
      </p:sp>
    </p:spTree>
  </p:cSld>
  <p:clrMapOvr>
    <a:masterClrMapping/>
  </p:clrMapOvr>
  <p:hf sldNum="0" hdr="0" ftr="0" dt="0"/>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342053"/>
            <a:ext cx="3124012" cy="1197187"/>
          </a:xfrm>
        </p:spPr>
        <p:txBody>
          <a:bodyPr anchor="b"/>
          <a:lstStyle>
            <a:lvl1pPr>
              <a:defRPr sz="1795"/>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391" y="342054"/>
            <a:ext cx="4629150" cy="4042880"/>
          </a:xfrm>
        </p:spPr>
        <p:txBody>
          <a:bodyPr/>
          <a:lstStyle>
            <a:lvl1pPr marL="0" indent="0">
              <a:buNone/>
              <a:defRPr sz="1795"/>
            </a:lvl1pPr>
            <a:lvl2pPr marL="256540" indent="0">
              <a:buNone/>
              <a:defRPr sz="1570"/>
            </a:lvl2pPr>
            <a:lvl3pPr marL="513080" indent="0">
              <a:buNone/>
              <a:defRPr sz="1345"/>
            </a:lvl3pPr>
            <a:lvl4pPr marL="769620" indent="0">
              <a:buNone/>
              <a:defRPr sz="1120"/>
            </a:lvl4pPr>
            <a:lvl5pPr marL="1026160" indent="0">
              <a:buNone/>
              <a:defRPr sz="1120"/>
            </a:lvl5pPr>
            <a:lvl6pPr marL="1282700" indent="0">
              <a:buNone/>
              <a:defRPr sz="1120"/>
            </a:lvl6pPr>
            <a:lvl7pPr marL="1539240" indent="0">
              <a:buNone/>
              <a:defRPr sz="1120"/>
            </a:lvl7pPr>
            <a:lvl8pPr marL="1795780" indent="0">
              <a:buNone/>
              <a:defRPr sz="1120"/>
            </a:lvl8pPr>
            <a:lvl9pPr marL="2052320" indent="0">
              <a:buNone/>
              <a:defRPr sz="1120"/>
            </a:lvl9pPr>
          </a:lstStyle>
          <a:p>
            <a:endParaRPr lang="zh-CN" altLang="en-US"/>
          </a:p>
        </p:txBody>
      </p:sp>
      <p:sp>
        <p:nvSpPr>
          <p:cNvPr id="4" name="文本占位符 3"/>
          <p:cNvSpPr>
            <a:spLocks noGrp="1"/>
          </p:cNvSpPr>
          <p:nvPr>
            <p:ph type="body" sz="half" idx="2"/>
          </p:nvPr>
        </p:nvSpPr>
        <p:spPr>
          <a:xfrm>
            <a:off x="629841" y="1539240"/>
            <a:ext cx="3124012" cy="2851633"/>
          </a:xfrm>
        </p:spPr>
        <p:txBody>
          <a:bodyPr/>
          <a:lstStyle>
            <a:lvl1pPr marL="0" indent="0">
              <a:buNone/>
              <a:defRPr sz="1120"/>
            </a:lvl1pPr>
            <a:lvl2pPr marL="256540" indent="0">
              <a:buNone/>
              <a:defRPr sz="1010"/>
            </a:lvl2pPr>
            <a:lvl3pPr marL="513080" indent="0">
              <a:buNone/>
              <a:defRPr sz="900"/>
            </a:lvl3pPr>
            <a:lvl4pPr marL="769620" indent="0">
              <a:buNone/>
              <a:defRPr sz="785"/>
            </a:lvl4pPr>
            <a:lvl5pPr marL="1026160" indent="0">
              <a:buNone/>
              <a:defRPr sz="785"/>
            </a:lvl5pPr>
            <a:lvl6pPr marL="1282700" indent="0">
              <a:buNone/>
              <a:defRPr sz="785"/>
            </a:lvl6pPr>
            <a:lvl7pPr marL="1539240" indent="0">
              <a:buNone/>
              <a:defRPr sz="785"/>
            </a:lvl7pPr>
            <a:lvl8pPr marL="1795780" indent="0">
              <a:buNone/>
              <a:defRPr sz="785"/>
            </a:lvl8pPr>
            <a:lvl9pPr marL="2052320" indent="0">
              <a:buNone/>
              <a:defRPr sz="785"/>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pPr lvl="0"/>
            <a:endParaRPr lang="zh-CN" altLang="en-US"/>
          </a:p>
        </p:txBody>
      </p:sp>
      <p:sp>
        <p:nvSpPr>
          <p:cNvPr id="6" name="页脚占位符 5"/>
          <p:cNvSpPr>
            <a:spLocks noGrp="1"/>
          </p:cNvSpPr>
          <p:nvPr>
            <p:ph type="ftr" sz="quarter" idx="11"/>
          </p:nvPr>
        </p:nvSpPr>
        <p:spPr/>
        <p:txBody>
          <a:bodyPr/>
          <a:lstStyle/>
          <a:p>
            <a:pPr lvl="0"/>
            <a:endParaRPr lang="zh-CN"/>
          </a:p>
        </p:txBody>
      </p:sp>
      <p:sp>
        <p:nvSpPr>
          <p:cNvPr id="7" name="灯片编号占位符 6"/>
          <p:cNvSpPr>
            <a:spLocks noGrp="1"/>
          </p:cNvSpPr>
          <p:nvPr>
            <p:ph type="sldNum" sz="quarter" idx="12"/>
          </p:nvPr>
        </p:nvSpPr>
        <p:spPr/>
        <p:txBody>
          <a:bodyPr/>
          <a:lstStyle/>
          <a:p>
            <a:pPr lvl="0"/>
            <a:fld id="{9A0DB2DC-4C9A-4742-B13C-FB6460FD3503}" type="slidenum">
              <a:rPr lang="en-US" altLang="zh-CN"/>
              <a:pPr lvl="0"/>
              <a:t>‹#›</a:t>
            </a:fld>
            <a:endParaRPr lang="zh-CN"/>
          </a:p>
        </p:txBody>
      </p:sp>
    </p:spTree>
  </p:cSld>
  <p:clrMapOvr>
    <a:masterClrMapping/>
  </p:clrMapOvr>
  <p:hf sldNum="0" hdr="0" ftr="0" dt="0"/>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a:p>
        </p:txBody>
      </p:sp>
      <p:sp>
        <p:nvSpPr>
          <p:cNvPr id="5" name="页脚占位符 4"/>
          <p:cNvSpPr>
            <a:spLocks noGrp="1"/>
          </p:cNvSpPr>
          <p:nvPr>
            <p:ph type="ftr" sz="quarter" idx="11"/>
          </p:nvPr>
        </p:nvSpPr>
        <p:spPr/>
        <p:txBody>
          <a:bodyPr/>
          <a:lstStyle/>
          <a:p>
            <a:pPr lvl="0"/>
            <a:endParaRPr lang="zh-CN"/>
          </a:p>
        </p:txBody>
      </p:sp>
      <p:sp>
        <p:nvSpPr>
          <p:cNvPr id="6" name="灯片编号占位符 5"/>
          <p:cNvSpPr>
            <a:spLocks noGrp="1"/>
          </p:cNvSpPr>
          <p:nvPr>
            <p:ph type="sldNum" sz="quarter" idx="12"/>
          </p:nvPr>
        </p:nvSpPr>
        <p:spPr/>
        <p:txBody>
          <a:bodyPr/>
          <a:lstStyle/>
          <a:p>
            <a:pPr lvl="0"/>
            <a:fld id="{9A0DB2DC-4C9A-4742-B13C-FB6460FD3503}" type="slidenum">
              <a:rPr lang="en-US" altLang="zh-CN"/>
              <a:pPr lvl="0"/>
              <a:t>‹#›</a:t>
            </a:fld>
            <a:endParaRPr lang="zh-CN"/>
          </a:p>
        </p:txBody>
      </p:sp>
    </p:spTree>
  </p:cSld>
  <p:clrMapOvr>
    <a:masterClrMapping/>
  </p:clrMapOvr>
  <p:hf sldNum="0"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279137"/>
            <a:ext cx="7886700" cy="2134270"/>
          </a:xfrm>
        </p:spPr>
        <p:txBody>
          <a:bodyPr anchor="b"/>
          <a:lstStyle>
            <a:lvl1pPr>
              <a:defRPr sz="3365"/>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3433598"/>
            <a:ext cx="7886700" cy="1122362"/>
          </a:xfrm>
        </p:spPr>
        <p:txBody>
          <a:bodyPr/>
          <a:lstStyle>
            <a:lvl1pPr marL="0" indent="0">
              <a:buNone/>
              <a:defRPr sz="1345">
                <a:solidFill>
                  <a:schemeClr val="tx1">
                    <a:tint val="75000"/>
                  </a:schemeClr>
                </a:solidFill>
              </a:defRPr>
            </a:lvl1pPr>
            <a:lvl2pPr marL="256540" indent="0">
              <a:buNone/>
              <a:defRPr sz="1120">
                <a:solidFill>
                  <a:schemeClr val="tx1">
                    <a:tint val="75000"/>
                  </a:schemeClr>
                </a:solidFill>
              </a:defRPr>
            </a:lvl2pPr>
            <a:lvl3pPr marL="513080" indent="0">
              <a:buNone/>
              <a:defRPr sz="1010">
                <a:solidFill>
                  <a:schemeClr val="tx1">
                    <a:tint val="75000"/>
                  </a:schemeClr>
                </a:solidFill>
              </a:defRPr>
            </a:lvl3pPr>
            <a:lvl4pPr marL="769620" indent="0">
              <a:buNone/>
              <a:defRPr sz="900">
                <a:solidFill>
                  <a:schemeClr val="tx1">
                    <a:tint val="75000"/>
                  </a:schemeClr>
                </a:solidFill>
              </a:defRPr>
            </a:lvl4pPr>
            <a:lvl5pPr marL="1026160" indent="0">
              <a:buNone/>
              <a:defRPr sz="900">
                <a:solidFill>
                  <a:schemeClr val="tx1">
                    <a:tint val="75000"/>
                  </a:schemeClr>
                </a:solidFill>
              </a:defRPr>
            </a:lvl5pPr>
            <a:lvl6pPr marL="1282700" indent="0">
              <a:buNone/>
              <a:defRPr sz="900">
                <a:solidFill>
                  <a:schemeClr val="tx1">
                    <a:tint val="75000"/>
                  </a:schemeClr>
                </a:solidFill>
              </a:defRPr>
            </a:lvl6pPr>
            <a:lvl7pPr marL="1539240" indent="0">
              <a:buNone/>
              <a:defRPr sz="900">
                <a:solidFill>
                  <a:schemeClr val="tx1">
                    <a:tint val="75000"/>
                  </a:schemeClr>
                </a:solidFill>
              </a:defRPr>
            </a:lvl7pPr>
            <a:lvl8pPr marL="1795780" indent="0">
              <a:buNone/>
              <a:defRPr sz="900">
                <a:solidFill>
                  <a:schemeClr val="tx1">
                    <a:tint val="75000"/>
                  </a:schemeClr>
                </a:solidFill>
              </a:defRPr>
            </a:lvl8pPr>
            <a:lvl9pPr marL="2052320" indent="0">
              <a:buNone/>
              <a:defRPr sz="9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pPr lvl="0"/>
            <a:endParaRPr lang="zh-CN" altLang="en-US"/>
          </a:p>
        </p:txBody>
      </p:sp>
      <p:sp>
        <p:nvSpPr>
          <p:cNvPr id="5" name="页脚占位符 4"/>
          <p:cNvSpPr>
            <a:spLocks noGrp="1"/>
          </p:cNvSpPr>
          <p:nvPr>
            <p:ph type="ftr" sz="quarter" idx="11"/>
          </p:nvPr>
        </p:nvSpPr>
        <p:spPr/>
        <p:txBody>
          <a:bodyPr/>
          <a:lstStyle/>
          <a:p>
            <a:pPr lvl="0"/>
            <a:endParaRPr lang="zh-CN"/>
          </a:p>
        </p:txBody>
      </p:sp>
      <p:sp>
        <p:nvSpPr>
          <p:cNvPr id="6" name="灯片编号占位符 5"/>
          <p:cNvSpPr>
            <a:spLocks noGrp="1"/>
          </p:cNvSpPr>
          <p:nvPr>
            <p:ph type="sldNum" sz="quarter" idx="12"/>
          </p:nvPr>
        </p:nvSpPr>
        <p:spPr/>
        <p:txBody>
          <a:bodyPr/>
          <a:lstStyle/>
          <a:p>
            <a:pPr lvl="0"/>
            <a:fld id="{9A0DB2DC-4C9A-4742-B13C-FB6460FD3503}" type="slidenum">
              <a:rPr lang="en-US" altLang="zh-CN"/>
              <a:pPr lvl="0"/>
              <a:t>‹#›</a:t>
            </a:fld>
            <a:endParaRPr lang="zh-CN"/>
          </a:p>
        </p:txBody>
      </p:sp>
    </p:spTree>
  </p:cSld>
  <p:clrMapOvr>
    <a:masterClrMapping/>
  </p:clrMapOvr>
  <p:hf sldNum="0" hdr="0" ftr="0" dt="0"/>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142522"/>
            <a:ext cx="2057400" cy="4441943"/>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42522"/>
            <a:ext cx="6052930" cy="4441943"/>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a:p>
        </p:txBody>
      </p:sp>
      <p:sp>
        <p:nvSpPr>
          <p:cNvPr id="5" name="页脚占位符 4"/>
          <p:cNvSpPr>
            <a:spLocks noGrp="1"/>
          </p:cNvSpPr>
          <p:nvPr>
            <p:ph type="ftr" sz="quarter" idx="11"/>
          </p:nvPr>
        </p:nvSpPr>
        <p:spPr/>
        <p:txBody>
          <a:bodyPr/>
          <a:lstStyle/>
          <a:p>
            <a:pPr lvl="0"/>
            <a:endParaRPr lang="zh-CN"/>
          </a:p>
        </p:txBody>
      </p:sp>
      <p:sp>
        <p:nvSpPr>
          <p:cNvPr id="6" name="灯片编号占位符 5"/>
          <p:cNvSpPr>
            <a:spLocks noGrp="1"/>
          </p:cNvSpPr>
          <p:nvPr>
            <p:ph type="sldNum" sz="quarter" idx="12"/>
          </p:nvPr>
        </p:nvSpPr>
        <p:spPr/>
        <p:txBody>
          <a:bodyPr/>
          <a:lstStyle/>
          <a:p>
            <a:pPr lvl="0"/>
            <a:fld id="{9A0DB2DC-4C9A-4742-B13C-FB6460FD3503}" type="slidenum">
              <a:rPr lang="en-US" altLang="zh-CN"/>
              <a:pPr lvl="0"/>
              <a:t>‹#›</a:t>
            </a:fld>
            <a:endParaRPr lang="zh-CN"/>
          </a:p>
        </p:txBody>
      </p:sp>
    </p:spTree>
  </p:cSld>
  <p:clrMapOvr>
    <a:masterClrMapping/>
  </p:clrMapOvr>
  <p:hf sldNum="0" hdr="0" ftr="0" dt="0"/>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a:p>
        </p:txBody>
      </p:sp>
      <p:sp>
        <p:nvSpPr>
          <p:cNvPr id="5" name="页脚占位符 4"/>
          <p:cNvSpPr>
            <a:spLocks noGrp="1"/>
          </p:cNvSpPr>
          <p:nvPr>
            <p:ph type="ftr" sz="quarter" idx="11"/>
          </p:nvPr>
        </p:nvSpPr>
        <p:spPr/>
        <p:txBody>
          <a:bodyPr/>
          <a:lstStyle/>
          <a:p>
            <a:pPr lvl="0"/>
            <a:endParaRPr lang="zh-CN"/>
          </a:p>
        </p:txBody>
      </p:sp>
      <p:sp>
        <p:nvSpPr>
          <p:cNvPr id="6" name="灯片编号占位符 5"/>
          <p:cNvSpPr>
            <a:spLocks noGrp="1"/>
          </p:cNvSpPr>
          <p:nvPr>
            <p:ph type="sldNum" sz="quarter" idx="12"/>
          </p:nvPr>
        </p:nvSpPr>
        <p:spPr/>
        <p:txBody>
          <a:bodyPr/>
          <a:lstStyle/>
          <a:p>
            <a:pPr lvl="0"/>
            <a:fld id="{9A0DB2DC-4C9A-4742-B13C-FB6460FD3503}" type="slidenum">
              <a:rPr lang="en-US" altLang="zh-CN"/>
              <a:pPr lvl="0"/>
              <a:t>‹#›</a:t>
            </a:fld>
            <a:endParaRPr lang="zh-CN"/>
          </a:p>
        </p:txBody>
      </p:sp>
    </p:spTree>
  </p:cSld>
  <p:clrMapOvr>
    <a:masterClrMapping/>
  </p:clrMapOvr>
  <p:hf sldNum="0" hdr="0" ftr="0" dt="0"/>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279137"/>
            <a:ext cx="7886700" cy="2134270"/>
          </a:xfrm>
        </p:spPr>
        <p:txBody>
          <a:bodyPr anchor="b"/>
          <a:lstStyle>
            <a:lvl1pPr>
              <a:defRPr sz="3365"/>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3433598"/>
            <a:ext cx="7886700" cy="1122362"/>
          </a:xfrm>
        </p:spPr>
        <p:txBody>
          <a:bodyPr/>
          <a:lstStyle>
            <a:lvl1pPr marL="0" indent="0">
              <a:buNone/>
              <a:defRPr sz="1345">
                <a:solidFill>
                  <a:schemeClr val="tx1">
                    <a:tint val="75000"/>
                  </a:schemeClr>
                </a:solidFill>
              </a:defRPr>
            </a:lvl1pPr>
            <a:lvl2pPr marL="256540" indent="0">
              <a:buNone/>
              <a:defRPr sz="1120">
                <a:solidFill>
                  <a:schemeClr val="tx1">
                    <a:tint val="75000"/>
                  </a:schemeClr>
                </a:solidFill>
              </a:defRPr>
            </a:lvl2pPr>
            <a:lvl3pPr marL="513080" indent="0">
              <a:buNone/>
              <a:defRPr sz="1010">
                <a:solidFill>
                  <a:schemeClr val="tx1">
                    <a:tint val="75000"/>
                  </a:schemeClr>
                </a:solidFill>
              </a:defRPr>
            </a:lvl3pPr>
            <a:lvl4pPr marL="769620" indent="0">
              <a:buNone/>
              <a:defRPr sz="900">
                <a:solidFill>
                  <a:schemeClr val="tx1">
                    <a:tint val="75000"/>
                  </a:schemeClr>
                </a:solidFill>
              </a:defRPr>
            </a:lvl4pPr>
            <a:lvl5pPr marL="1026160" indent="0">
              <a:buNone/>
              <a:defRPr sz="900">
                <a:solidFill>
                  <a:schemeClr val="tx1">
                    <a:tint val="75000"/>
                  </a:schemeClr>
                </a:solidFill>
              </a:defRPr>
            </a:lvl5pPr>
            <a:lvl6pPr marL="1282700" indent="0">
              <a:buNone/>
              <a:defRPr sz="900">
                <a:solidFill>
                  <a:schemeClr val="tx1">
                    <a:tint val="75000"/>
                  </a:schemeClr>
                </a:solidFill>
              </a:defRPr>
            </a:lvl6pPr>
            <a:lvl7pPr marL="1539240" indent="0">
              <a:buNone/>
              <a:defRPr sz="900">
                <a:solidFill>
                  <a:schemeClr val="tx1">
                    <a:tint val="75000"/>
                  </a:schemeClr>
                </a:solidFill>
              </a:defRPr>
            </a:lvl7pPr>
            <a:lvl8pPr marL="1795780" indent="0">
              <a:buNone/>
              <a:defRPr sz="900">
                <a:solidFill>
                  <a:schemeClr val="tx1">
                    <a:tint val="75000"/>
                  </a:schemeClr>
                </a:solidFill>
              </a:defRPr>
            </a:lvl8pPr>
            <a:lvl9pPr marL="2052320" indent="0">
              <a:buNone/>
              <a:defRPr sz="9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pPr lvl="0"/>
            <a:endParaRPr lang="zh-CN" altLang="en-US"/>
          </a:p>
        </p:txBody>
      </p:sp>
      <p:sp>
        <p:nvSpPr>
          <p:cNvPr id="5" name="页脚占位符 4"/>
          <p:cNvSpPr>
            <a:spLocks noGrp="1"/>
          </p:cNvSpPr>
          <p:nvPr>
            <p:ph type="ftr" sz="quarter" idx="11"/>
          </p:nvPr>
        </p:nvSpPr>
        <p:spPr/>
        <p:txBody>
          <a:bodyPr/>
          <a:lstStyle/>
          <a:p>
            <a:pPr lvl="0"/>
            <a:endParaRPr lang="zh-CN"/>
          </a:p>
        </p:txBody>
      </p:sp>
      <p:sp>
        <p:nvSpPr>
          <p:cNvPr id="6" name="灯片编号占位符 5"/>
          <p:cNvSpPr>
            <a:spLocks noGrp="1"/>
          </p:cNvSpPr>
          <p:nvPr>
            <p:ph type="sldNum" sz="quarter" idx="12"/>
          </p:nvPr>
        </p:nvSpPr>
        <p:spPr/>
        <p:txBody>
          <a:bodyPr/>
          <a:lstStyle/>
          <a:p>
            <a:pPr lvl="0"/>
            <a:fld id="{9A0DB2DC-4C9A-4742-B13C-FB6460FD3503}" type="slidenum">
              <a:rPr lang="en-US" altLang="zh-CN"/>
              <a:pPr lvl="0"/>
              <a:t>‹#›</a:t>
            </a:fld>
            <a:endParaRPr lang="zh-CN"/>
          </a:p>
        </p:txBody>
      </p:sp>
    </p:spTree>
  </p:cSld>
  <p:clrMapOvr>
    <a:masterClrMapping/>
  </p:clrMapOvr>
  <p:hf sldNum="0" hdr="0" ftr="0" dt="0"/>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878887"/>
            <a:ext cx="4032504" cy="370557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54296" y="878887"/>
            <a:ext cx="4032504" cy="370557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lvl="0"/>
            <a:endParaRPr lang="zh-CN" altLang="en-US"/>
          </a:p>
        </p:txBody>
      </p:sp>
      <p:sp>
        <p:nvSpPr>
          <p:cNvPr id="6" name="页脚占位符 5"/>
          <p:cNvSpPr>
            <a:spLocks noGrp="1"/>
          </p:cNvSpPr>
          <p:nvPr>
            <p:ph type="ftr" sz="quarter" idx="11"/>
          </p:nvPr>
        </p:nvSpPr>
        <p:spPr/>
        <p:txBody>
          <a:bodyPr/>
          <a:lstStyle/>
          <a:p>
            <a:pPr lvl="0"/>
            <a:endParaRPr lang="zh-CN"/>
          </a:p>
        </p:txBody>
      </p:sp>
      <p:sp>
        <p:nvSpPr>
          <p:cNvPr id="7" name="灯片编号占位符 6"/>
          <p:cNvSpPr>
            <a:spLocks noGrp="1"/>
          </p:cNvSpPr>
          <p:nvPr>
            <p:ph type="sldNum" sz="quarter" idx="12"/>
          </p:nvPr>
        </p:nvSpPr>
        <p:spPr/>
        <p:txBody>
          <a:bodyPr/>
          <a:lstStyle/>
          <a:p>
            <a:pPr lvl="0"/>
            <a:fld id="{9A0DB2DC-4C9A-4742-B13C-FB6460FD3503}" type="slidenum">
              <a:rPr lang="en-US" altLang="zh-CN"/>
              <a:pPr lvl="0"/>
              <a:t>‹#›</a:t>
            </a:fld>
            <a:endParaRPr lang="zh-CN"/>
          </a:p>
        </p:txBody>
      </p:sp>
    </p:spTree>
  </p:cSld>
  <p:clrMapOvr>
    <a:masterClrMapping/>
  </p:clrMapOvr>
  <p:hf sldNum="0" hdr="0" ftr="0" dt="0"/>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273168"/>
            <a:ext cx="7886700" cy="991718"/>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90081" y="1330535"/>
            <a:ext cx="3655181" cy="616408"/>
          </a:xfrm>
        </p:spPr>
        <p:txBody>
          <a:bodyPr anchor="ctr" anchorCtr="0"/>
          <a:lstStyle>
            <a:lvl1pPr marL="0" indent="0">
              <a:buNone/>
              <a:defRPr sz="1570"/>
            </a:lvl1pPr>
            <a:lvl2pPr marL="256540" indent="0">
              <a:buNone/>
              <a:defRPr sz="1345"/>
            </a:lvl2pPr>
            <a:lvl3pPr marL="513080" indent="0">
              <a:buNone/>
              <a:defRPr sz="1120"/>
            </a:lvl3pPr>
            <a:lvl4pPr marL="769620" indent="0">
              <a:buNone/>
              <a:defRPr sz="1010"/>
            </a:lvl4pPr>
            <a:lvl5pPr marL="1026160" indent="0">
              <a:buNone/>
              <a:defRPr sz="1010"/>
            </a:lvl5pPr>
            <a:lvl6pPr marL="1282700" indent="0">
              <a:buNone/>
              <a:defRPr sz="1010"/>
            </a:lvl6pPr>
            <a:lvl7pPr marL="1539240" indent="0">
              <a:buNone/>
              <a:defRPr sz="1010"/>
            </a:lvl7pPr>
            <a:lvl8pPr marL="1795780" indent="0">
              <a:buNone/>
              <a:defRPr sz="1010"/>
            </a:lvl8pPr>
            <a:lvl9pPr marL="2052320" indent="0">
              <a:buNone/>
              <a:defRPr sz="1010"/>
            </a:lvl9pPr>
          </a:lstStyle>
          <a:p>
            <a:pPr lvl="0"/>
            <a:r>
              <a:rPr lang="zh-CN" altLang="en-US" smtClean="0"/>
              <a:t>单击此处编辑母版文本样式</a:t>
            </a:r>
          </a:p>
        </p:txBody>
      </p:sp>
      <p:sp>
        <p:nvSpPr>
          <p:cNvPr id="4" name="内容占位符 3"/>
          <p:cNvSpPr>
            <a:spLocks noGrp="1"/>
          </p:cNvSpPr>
          <p:nvPr>
            <p:ph sz="half" idx="2"/>
          </p:nvPr>
        </p:nvSpPr>
        <p:spPr>
          <a:xfrm>
            <a:off x="890081" y="1994098"/>
            <a:ext cx="3655181" cy="2636687"/>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92704" y="1330535"/>
            <a:ext cx="3673182" cy="616408"/>
          </a:xfrm>
        </p:spPr>
        <p:txBody>
          <a:bodyPr anchor="ctr" anchorCtr="0"/>
          <a:lstStyle>
            <a:lvl1pPr marL="0" indent="0">
              <a:buNone/>
              <a:defRPr sz="1570"/>
            </a:lvl1pPr>
            <a:lvl2pPr marL="256540" indent="0">
              <a:buNone/>
              <a:defRPr sz="1345"/>
            </a:lvl2pPr>
            <a:lvl3pPr marL="513080" indent="0">
              <a:buNone/>
              <a:defRPr sz="1120"/>
            </a:lvl3pPr>
            <a:lvl4pPr marL="769620" indent="0">
              <a:buNone/>
              <a:defRPr sz="1010"/>
            </a:lvl4pPr>
            <a:lvl5pPr marL="1026160" indent="0">
              <a:buNone/>
              <a:defRPr sz="1010"/>
            </a:lvl5pPr>
            <a:lvl6pPr marL="1282700" indent="0">
              <a:buNone/>
              <a:defRPr sz="1010"/>
            </a:lvl6pPr>
            <a:lvl7pPr marL="1539240" indent="0">
              <a:buNone/>
              <a:defRPr sz="1010"/>
            </a:lvl7pPr>
            <a:lvl8pPr marL="1795780" indent="0">
              <a:buNone/>
              <a:defRPr sz="1010"/>
            </a:lvl8pPr>
            <a:lvl9pPr marL="2052320" indent="0">
              <a:buNone/>
              <a:defRPr sz="1010"/>
            </a:lvl9pPr>
          </a:lstStyle>
          <a:p>
            <a:pPr lvl="0"/>
            <a:r>
              <a:rPr lang="zh-CN" altLang="en-US" smtClean="0"/>
              <a:t>单击此处编辑母版文本样式</a:t>
            </a:r>
          </a:p>
        </p:txBody>
      </p:sp>
      <p:sp>
        <p:nvSpPr>
          <p:cNvPr id="6" name="内容占位符 5"/>
          <p:cNvSpPr>
            <a:spLocks noGrp="1"/>
          </p:cNvSpPr>
          <p:nvPr>
            <p:ph sz="quarter" idx="4"/>
          </p:nvPr>
        </p:nvSpPr>
        <p:spPr>
          <a:xfrm>
            <a:off x="4692704" y="1994098"/>
            <a:ext cx="3673182" cy="2636687"/>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lvl="0"/>
            <a:endParaRPr lang="zh-CN" altLang="en-US"/>
          </a:p>
        </p:txBody>
      </p:sp>
      <p:sp>
        <p:nvSpPr>
          <p:cNvPr id="8" name="页脚占位符 7"/>
          <p:cNvSpPr>
            <a:spLocks noGrp="1"/>
          </p:cNvSpPr>
          <p:nvPr>
            <p:ph type="ftr" sz="quarter" idx="11"/>
          </p:nvPr>
        </p:nvSpPr>
        <p:spPr/>
        <p:txBody>
          <a:bodyPr/>
          <a:lstStyle/>
          <a:p>
            <a:pPr lvl="0"/>
            <a:endParaRPr lang="zh-CN"/>
          </a:p>
        </p:txBody>
      </p:sp>
      <p:sp>
        <p:nvSpPr>
          <p:cNvPr id="9" name="灯片编号占位符 8"/>
          <p:cNvSpPr>
            <a:spLocks noGrp="1"/>
          </p:cNvSpPr>
          <p:nvPr>
            <p:ph type="sldNum" sz="quarter" idx="12"/>
          </p:nvPr>
        </p:nvSpPr>
        <p:spPr/>
        <p:txBody>
          <a:bodyPr/>
          <a:lstStyle/>
          <a:p>
            <a:pPr lvl="0"/>
            <a:fld id="{9A0DB2DC-4C9A-4742-B13C-FB6460FD3503}" type="slidenum">
              <a:rPr lang="en-US" altLang="zh-CN"/>
              <a:pPr lvl="0"/>
              <a:t>‹#›</a:t>
            </a:fld>
            <a:endParaRPr lang="zh-CN"/>
          </a:p>
        </p:txBody>
      </p:sp>
    </p:spTree>
  </p:cSld>
  <p:clrMapOvr>
    <a:masterClrMapping/>
  </p:clrMapOvr>
  <p:hf sldNum="0" hdr="0" ftr="0" dt="0"/>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lvl="0"/>
            <a:endParaRPr lang="zh-CN" altLang="en-US"/>
          </a:p>
        </p:txBody>
      </p:sp>
      <p:sp>
        <p:nvSpPr>
          <p:cNvPr id="4" name="页脚占位符 3"/>
          <p:cNvSpPr>
            <a:spLocks noGrp="1"/>
          </p:cNvSpPr>
          <p:nvPr>
            <p:ph type="ftr" sz="quarter" idx="11"/>
          </p:nvPr>
        </p:nvSpPr>
        <p:spPr/>
        <p:txBody>
          <a:bodyPr/>
          <a:lstStyle/>
          <a:p>
            <a:pPr lvl="0"/>
            <a:endParaRPr lang="zh-CN"/>
          </a:p>
        </p:txBody>
      </p:sp>
      <p:sp>
        <p:nvSpPr>
          <p:cNvPr id="5" name="灯片编号占位符 4"/>
          <p:cNvSpPr>
            <a:spLocks noGrp="1"/>
          </p:cNvSpPr>
          <p:nvPr>
            <p:ph type="sldNum" sz="quarter" idx="12"/>
          </p:nvPr>
        </p:nvSpPr>
        <p:spPr/>
        <p:txBody>
          <a:bodyPr/>
          <a:lstStyle/>
          <a:p>
            <a:pPr lvl="0"/>
            <a:fld id="{9A0DB2DC-4C9A-4742-B13C-FB6460FD3503}" type="slidenum">
              <a:rPr lang="en-US" altLang="zh-CN"/>
              <a:pPr lvl="0"/>
              <a:t>‹#›</a:t>
            </a:fld>
            <a:endParaRPr lang="zh-CN"/>
          </a:p>
        </p:txBody>
      </p:sp>
    </p:spTree>
  </p:cSld>
  <p:clrMapOvr>
    <a:masterClrMapping/>
  </p:clrMapOvr>
  <p:hf sldNum="0" hdr="0" ftr="0" dt="0"/>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pPr/>
              <a:t>2019/10/15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hf sldNum="0" hdr="0" ftr="0" dt="0"/>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342053"/>
            <a:ext cx="2949178" cy="1197187"/>
          </a:xfrm>
        </p:spPr>
        <p:txBody>
          <a:bodyPr anchor="b"/>
          <a:lstStyle>
            <a:lvl1pPr>
              <a:defRPr sz="1795"/>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87391" y="738740"/>
            <a:ext cx="4629150" cy="3646194"/>
          </a:xfrm>
        </p:spPr>
        <p:txBody>
          <a:bodyPr/>
          <a:lstStyle>
            <a:lvl1pPr>
              <a:defRPr sz="1795"/>
            </a:lvl1pPr>
            <a:lvl2pPr>
              <a:defRPr sz="1570"/>
            </a:lvl2pPr>
            <a:lvl3pPr>
              <a:defRPr sz="1345"/>
            </a:lvl3pPr>
            <a:lvl4pPr>
              <a:defRPr sz="1120"/>
            </a:lvl4pPr>
            <a:lvl5pPr>
              <a:defRPr sz="1120"/>
            </a:lvl5pPr>
            <a:lvl6pPr>
              <a:defRPr sz="1120"/>
            </a:lvl6pPr>
            <a:lvl7pPr>
              <a:defRPr sz="1120"/>
            </a:lvl7pPr>
            <a:lvl8pPr>
              <a:defRPr sz="1120"/>
            </a:lvl8pPr>
            <a:lvl9pPr>
              <a:defRPr sz="112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29841" y="1539240"/>
            <a:ext cx="2949178" cy="2851633"/>
          </a:xfrm>
        </p:spPr>
        <p:txBody>
          <a:bodyPr/>
          <a:lstStyle>
            <a:lvl1pPr marL="0" indent="0">
              <a:buNone/>
              <a:defRPr sz="900"/>
            </a:lvl1pPr>
            <a:lvl2pPr marL="256540" indent="0">
              <a:buNone/>
              <a:defRPr sz="785"/>
            </a:lvl2pPr>
            <a:lvl3pPr marL="513080" indent="0">
              <a:buNone/>
              <a:defRPr sz="675"/>
            </a:lvl3pPr>
            <a:lvl4pPr marL="769620" indent="0">
              <a:buNone/>
              <a:defRPr sz="560"/>
            </a:lvl4pPr>
            <a:lvl5pPr marL="1026160" indent="0">
              <a:buNone/>
              <a:defRPr sz="560"/>
            </a:lvl5pPr>
            <a:lvl6pPr marL="1282700" indent="0">
              <a:buNone/>
              <a:defRPr sz="560"/>
            </a:lvl6pPr>
            <a:lvl7pPr marL="1539240" indent="0">
              <a:buNone/>
              <a:defRPr sz="560"/>
            </a:lvl7pPr>
            <a:lvl8pPr marL="1795780" indent="0">
              <a:buNone/>
              <a:defRPr sz="560"/>
            </a:lvl8pPr>
            <a:lvl9pPr marL="2052320" indent="0">
              <a:buNone/>
              <a:defRPr sz="56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pPr lvl="0"/>
            <a:endParaRPr lang="zh-CN" altLang="en-US"/>
          </a:p>
        </p:txBody>
      </p:sp>
      <p:sp>
        <p:nvSpPr>
          <p:cNvPr id="6" name="页脚占位符 5"/>
          <p:cNvSpPr>
            <a:spLocks noGrp="1"/>
          </p:cNvSpPr>
          <p:nvPr>
            <p:ph type="ftr" sz="quarter" idx="11"/>
          </p:nvPr>
        </p:nvSpPr>
        <p:spPr/>
        <p:txBody>
          <a:bodyPr/>
          <a:lstStyle/>
          <a:p>
            <a:pPr lvl="0"/>
            <a:endParaRPr lang="zh-CN"/>
          </a:p>
        </p:txBody>
      </p:sp>
      <p:sp>
        <p:nvSpPr>
          <p:cNvPr id="7" name="灯片编号占位符 6"/>
          <p:cNvSpPr>
            <a:spLocks noGrp="1"/>
          </p:cNvSpPr>
          <p:nvPr>
            <p:ph type="sldNum" sz="quarter" idx="12"/>
          </p:nvPr>
        </p:nvSpPr>
        <p:spPr/>
        <p:txBody>
          <a:bodyPr/>
          <a:lstStyle/>
          <a:p>
            <a:pPr lvl="0"/>
            <a:fld id="{9A0DB2DC-4C9A-4742-B13C-FB6460FD3503}" type="slidenum">
              <a:rPr lang="en-US" altLang="zh-CN"/>
              <a:pPr lvl="0"/>
              <a:t>‹#›</a:t>
            </a:fld>
            <a:endParaRPr lang="zh-CN"/>
          </a:p>
        </p:txBody>
      </p:sp>
    </p:spTree>
  </p:cSld>
  <p:clrMapOvr>
    <a:masterClrMapping/>
  </p:clrMapOvr>
  <p:hf sldNum="0" hdr="0" ftr="0" dt="0"/>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342053"/>
            <a:ext cx="3124012" cy="1197187"/>
          </a:xfrm>
        </p:spPr>
        <p:txBody>
          <a:bodyPr anchor="b"/>
          <a:lstStyle>
            <a:lvl1pPr>
              <a:defRPr sz="1795"/>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391" y="342054"/>
            <a:ext cx="4629150" cy="4042880"/>
          </a:xfrm>
        </p:spPr>
        <p:txBody>
          <a:bodyPr/>
          <a:lstStyle>
            <a:lvl1pPr marL="0" indent="0">
              <a:buNone/>
              <a:defRPr sz="1795"/>
            </a:lvl1pPr>
            <a:lvl2pPr marL="256540" indent="0">
              <a:buNone/>
              <a:defRPr sz="1570"/>
            </a:lvl2pPr>
            <a:lvl3pPr marL="513080" indent="0">
              <a:buNone/>
              <a:defRPr sz="1345"/>
            </a:lvl3pPr>
            <a:lvl4pPr marL="769620" indent="0">
              <a:buNone/>
              <a:defRPr sz="1120"/>
            </a:lvl4pPr>
            <a:lvl5pPr marL="1026160" indent="0">
              <a:buNone/>
              <a:defRPr sz="1120"/>
            </a:lvl5pPr>
            <a:lvl6pPr marL="1282700" indent="0">
              <a:buNone/>
              <a:defRPr sz="1120"/>
            </a:lvl6pPr>
            <a:lvl7pPr marL="1539240" indent="0">
              <a:buNone/>
              <a:defRPr sz="1120"/>
            </a:lvl7pPr>
            <a:lvl8pPr marL="1795780" indent="0">
              <a:buNone/>
              <a:defRPr sz="1120"/>
            </a:lvl8pPr>
            <a:lvl9pPr marL="2052320" indent="0">
              <a:buNone/>
              <a:defRPr sz="1120"/>
            </a:lvl9pPr>
          </a:lstStyle>
          <a:p>
            <a:endParaRPr lang="zh-CN" altLang="en-US"/>
          </a:p>
        </p:txBody>
      </p:sp>
      <p:sp>
        <p:nvSpPr>
          <p:cNvPr id="4" name="文本占位符 3"/>
          <p:cNvSpPr>
            <a:spLocks noGrp="1"/>
          </p:cNvSpPr>
          <p:nvPr>
            <p:ph type="body" sz="half" idx="2"/>
          </p:nvPr>
        </p:nvSpPr>
        <p:spPr>
          <a:xfrm>
            <a:off x="629841" y="1539240"/>
            <a:ext cx="3124012" cy="2851633"/>
          </a:xfrm>
        </p:spPr>
        <p:txBody>
          <a:bodyPr/>
          <a:lstStyle>
            <a:lvl1pPr marL="0" indent="0">
              <a:buNone/>
              <a:defRPr sz="1120"/>
            </a:lvl1pPr>
            <a:lvl2pPr marL="256540" indent="0">
              <a:buNone/>
              <a:defRPr sz="1010"/>
            </a:lvl2pPr>
            <a:lvl3pPr marL="513080" indent="0">
              <a:buNone/>
              <a:defRPr sz="900"/>
            </a:lvl3pPr>
            <a:lvl4pPr marL="769620" indent="0">
              <a:buNone/>
              <a:defRPr sz="785"/>
            </a:lvl4pPr>
            <a:lvl5pPr marL="1026160" indent="0">
              <a:buNone/>
              <a:defRPr sz="785"/>
            </a:lvl5pPr>
            <a:lvl6pPr marL="1282700" indent="0">
              <a:buNone/>
              <a:defRPr sz="785"/>
            </a:lvl6pPr>
            <a:lvl7pPr marL="1539240" indent="0">
              <a:buNone/>
              <a:defRPr sz="785"/>
            </a:lvl7pPr>
            <a:lvl8pPr marL="1795780" indent="0">
              <a:buNone/>
              <a:defRPr sz="785"/>
            </a:lvl8pPr>
            <a:lvl9pPr marL="2052320" indent="0">
              <a:buNone/>
              <a:defRPr sz="785"/>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pPr lvl="0"/>
            <a:endParaRPr lang="zh-CN" altLang="en-US"/>
          </a:p>
        </p:txBody>
      </p:sp>
      <p:sp>
        <p:nvSpPr>
          <p:cNvPr id="6" name="页脚占位符 5"/>
          <p:cNvSpPr>
            <a:spLocks noGrp="1"/>
          </p:cNvSpPr>
          <p:nvPr>
            <p:ph type="ftr" sz="quarter" idx="11"/>
          </p:nvPr>
        </p:nvSpPr>
        <p:spPr/>
        <p:txBody>
          <a:bodyPr/>
          <a:lstStyle/>
          <a:p>
            <a:pPr lvl="0"/>
            <a:endParaRPr lang="zh-CN"/>
          </a:p>
        </p:txBody>
      </p:sp>
      <p:sp>
        <p:nvSpPr>
          <p:cNvPr id="7" name="灯片编号占位符 6"/>
          <p:cNvSpPr>
            <a:spLocks noGrp="1"/>
          </p:cNvSpPr>
          <p:nvPr>
            <p:ph type="sldNum" sz="quarter" idx="12"/>
          </p:nvPr>
        </p:nvSpPr>
        <p:spPr/>
        <p:txBody>
          <a:bodyPr/>
          <a:lstStyle/>
          <a:p>
            <a:pPr lvl="0"/>
            <a:fld id="{9A0DB2DC-4C9A-4742-B13C-FB6460FD3503}" type="slidenum">
              <a:rPr lang="en-US" altLang="zh-CN"/>
              <a:pPr lvl="0"/>
              <a:t>‹#›</a:t>
            </a:fld>
            <a:endParaRPr lang="zh-CN"/>
          </a:p>
        </p:txBody>
      </p:sp>
    </p:spTree>
  </p:cSld>
  <p:clrMapOvr>
    <a:masterClrMapping/>
  </p:clrMapOvr>
  <p:hf sldNum="0" hdr="0" ftr="0" dt="0"/>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a:p>
        </p:txBody>
      </p:sp>
      <p:sp>
        <p:nvSpPr>
          <p:cNvPr id="5" name="页脚占位符 4"/>
          <p:cNvSpPr>
            <a:spLocks noGrp="1"/>
          </p:cNvSpPr>
          <p:nvPr>
            <p:ph type="ftr" sz="quarter" idx="11"/>
          </p:nvPr>
        </p:nvSpPr>
        <p:spPr/>
        <p:txBody>
          <a:bodyPr/>
          <a:lstStyle/>
          <a:p>
            <a:pPr lvl="0"/>
            <a:endParaRPr lang="zh-CN"/>
          </a:p>
        </p:txBody>
      </p:sp>
      <p:sp>
        <p:nvSpPr>
          <p:cNvPr id="6" name="灯片编号占位符 5"/>
          <p:cNvSpPr>
            <a:spLocks noGrp="1"/>
          </p:cNvSpPr>
          <p:nvPr>
            <p:ph type="sldNum" sz="quarter" idx="12"/>
          </p:nvPr>
        </p:nvSpPr>
        <p:spPr/>
        <p:txBody>
          <a:bodyPr/>
          <a:lstStyle/>
          <a:p>
            <a:pPr lvl="0"/>
            <a:fld id="{9A0DB2DC-4C9A-4742-B13C-FB6460FD3503}" type="slidenum">
              <a:rPr lang="en-US" altLang="zh-CN"/>
              <a:pPr lvl="0"/>
              <a:t>‹#›</a:t>
            </a:fld>
            <a:endParaRPr lang="zh-CN"/>
          </a:p>
        </p:txBody>
      </p:sp>
    </p:spTree>
  </p:cSld>
  <p:clrMapOvr>
    <a:masterClrMapping/>
  </p:clrMapOvr>
  <p:hf sldNum="0"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878887"/>
            <a:ext cx="4032504" cy="370557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54296" y="878887"/>
            <a:ext cx="4032504" cy="370557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lvl="0"/>
            <a:endParaRPr lang="zh-CN" altLang="en-US"/>
          </a:p>
        </p:txBody>
      </p:sp>
      <p:sp>
        <p:nvSpPr>
          <p:cNvPr id="6" name="页脚占位符 5"/>
          <p:cNvSpPr>
            <a:spLocks noGrp="1"/>
          </p:cNvSpPr>
          <p:nvPr>
            <p:ph type="ftr" sz="quarter" idx="11"/>
          </p:nvPr>
        </p:nvSpPr>
        <p:spPr/>
        <p:txBody>
          <a:bodyPr/>
          <a:lstStyle/>
          <a:p>
            <a:pPr lvl="0"/>
            <a:endParaRPr lang="zh-CN"/>
          </a:p>
        </p:txBody>
      </p:sp>
      <p:sp>
        <p:nvSpPr>
          <p:cNvPr id="7" name="灯片编号占位符 6"/>
          <p:cNvSpPr>
            <a:spLocks noGrp="1"/>
          </p:cNvSpPr>
          <p:nvPr>
            <p:ph type="sldNum" sz="quarter" idx="12"/>
          </p:nvPr>
        </p:nvSpPr>
        <p:spPr/>
        <p:txBody>
          <a:bodyPr/>
          <a:lstStyle/>
          <a:p>
            <a:pPr lvl="0"/>
            <a:fld id="{9A0DB2DC-4C9A-4742-B13C-FB6460FD3503}" type="slidenum">
              <a:rPr lang="en-US" altLang="zh-CN"/>
              <a:pPr lvl="0"/>
              <a:t>‹#›</a:t>
            </a:fld>
            <a:endParaRPr lang="zh-CN"/>
          </a:p>
        </p:txBody>
      </p:sp>
    </p:spTree>
  </p:cSld>
  <p:clrMapOvr>
    <a:masterClrMapping/>
  </p:clrMapOvr>
  <p:hf sldNum="0" hdr="0" ftr="0" dt="0"/>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142522"/>
            <a:ext cx="2057400" cy="4441943"/>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42522"/>
            <a:ext cx="6052930" cy="4441943"/>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a:p>
        </p:txBody>
      </p:sp>
      <p:sp>
        <p:nvSpPr>
          <p:cNvPr id="5" name="页脚占位符 4"/>
          <p:cNvSpPr>
            <a:spLocks noGrp="1"/>
          </p:cNvSpPr>
          <p:nvPr>
            <p:ph type="ftr" sz="quarter" idx="11"/>
          </p:nvPr>
        </p:nvSpPr>
        <p:spPr/>
        <p:txBody>
          <a:bodyPr/>
          <a:lstStyle/>
          <a:p>
            <a:pPr lvl="0"/>
            <a:endParaRPr lang="zh-CN"/>
          </a:p>
        </p:txBody>
      </p:sp>
      <p:sp>
        <p:nvSpPr>
          <p:cNvPr id="6" name="灯片编号占位符 5"/>
          <p:cNvSpPr>
            <a:spLocks noGrp="1"/>
          </p:cNvSpPr>
          <p:nvPr>
            <p:ph type="sldNum" sz="quarter" idx="12"/>
          </p:nvPr>
        </p:nvSpPr>
        <p:spPr/>
        <p:txBody>
          <a:bodyPr/>
          <a:lstStyle/>
          <a:p>
            <a:pPr lvl="0"/>
            <a:fld id="{9A0DB2DC-4C9A-4742-B13C-FB6460FD3503}" type="slidenum">
              <a:rPr lang="en-US" altLang="zh-CN"/>
              <a:pPr lvl="0"/>
              <a:t>‹#›</a:t>
            </a:fld>
            <a:endParaRPr lang="zh-CN"/>
          </a:p>
        </p:txBody>
      </p:sp>
    </p:spTree>
  </p:cSld>
  <p:clrMapOvr>
    <a:masterClrMapping/>
  </p:clrMapOvr>
  <p:hf sldNum="0"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273168"/>
            <a:ext cx="7886700" cy="991718"/>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90081" y="1330535"/>
            <a:ext cx="3655181" cy="616408"/>
          </a:xfrm>
        </p:spPr>
        <p:txBody>
          <a:bodyPr anchor="ctr" anchorCtr="0"/>
          <a:lstStyle>
            <a:lvl1pPr marL="0" indent="0">
              <a:buNone/>
              <a:defRPr sz="1570"/>
            </a:lvl1pPr>
            <a:lvl2pPr marL="256540" indent="0">
              <a:buNone/>
              <a:defRPr sz="1345"/>
            </a:lvl2pPr>
            <a:lvl3pPr marL="513080" indent="0">
              <a:buNone/>
              <a:defRPr sz="1120"/>
            </a:lvl3pPr>
            <a:lvl4pPr marL="769620" indent="0">
              <a:buNone/>
              <a:defRPr sz="1010"/>
            </a:lvl4pPr>
            <a:lvl5pPr marL="1026160" indent="0">
              <a:buNone/>
              <a:defRPr sz="1010"/>
            </a:lvl5pPr>
            <a:lvl6pPr marL="1282700" indent="0">
              <a:buNone/>
              <a:defRPr sz="1010"/>
            </a:lvl6pPr>
            <a:lvl7pPr marL="1539240" indent="0">
              <a:buNone/>
              <a:defRPr sz="1010"/>
            </a:lvl7pPr>
            <a:lvl8pPr marL="1795780" indent="0">
              <a:buNone/>
              <a:defRPr sz="1010"/>
            </a:lvl8pPr>
            <a:lvl9pPr marL="2052320" indent="0">
              <a:buNone/>
              <a:defRPr sz="1010"/>
            </a:lvl9pPr>
          </a:lstStyle>
          <a:p>
            <a:pPr lvl="0"/>
            <a:r>
              <a:rPr lang="zh-CN" altLang="en-US" smtClean="0"/>
              <a:t>单击此处编辑母版文本样式</a:t>
            </a:r>
          </a:p>
        </p:txBody>
      </p:sp>
      <p:sp>
        <p:nvSpPr>
          <p:cNvPr id="4" name="内容占位符 3"/>
          <p:cNvSpPr>
            <a:spLocks noGrp="1"/>
          </p:cNvSpPr>
          <p:nvPr>
            <p:ph sz="half" idx="2"/>
          </p:nvPr>
        </p:nvSpPr>
        <p:spPr>
          <a:xfrm>
            <a:off x="890081" y="1994098"/>
            <a:ext cx="3655181" cy="2636687"/>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92704" y="1330535"/>
            <a:ext cx="3673182" cy="616408"/>
          </a:xfrm>
        </p:spPr>
        <p:txBody>
          <a:bodyPr anchor="ctr" anchorCtr="0"/>
          <a:lstStyle>
            <a:lvl1pPr marL="0" indent="0">
              <a:buNone/>
              <a:defRPr sz="1570"/>
            </a:lvl1pPr>
            <a:lvl2pPr marL="256540" indent="0">
              <a:buNone/>
              <a:defRPr sz="1345"/>
            </a:lvl2pPr>
            <a:lvl3pPr marL="513080" indent="0">
              <a:buNone/>
              <a:defRPr sz="1120"/>
            </a:lvl3pPr>
            <a:lvl4pPr marL="769620" indent="0">
              <a:buNone/>
              <a:defRPr sz="1010"/>
            </a:lvl4pPr>
            <a:lvl5pPr marL="1026160" indent="0">
              <a:buNone/>
              <a:defRPr sz="1010"/>
            </a:lvl5pPr>
            <a:lvl6pPr marL="1282700" indent="0">
              <a:buNone/>
              <a:defRPr sz="1010"/>
            </a:lvl6pPr>
            <a:lvl7pPr marL="1539240" indent="0">
              <a:buNone/>
              <a:defRPr sz="1010"/>
            </a:lvl7pPr>
            <a:lvl8pPr marL="1795780" indent="0">
              <a:buNone/>
              <a:defRPr sz="1010"/>
            </a:lvl8pPr>
            <a:lvl9pPr marL="2052320" indent="0">
              <a:buNone/>
              <a:defRPr sz="1010"/>
            </a:lvl9pPr>
          </a:lstStyle>
          <a:p>
            <a:pPr lvl="0"/>
            <a:r>
              <a:rPr lang="zh-CN" altLang="en-US" smtClean="0"/>
              <a:t>单击此处编辑母版文本样式</a:t>
            </a:r>
          </a:p>
        </p:txBody>
      </p:sp>
      <p:sp>
        <p:nvSpPr>
          <p:cNvPr id="6" name="内容占位符 5"/>
          <p:cNvSpPr>
            <a:spLocks noGrp="1"/>
          </p:cNvSpPr>
          <p:nvPr>
            <p:ph sz="quarter" idx="4"/>
          </p:nvPr>
        </p:nvSpPr>
        <p:spPr>
          <a:xfrm>
            <a:off x="4692704" y="1994098"/>
            <a:ext cx="3673182" cy="2636687"/>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lvl="0"/>
            <a:endParaRPr lang="zh-CN" altLang="en-US"/>
          </a:p>
        </p:txBody>
      </p:sp>
      <p:sp>
        <p:nvSpPr>
          <p:cNvPr id="8" name="页脚占位符 7"/>
          <p:cNvSpPr>
            <a:spLocks noGrp="1"/>
          </p:cNvSpPr>
          <p:nvPr>
            <p:ph type="ftr" sz="quarter" idx="11"/>
          </p:nvPr>
        </p:nvSpPr>
        <p:spPr/>
        <p:txBody>
          <a:bodyPr/>
          <a:lstStyle/>
          <a:p>
            <a:pPr lvl="0"/>
            <a:endParaRPr lang="zh-CN"/>
          </a:p>
        </p:txBody>
      </p:sp>
      <p:sp>
        <p:nvSpPr>
          <p:cNvPr id="9" name="灯片编号占位符 8"/>
          <p:cNvSpPr>
            <a:spLocks noGrp="1"/>
          </p:cNvSpPr>
          <p:nvPr>
            <p:ph type="sldNum" sz="quarter" idx="12"/>
          </p:nvPr>
        </p:nvSpPr>
        <p:spPr/>
        <p:txBody>
          <a:bodyPr/>
          <a:lstStyle/>
          <a:p>
            <a:pPr lvl="0"/>
            <a:fld id="{9A0DB2DC-4C9A-4742-B13C-FB6460FD3503}" type="slidenum">
              <a:rPr lang="en-US" altLang="zh-CN"/>
              <a:pPr lvl="0"/>
              <a:t>‹#›</a:t>
            </a:fld>
            <a:endParaRPr lang="zh-CN"/>
          </a:p>
        </p:txBody>
      </p:sp>
    </p:spTree>
  </p:cSld>
  <p:clrMapOvr>
    <a:masterClrMapping/>
  </p:clrMapOvr>
  <p:hf sldNum="0"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lvl="0"/>
            <a:endParaRPr lang="zh-CN" altLang="en-US"/>
          </a:p>
        </p:txBody>
      </p:sp>
      <p:sp>
        <p:nvSpPr>
          <p:cNvPr id="4" name="页脚占位符 3"/>
          <p:cNvSpPr>
            <a:spLocks noGrp="1"/>
          </p:cNvSpPr>
          <p:nvPr>
            <p:ph type="ftr" sz="quarter" idx="11"/>
          </p:nvPr>
        </p:nvSpPr>
        <p:spPr/>
        <p:txBody>
          <a:bodyPr/>
          <a:lstStyle/>
          <a:p>
            <a:pPr lvl="0"/>
            <a:endParaRPr lang="zh-CN"/>
          </a:p>
        </p:txBody>
      </p:sp>
      <p:sp>
        <p:nvSpPr>
          <p:cNvPr id="5" name="灯片编号占位符 4"/>
          <p:cNvSpPr>
            <a:spLocks noGrp="1"/>
          </p:cNvSpPr>
          <p:nvPr>
            <p:ph type="sldNum" sz="quarter" idx="12"/>
          </p:nvPr>
        </p:nvSpPr>
        <p:spPr/>
        <p:txBody>
          <a:bodyPr/>
          <a:lstStyle/>
          <a:p>
            <a:pPr lvl="0"/>
            <a:fld id="{9A0DB2DC-4C9A-4742-B13C-FB6460FD3503}" type="slidenum">
              <a:rPr lang="en-US" altLang="zh-CN"/>
              <a:pPr lvl="0"/>
              <a:t>‹#›</a:t>
            </a:fld>
            <a:endParaRPr lang="zh-CN"/>
          </a:p>
        </p:txBody>
      </p:sp>
    </p:spTree>
  </p:cSld>
  <p:clrMapOvr>
    <a:masterClrMapping/>
  </p:clrMapOvr>
  <p:hf sldNum="0"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pPr/>
              <a:t>2019/10/15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hf sldNum="0"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342053"/>
            <a:ext cx="2949178" cy="1197187"/>
          </a:xfrm>
        </p:spPr>
        <p:txBody>
          <a:bodyPr anchor="b"/>
          <a:lstStyle>
            <a:lvl1pPr>
              <a:defRPr sz="1795"/>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87391" y="738740"/>
            <a:ext cx="4629150" cy="3646194"/>
          </a:xfrm>
        </p:spPr>
        <p:txBody>
          <a:bodyPr/>
          <a:lstStyle>
            <a:lvl1pPr>
              <a:defRPr sz="1795"/>
            </a:lvl1pPr>
            <a:lvl2pPr>
              <a:defRPr sz="1570"/>
            </a:lvl2pPr>
            <a:lvl3pPr>
              <a:defRPr sz="1345"/>
            </a:lvl3pPr>
            <a:lvl4pPr>
              <a:defRPr sz="1120"/>
            </a:lvl4pPr>
            <a:lvl5pPr>
              <a:defRPr sz="1120"/>
            </a:lvl5pPr>
            <a:lvl6pPr>
              <a:defRPr sz="1120"/>
            </a:lvl6pPr>
            <a:lvl7pPr>
              <a:defRPr sz="1120"/>
            </a:lvl7pPr>
            <a:lvl8pPr>
              <a:defRPr sz="1120"/>
            </a:lvl8pPr>
            <a:lvl9pPr>
              <a:defRPr sz="112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29841" y="1539240"/>
            <a:ext cx="2949178" cy="2851633"/>
          </a:xfrm>
        </p:spPr>
        <p:txBody>
          <a:bodyPr/>
          <a:lstStyle>
            <a:lvl1pPr marL="0" indent="0">
              <a:buNone/>
              <a:defRPr sz="900"/>
            </a:lvl1pPr>
            <a:lvl2pPr marL="256540" indent="0">
              <a:buNone/>
              <a:defRPr sz="785"/>
            </a:lvl2pPr>
            <a:lvl3pPr marL="513080" indent="0">
              <a:buNone/>
              <a:defRPr sz="675"/>
            </a:lvl3pPr>
            <a:lvl4pPr marL="769620" indent="0">
              <a:buNone/>
              <a:defRPr sz="560"/>
            </a:lvl4pPr>
            <a:lvl5pPr marL="1026160" indent="0">
              <a:buNone/>
              <a:defRPr sz="560"/>
            </a:lvl5pPr>
            <a:lvl6pPr marL="1282700" indent="0">
              <a:buNone/>
              <a:defRPr sz="560"/>
            </a:lvl6pPr>
            <a:lvl7pPr marL="1539240" indent="0">
              <a:buNone/>
              <a:defRPr sz="560"/>
            </a:lvl7pPr>
            <a:lvl8pPr marL="1795780" indent="0">
              <a:buNone/>
              <a:defRPr sz="560"/>
            </a:lvl8pPr>
            <a:lvl9pPr marL="2052320" indent="0">
              <a:buNone/>
              <a:defRPr sz="56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pPr lvl="0"/>
            <a:endParaRPr lang="zh-CN" altLang="en-US"/>
          </a:p>
        </p:txBody>
      </p:sp>
      <p:sp>
        <p:nvSpPr>
          <p:cNvPr id="6" name="页脚占位符 5"/>
          <p:cNvSpPr>
            <a:spLocks noGrp="1"/>
          </p:cNvSpPr>
          <p:nvPr>
            <p:ph type="ftr" sz="quarter" idx="11"/>
          </p:nvPr>
        </p:nvSpPr>
        <p:spPr/>
        <p:txBody>
          <a:bodyPr/>
          <a:lstStyle/>
          <a:p>
            <a:pPr lvl="0"/>
            <a:endParaRPr lang="zh-CN"/>
          </a:p>
        </p:txBody>
      </p:sp>
      <p:sp>
        <p:nvSpPr>
          <p:cNvPr id="7" name="灯片编号占位符 6"/>
          <p:cNvSpPr>
            <a:spLocks noGrp="1"/>
          </p:cNvSpPr>
          <p:nvPr>
            <p:ph type="sldNum" sz="quarter" idx="12"/>
          </p:nvPr>
        </p:nvSpPr>
        <p:spPr/>
        <p:txBody>
          <a:bodyPr/>
          <a:lstStyle/>
          <a:p>
            <a:pPr lvl="0"/>
            <a:fld id="{9A0DB2DC-4C9A-4742-B13C-FB6460FD3503}" type="slidenum">
              <a:rPr lang="en-US" altLang="zh-CN"/>
              <a:pPr lvl="0"/>
              <a:t>‹#›</a:t>
            </a:fld>
            <a:endParaRPr lang="zh-CN"/>
          </a:p>
        </p:txBody>
      </p:sp>
    </p:spTree>
  </p:cSld>
  <p:clrMapOvr>
    <a:masterClrMapping/>
  </p:clrMapOvr>
  <p:hf sldNum="0"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342053"/>
            <a:ext cx="3124012" cy="1197187"/>
          </a:xfrm>
        </p:spPr>
        <p:txBody>
          <a:bodyPr anchor="b"/>
          <a:lstStyle>
            <a:lvl1pPr>
              <a:defRPr sz="1795"/>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391" y="342054"/>
            <a:ext cx="4629150" cy="4042880"/>
          </a:xfrm>
        </p:spPr>
        <p:txBody>
          <a:bodyPr/>
          <a:lstStyle>
            <a:lvl1pPr marL="0" indent="0">
              <a:buNone/>
              <a:defRPr sz="1795"/>
            </a:lvl1pPr>
            <a:lvl2pPr marL="256540" indent="0">
              <a:buNone/>
              <a:defRPr sz="1570"/>
            </a:lvl2pPr>
            <a:lvl3pPr marL="513080" indent="0">
              <a:buNone/>
              <a:defRPr sz="1345"/>
            </a:lvl3pPr>
            <a:lvl4pPr marL="769620" indent="0">
              <a:buNone/>
              <a:defRPr sz="1120"/>
            </a:lvl4pPr>
            <a:lvl5pPr marL="1026160" indent="0">
              <a:buNone/>
              <a:defRPr sz="1120"/>
            </a:lvl5pPr>
            <a:lvl6pPr marL="1282700" indent="0">
              <a:buNone/>
              <a:defRPr sz="1120"/>
            </a:lvl6pPr>
            <a:lvl7pPr marL="1539240" indent="0">
              <a:buNone/>
              <a:defRPr sz="1120"/>
            </a:lvl7pPr>
            <a:lvl8pPr marL="1795780" indent="0">
              <a:buNone/>
              <a:defRPr sz="1120"/>
            </a:lvl8pPr>
            <a:lvl9pPr marL="2052320" indent="0">
              <a:buNone/>
              <a:defRPr sz="1120"/>
            </a:lvl9pPr>
          </a:lstStyle>
          <a:p>
            <a:endParaRPr lang="zh-CN" altLang="en-US"/>
          </a:p>
        </p:txBody>
      </p:sp>
      <p:sp>
        <p:nvSpPr>
          <p:cNvPr id="4" name="文本占位符 3"/>
          <p:cNvSpPr>
            <a:spLocks noGrp="1"/>
          </p:cNvSpPr>
          <p:nvPr>
            <p:ph type="body" sz="half" idx="2"/>
          </p:nvPr>
        </p:nvSpPr>
        <p:spPr>
          <a:xfrm>
            <a:off x="629841" y="1539240"/>
            <a:ext cx="3124012" cy="2851633"/>
          </a:xfrm>
        </p:spPr>
        <p:txBody>
          <a:bodyPr/>
          <a:lstStyle>
            <a:lvl1pPr marL="0" indent="0">
              <a:buNone/>
              <a:defRPr sz="1120"/>
            </a:lvl1pPr>
            <a:lvl2pPr marL="256540" indent="0">
              <a:buNone/>
              <a:defRPr sz="1010"/>
            </a:lvl2pPr>
            <a:lvl3pPr marL="513080" indent="0">
              <a:buNone/>
              <a:defRPr sz="900"/>
            </a:lvl3pPr>
            <a:lvl4pPr marL="769620" indent="0">
              <a:buNone/>
              <a:defRPr sz="785"/>
            </a:lvl4pPr>
            <a:lvl5pPr marL="1026160" indent="0">
              <a:buNone/>
              <a:defRPr sz="785"/>
            </a:lvl5pPr>
            <a:lvl6pPr marL="1282700" indent="0">
              <a:buNone/>
              <a:defRPr sz="785"/>
            </a:lvl6pPr>
            <a:lvl7pPr marL="1539240" indent="0">
              <a:buNone/>
              <a:defRPr sz="785"/>
            </a:lvl7pPr>
            <a:lvl8pPr marL="1795780" indent="0">
              <a:buNone/>
              <a:defRPr sz="785"/>
            </a:lvl8pPr>
            <a:lvl9pPr marL="2052320" indent="0">
              <a:buNone/>
              <a:defRPr sz="785"/>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pPr lvl="0"/>
            <a:endParaRPr lang="zh-CN" altLang="en-US"/>
          </a:p>
        </p:txBody>
      </p:sp>
      <p:sp>
        <p:nvSpPr>
          <p:cNvPr id="6" name="页脚占位符 5"/>
          <p:cNvSpPr>
            <a:spLocks noGrp="1"/>
          </p:cNvSpPr>
          <p:nvPr>
            <p:ph type="ftr" sz="quarter" idx="11"/>
          </p:nvPr>
        </p:nvSpPr>
        <p:spPr/>
        <p:txBody>
          <a:bodyPr/>
          <a:lstStyle/>
          <a:p>
            <a:pPr lvl="0"/>
            <a:endParaRPr lang="zh-CN"/>
          </a:p>
        </p:txBody>
      </p:sp>
      <p:sp>
        <p:nvSpPr>
          <p:cNvPr id="7" name="灯片编号占位符 6"/>
          <p:cNvSpPr>
            <a:spLocks noGrp="1"/>
          </p:cNvSpPr>
          <p:nvPr>
            <p:ph type="sldNum" sz="quarter" idx="12"/>
          </p:nvPr>
        </p:nvSpPr>
        <p:spPr/>
        <p:txBody>
          <a:bodyPr/>
          <a:lstStyle/>
          <a:p>
            <a:pPr lvl="0"/>
            <a:fld id="{9A0DB2DC-4C9A-4742-B13C-FB6460FD3503}" type="slidenum">
              <a:rPr lang="en-US" altLang="zh-CN"/>
              <a:pPr lvl="0"/>
              <a:t>‹#›</a:t>
            </a:fld>
            <a:endParaRPr lang="zh-CN"/>
          </a:p>
        </p:txBody>
      </p:sp>
    </p:spTree>
  </p:cSld>
  <p:clrMapOvr>
    <a:masterClrMapping/>
  </p:clrMapOvr>
  <p:hf sldNum="0"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a:p>
        </p:txBody>
      </p:sp>
      <p:sp>
        <p:nvSpPr>
          <p:cNvPr id="5" name="页脚占位符 4"/>
          <p:cNvSpPr>
            <a:spLocks noGrp="1"/>
          </p:cNvSpPr>
          <p:nvPr>
            <p:ph type="ftr" sz="quarter" idx="11"/>
          </p:nvPr>
        </p:nvSpPr>
        <p:spPr/>
        <p:txBody>
          <a:bodyPr/>
          <a:lstStyle/>
          <a:p>
            <a:pPr lvl="0"/>
            <a:endParaRPr lang="zh-CN"/>
          </a:p>
        </p:txBody>
      </p:sp>
      <p:sp>
        <p:nvSpPr>
          <p:cNvPr id="6" name="灯片编号占位符 5"/>
          <p:cNvSpPr>
            <a:spLocks noGrp="1"/>
          </p:cNvSpPr>
          <p:nvPr>
            <p:ph type="sldNum" sz="quarter" idx="12"/>
          </p:nvPr>
        </p:nvSpPr>
        <p:spPr/>
        <p:txBody>
          <a:bodyPr/>
          <a:lstStyle/>
          <a:p>
            <a:pPr lvl="0"/>
            <a:fld id="{9A0DB2DC-4C9A-4742-B13C-FB6460FD3503}" type="slidenum">
              <a:rPr lang="en-US" altLang="zh-CN"/>
              <a:pPr lvl="0"/>
              <a:t>‹#›</a:t>
            </a:fld>
            <a:endParaRPr lang="zh-CN"/>
          </a:p>
        </p:txBody>
      </p:sp>
    </p:spTree>
  </p:cSld>
  <p:clrMapOvr>
    <a:masterClrMapping/>
  </p:clrMapOvr>
  <p:hf sldNum="0" hdr="0" ftr="0" dt="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2.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1.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image" Target="../media/image4.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3.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8.xml"/><Relationship Id="rId13" Type="http://schemas.openxmlformats.org/officeDocument/2006/relationships/image" Target="../media/image2.jpeg"/><Relationship Id="rId18" Type="http://schemas.openxmlformats.org/officeDocument/2006/relationships/image" Target="../media/image7.png"/><Relationship Id="rId3" Type="http://schemas.openxmlformats.org/officeDocument/2006/relationships/slideLayout" Target="../slideLayouts/slideLayout13.xml"/><Relationship Id="rId7" Type="http://schemas.openxmlformats.org/officeDocument/2006/relationships/slideLayout" Target="../slideLayouts/slideLayout17.xml"/><Relationship Id="rId12" Type="http://schemas.openxmlformats.org/officeDocument/2006/relationships/image" Target="../media/image1.jpeg"/><Relationship Id="rId17" Type="http://schemas.openxmlformats.org/officeDocument/2006/relationships/image" Target="../media/image6.png"/><Relationship Id="rId2" Type="http://schemas.openxmlformats.org/officeDocument/2006/relationships/slideLayout" Target="../slideLayouts/slideLayout12.xml"/><Relationship Id="rId16" Type="http://schemas.openxmlformats.org/officeDocument/2006/relationships/image" Target="../media/image5.png"/><Relationship Id="rId1" Type="http://schemas.openxmlformats.org/officeDocument/2006/relationships/slideLayout" Target="../slideLayouts/slideLayout11.xml"/><Relationship Id="rId6" Type="http://schemas.openxmlformats.org/officeDocument/2006/relationships/slideLayout" Target="../slideLayouts/slideLayout16.xml"/><Relationship Id="rId11" Type="http://schemas.openxmlformats.org/officeDocument/2006/relationships/theme" Target="../theme/theme2.xml"/><Relationship Id="rId5" Type="http://schemas.openxmlformats.org/officeDocument/2006/relationships/slideLayout" Target="../slideLayouts/slideLayout15.xml"/><Relationship Id="rId15" Type="http://schemas.openxmlformats.org/officeDocument/2006/relationships/image" Target="../media/image4.png"/><Relationship Id="rId10" Type="http://schemas.openxmlformats.org/officeDocument/2006/relationships/slideLayout" Target="../slideLayouts/slideLayout20.xml"/><Relationship Id="rId19" Type="http://schemas.openxmlformats.org/officeDocument/2006/relationships/image" Target="../media/image8.png"/><Relationship Id="rId4" Type="http://schemas.openxmlformats.org/officeDocument/2006/relationships/slideLayout" Target="../slideLayouts/slideLayout14.xml"/><Relationship Id="rId9" Type="http://schemas.openxmlformats.org/officeDocument/2006/relationships/slideLayout" Target="../slideLayouts/slideLayout19.xml"/><Relationship Id="rId14" Type="http://schemas.openxmlformats.org/officeDocument/2006/relationships/image" Target="../media/image3.pn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8.xml"/><Relationship Id="rId13" Type="http://schemas.openxmlformats.org/officeDocument/2006/relationships/image" Target="../media/image2.jpeg"/><Relationship Id="rId18" Type="http://schemas.openxmlformats.org/officeDocument/2006/relationships/image" Target="../media/image11.png"/><Relationship Id="rId3" Type="http://schemas.openxmlformats.org/officeDocument/2006/relationships/slideLayout" Target="../slideLayouts/slideLayout23.xml"/><Relationship Id="rId7" Type="http://schemas.openxmlformats.org/officeDocument/2006/relationships/slideLayout" Target="../slideLayouts/slideLayout27.xml"/><Relationship Id="rId12" Type="http://schemas.openxmlformats.org/officeDocument/2006/relationships/image" Target="../media/image1.jpeg"/><Relationship Id="rId17" Type="http://schemas.openxmlformats.org/officeDocument/2006/relationships/image" Target="../media/image10.png"/><Relationship Id="rId2" Type="http://schemas.openxmlformats.org/officeDocument/2006/relationships/slideLayout" Target="../slideLayouts/slideLayout22.xml"/><Relationship Id="rId16" Type="http://schemas.openxmlformats.org/officeDocument/2006/relationships/image" Target="../media/image9.png"/><Relationship Id="rId1" Type="http://schemas.openxmlformats.org/officeDocument/2006/relationships/slideLayout" Target="../slideLayouts/slideLayout21.xml"/><Relationship Id="rId6" Type="http://schemas.openxmlformats.org/officeDocument/2006/relationships/slideLayout" Target="../slideLayouts/slideLayout26.xml"/><Relationship Id="rId11" Type="http://schemas.openxmlformats.org/officeDocument/2006/relationships/theme" Target="../theme/theme3.xml"/><Relationship Id="rId5" Type="http://schemas.openxmlformats.org/officeDocument/2006/relationships/slideLayout" Target="../slideLayouts/slideLayout25.xml"/><Relationship Id="rId15" Type="http://schemas.openxmlformats.org/officeDocument/2006/relationships/image" Target="../media/image4.png"/><Relationship Id="rId10" Type="http://schemas.openxmlformats.org/officeDocument/2006/relationships/slideLayout" Target="../slideLayouts/slideLayout30.xml"/><Relationship Id="rId19" Type="http://schemas.openxmlformats.org/officeDocument/2006/relationships/image" Target="../media/image12.png"/><Relationship Id="rId4" Type="http://schemas.openxmlformats.org/officeDocument/2006/relationships/slideLayout" Target="../slideLayouts/slideLayout24.xml"/><Relationship Id="rId9" Type="http://schemas.openxmlformats.org/officeDocument/2006/relationships/slideLayout" Target="../slideLayouts/slideLayout29.xml"/><Relationship Id="rId14" Type="http://schemas.openxmlformats.org/officeDocument/2006/relationships/image" Target="../media/image3.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2"/>
          <a:srcRect/>
          <a:tile tx="0" ty="0" sx="100000" sy="100000" flip="none" algn="tl"/>
        </a:blipFill>
        <a:effectLst/>
      </p:bgPr>
    </p:bg>
    <p:spTree>
      <p:nvGrpSpPr>
        <p:cNvPr id="1" name=""/>
        <p:cNvGrpSpPr/>
        <p:nvPr/>
      </p:nvGrpSpPr>
      <p:grpSpPr>
        <a:xfrm>
          <a:off x="0" y="0"/>
          <a:ext cx="0" cy="0"/>
          <a:chOff x="0" y="0"/>
          <a:chExt cx="0" cy="0"/>
        </a:xfrm>
      </p:grpSpPr>
      <p:pic>
        <p:nvPicPr>
          <p:cNvPr id="1026" name="Picture 9"/>
          <p:cNvPicPr>
            <a:picLocks noChangeAspect="1"/>
          </p:cNvPicPr>
          <p:nvPr/>
        </p:nvPicPr>
        <p:blipFill>
          <a:blip r:embed="rId13"/>
          <a:stretch>
            <a:fillRect/>
          </a:stretch>
        </p:blipFill>
        <p:spPr>
          <a:xfrm>
            <a:off x="0" y="0"/>
            <a:ext cx="9156700" cy="5130800"/>
          </a:xfrm>
          <a:prstGeom prst="rect">
            <a:avLst/>
          </a:prstGeom>
          <a:noFill/>
          <a:ln w="9525">
            <a:noFill/>
            <a:miter/>
          </a:ln>
        </p:spPr>
      </p:pic>
      <p:sp>
        <p:nvSpPr>
          <p:cNvPr id="1027" name="标题 1026"/>
          <p:cNvSpPr>
            <a:spLocks noGrp="1"/>
          </p:cNvSpPr>
          <p:nvPr>
            <p:ph type="title"/>
          </p:nvPr>
        </p:nvSpPr>
        <p:spPr>
          <a:xfrm>
            <a:off x="457200" y="142522"/>
            <a:ext cx="8229600" cy="435881"/>
          </a:xfrm>
          <a:prstGeom prst="rect">
            <a:avLst/>
          </a:prstGeom>
          <a:noFill/>
          <a:ln w="9525">
            <a:noFill/>
            <a:miter/>
          </a:ln>
        </p:spPr>
        <p:txBody>
          <a:bodyPr anchor="ctr"/>
          <a:lstStyle/>
          <a:p>
            <a:pPr lvl="0"/>
            <a:r>
              <a:rPr lang="zh-CN" altLang="en-US"/>
              <a:t>单击此处编辑母版标题样式</a:t>
            </a:r>
          </a:p>
        </p:txBody>
      </p:sp>
      <p:sp>
        <p:nvSpPr>
          <p:cNvPr id="1028" name="文本占位符 1027"/>
          <p:cNvSpPr>
            <a:spLocks noGrp="1"/>
          </p:cNvSpPr>
          <p:nvPr>
            <p:ph type="body" idx="1"/>
          </p:nvPr>
        </p:nvSpPr>
        <p:spPr>
          <a:xfrm>
            <a:off x="457200" y="878887"/>
            <a:ext cx="8229600" cy="3705578"/>
          </a:xfrm>
          <a:prstGeom prst="rect">
            <a:avLst/>
          </a:prstGeom>
          <a:noFill/>
          <a:ln w="9525">
            <a:noFill/>
            <a:miter/>
          </a:ln>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1029" name="日期占位符 1028"/>
          <p:cNvSpPr>
            <a:spLocks noGrp="1"/>
          </p:cNvSpPr>
          <p:nvPr>
            <p:ph type="dt" sz="half" idx="2"/>
          </p:nvPr>
        </p:nvSpPr>
        <p:spPr>
          <a:xfrm>
            <a:off x="457200" y="4672354"/>
            <a:ext cx="2133600" cy="356306"/>
          </a:xfrm>
          <a:prstGeom prst="rect">
            <a:avLst/>
          </a:prstGeom>
          <a:noFill/>
          <a:ln w="9525">
            <a:noFill/>
            <a:miter/>
          </a:ln>
        </p:spPr>
        <p:txBody>
          <a:bodyPr/>
          <a:lstStyle>
            <a:lvl1pPr>
              <a:defRPr sz="1045"/>
            </a:lvl1pPr>
          </a:lstStyle>
          <a:p>
            <a:pPr lvl="0"/>
            <a:endParaRPr lang="zh-CN" altLang="en-US"/>
          </a:p>
        </p:txBody>
      </p:sp>
      <p:sp>
        <p:nvSpPr>
          <p:cNvPr id="1030" name="页脚占位符 1029"/>
          <p:cNvSpPr>
            <a:spLocks noGrp="1"/>
          </p:cNvSpPr>
          <p:nvPr>
            <p:ph type="ftr" sz="quarter" idx="3"/>
          </p:nvPr>
        </p:nvSpPr>
        <p:spPr>
          <a:xfrm>
            <a:off x="3124200" y="4672354"/>
            <a:ext cx="2895600" cy="356306"/>
          </a:xfrm>
          <a:prstGeom prst="rect">
            <a:avLst/>
          </a:prstGeom>
          <a:noFill/>
          <a:ln w="9525">
            <a:noFill/>
            <a:miter/>
          </a:ln>
        </p:spPr>
        <p:txBody>
          <a:bodyPr/>
          <a:lstStyle>
            <a:lvl1pPr algn="ctr">
              <a:defRPr sz="1045"/>
            </a:lvl1pPr>
          </a:lstStyle>
          <a:p>
            <a:pPr lvl="0"/>
            <a:endParaRPr lang="zh-CN"/>
          </a:p>
        </p:txBody>
      </p:sp>
      <p:sp>
        <p:nvSpPr>
          <p:cNvPr id="1031" name="灯片编号占位符 1030"/>
          <p:cNvSpPr>
            <a:spLocks noGrp="1"/>
          </p:cNvSpPr>
          <p:nvPr>
            <p:ph type="sldNum" sz="quarter" idx="4"/>
          </p:nvPr>
        </p:nvSpPr>
        <p:spPr>
          <a:xfrm>
            <a:off x="6553200" y="4672354"/>
            <a:ext cx="2133600" cy="356306"/>
          </a:xfrm>
          <a:prstGeom prst="rect">
            <a:avLst/>
          </a:prstGeom>
          <a:noFill/>
          <a:ln w="9525">
            <a:noFill/>
            <a:miter/>
          </a:ln>
        </p:spPr>
        <p:txBody>
          <a:bodyPr/>
          <a:lstStyle>
            <a:lvl1pPr algn="r">
              <a:defRPr sz="1045"/>
            </a:lvl1pPr>
          </a:lstStyle>
          <a:p>
            <a:pPr lvl="0"/>
            <a:fld id="{9A0DB2DC-4C9A-4742-B13C-FB6460FD3503}" type="slidenum">
              <a:rPr lang="en-US" altLang="zh-CN"/>
              <a:pPr lvl="0"/>
              <a:t>‹#›</a:t>
            </a:fld>
            <a:endParaRPr lang="zh-CN"/>
          </a:p>
        </p:txBody>
      </p:sp>
      <p:pic>
        <p:nvPicPr>
          <p:cNvPr id="2" name="Picture 9"/>
          <p:cNvPicPr>
            <a:picLocks noChangeAspect="1"/>
          </p:cNvPicPr>
          <p:nvPr userDrawn="1"/>
        </p:nvPicPr>
        <p:blipFill>
          <a:blip r:embed="rId13"/>
          <a:stretch>
            <a:fillRect/>
          </a:stretch>
        </p:blipFill>
        <p:spPr>
          <a:xfrm>
            <a:off x="0" y="0"/>
            <a:ext cx="9156700" cy="5130800"/>
          </a:xfrm>
          <a:prstGeom prst="rect">
            <a:avLst/>
          </a:prstGeom>
          <a:noFill/>
          <a:ln w="9525">
            <a:noFill/>
            <a:miter/>
          </a:ln>
        </p:spPr>
      </p:pic>
      <p:grpSp>
        <p:nvGrpSpPr>
          <p:cNvPr id="4" name="Group 4"/>
          <p:cNvGrpSpPr/>
          <p:nvPr userDrawn="1"/>
        </p:nvGrpSpPr>
        <p:grpSpPr>
          <a:xfrm>
            <a:off x="251678" y="163546"/>
            <a:ext cx="1433082" cy="430932"/>
            <a:chOff x="0" y="0"/>
            <a:chExt cx="1433080" cy="430931"/>
          </a:xfrm>
        </p:grpSpPr>
        <p:pic>
          <p:nvPicPr>
            <p:cNvPr id="3" name="image1.png"/>
            <p:cNvPicPr/>
            <p:nvPr/>
          </p:nvPicPr>
          <p:blipFill>
            <a:blip r:embed="rId14" cstate="print"/>
            <a:stretch>
              <a:fillRect/>
            </a:stretch>
          </p:blipFill>
          <p:spPr>
            <a:xfrm>
              <a:off x="355418" y="-1"/>
              <a:ext cx="619089" cy="224043"/>
            </a:xfrm>
            <a:prstGeom prst="rect">
              <a:avLst/>
            </a:prstGeom>
            <a:ln w="12700" cap="flat">
              <a:noFill/>
              <a:miter lim="400000"/>
              <a:headEnd/>
              <a:tailEnd/>
            </a:ln>
            <a:effectLst/>
          </p:spPr>
        </p:pic>
        <p:pic>
          <p:nvPicPr>
            <p:cNvPr id="5" name="image2.png"/>
            <p:cNvPicPr/>
            <p:nvPr/>
          </p:nvPicPr>
          <p:blipFill>
            <a:blip r:embed="rId15" cstate="print"/>
            <a:stretch>
              <a:fillRect/>
            </a:stretch>
          </p:blipFill>
          <p:spPr>
            <a:xfrm>
              <a:off x="-1" y="236647"/>
              <a:ext cx="1433082" cy="194285"/>
            </a:xfrm>
            <a:prstGeom prst="rect">
              <a:avLst/>
            </a:prstGeom>
            <a:ln w="12700" cap="flat">
              <a:noFill/>
              <a:miter lim="400000"/>
              <a:headEnd/>
              <a:tailEnd/>
            </a:ln>
            <a:effectLst/>
          </p:spPr>
        </p:pic>
      </p:gr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hf sldNum="0" hdr="0" ftr="0" dt="0"/>
  <p:txStyles>
    <p:titleStyle>
      <a:lvl1pPr marL="0" lvl="0" indent="0" algn="l" defTabSz="683895" eaLnBrk="1" fontAlgn="base" latinLnBrk="0" hangingPunct="1">
        <a:lnSpc>
          <a:spcPct val="100000"/>
        </a:lnSpc>
        <a:spcBef>
          <a:spcPct val="0"/>
        </a:spcBef>
        <a:spcAft>
          <a:spcPct val="0"/>
        </a:spcAft>
        <a:buClr>
          <a:srgbClr val="000000"/>
        </a:buClr>
        <a:buNone/>
        <a:defRPr sz="2695" b="0" i="0" u="none" kern="1200" baseline="0">
          <a:solidFill>
            <a:schemeClr val="tx1"/>
          </a:solidFill>
          <a:latin typeface="+mj-lt"/>
          <a:ea typeface="+mj-ea"/>
          <a:cs typeface="+mj-cs"/>
        </a:defRPr>
      </a:lvl1pPr>
    </p:titleStyle>
    <p:bodyStyle>
      <a:lvl1pPr marL="256540" lvl="0" indent="-255905" algn="l" defTabSz="683895" eaLnBrk="1" fontAlgn="base" latinLnBrk="0" hangingPunct="1">
        <a:lnSpc>
          <a:spcPct val="100000"/>
        </a:lnSpc>
        <a:spcBef>
          <a:spcPct val="15000"/>
        </a:spcBef>
        <a:spcAft>
          <a:spcPct val="0"/>
        </a:spcAft>
        <a:buChar char="•"/>
        <a:defRPr sz="2395" b="0" i="0" u="none" kern="1200" baseline="0">
          <a:solidFill>
            <a:schemeClr val="tx1"/>
          </a:solidFill>
          <a:latin typeface="+mn-lt"/>
          <a:ea typeface="+mn-ea"/>
          <a:cs typeface="+mn-cs"/>
        </a:defRPr>
      </a:lvl1pPr>
      <a:lvl2pPr marL="555625" lvl="1" indent="-213360" algn="l" defTabSz="683895" eaLnBrk="1" fontAlgn="base" latinLnBrk="0" hangingPunct="1">
        <a:lnSpc>
          <a:spcPct val="100000"/>
        </a:lnSpc>
        <a:spcBef>
          <a:spcPct val="15000"/>
        </a:spcBef>
        <a:spcAft>
          <a:spcPct val="0"/>
        </a:spcAft>
        <a:buChar char="–"/>
        <a:defRPr sz="2095" b="0" i="0" u="none" kern="1200" baseline="0">
          <a:solidFill>
            <a:schemeClr val="tx1"/>
          </a:solidFill>
          <a:latin typeface="+mn-lt"/>
          <a:ea typeface="+mn-ea"/>
          <a:cs typeface="+mn-cs"/>
        </a:defRPr>
      </a:lvl2pPr>
      <a:lvl3pPr marL="855345" lvl="2" indent="-170180" algn="l" defTabSz="683895" eaLnBrk="1" fontAlgn="base" latinLnBrk="0" hangingPunct="1">
        <a:lnSpc>
          <a:spcPct val="100000"/>
        </a:lnSpc>
        <a:spcBef>
          <a:spcPct val="15000"/>
        </a:spcBef>
        <a:spcAft>
          <a:spcPct val="0"/>
        </a:spcAft>
        <a:buChar char="•"/>
        <a:defRPr sz="1795" b="0" i="0" u="none" kern="1200" baseline="0">
          <a:solidFill>
            <a:schemeClr val="tx1"/>
          </a:solidFill>
          <a:latin typeface="+mn-lt"/>
          <a:ea typeface="+mn-ea"/>
          <a:cs typeface="+mn-cs"/>
        </a:defRPr>
      </a:lvl3pPr>
      <a:lvl4pPr marL="1196975" lvl="3" indent="-170180" algn="l" defTabSz="683895" eaLnBrk="1" fontAlgn="base" latinLnBrk="0" hangingPunct="1">
        <a:lnSpc>
          <a:spcPct val="100000"/>
        </a:lnSpc>
        <a:spcBef>
          <a:spcPct val="15000"/>
        </a:spcBef>
        <a:spcAft>
          <a:spcPct val="0"/>
        </a:spcAft>
        <a:buChar char="–"/>
        <a:defRPr sz="1495" b="0" i="0" u="none" kern="1200" baseline="0">
          <a:solidFill>
            <a:schemeClr val="tx1"/>
          </a:solidFill>
          <a:latin typeface="+mn-lt"/>
          <a:ea typeface="+mn-ea"/>
          <a:cs typeface="+mn-cs"/>
        </a:defRPr>
      </a:lvl4pPr>
      <a:lvl5pPr marL="1539240" lvl="4" indent="-170180" algn="l" defTabSz="683895" eaLnBrk="1" fontAlgn="base" latinLnBrk="0" hangingPunct="1">
        <a:lnSpc>
          <a:spcPct val="100000"/>
        </a:lnSpc>
        <a:spcBef>
          <a:spcPct val="15000"/>
        </a:spcBef>
        <a:spcAft>
          <a:spcPct val="0"/>
        </a:spcAft>
        <a:buChar char="»"/>
        <a:defRPr sz="1495" b="0" i="0" u="none" kern="1200" baseline="0">
          <a:solidFill>
            <a:schemeClr val="tx1"/>
          </a:solidFill>
          <a:latin typeface="+mn-lt"/>
          <a:ea typeface="+mn-ea"/>
          <a:cs typeface="+mn-cs"/>
        </a:defRPr>
      </a:lvl5pPr>
      <a:lvl6pPr marL="1881505" lvl="5" indent="-170180" algn="l" defTabSz="683895" eaLnBrk="1" fontAlgn="base" latinLnBrk="0" hangingPunct="1">
        <a:lnSpc>
          <a:spcPct val="100000"/>
        </a:lnSpc>
        <a:spcBef>
          <a:spcPct val="15000"/>
        </a:spcBef>
        <a:spcAft>
          <a:spcPct val="0"/>
        </a:spcAft>
        <a:buChar char="»"/>
        <a:defRPr sz="1495" b="0" i="0" u="none" kern="1200" baseline="0">
          <a:solidFill>
            <a:schemeClr val="tx1"/>
          </a:solidFill>
          <a:latin typeface="+mn-lt"/>
          <a:ea typeface="+mn-ea"/>
          <a:cs typeface="+mn-cs"/>
        </a:defRPr>
      </a:lvl6pPr>
      <a:lvl7pPr marL="2223135" lvl="6" indent="-170180" algn="l" defTabSz="683895" eaLnBrk="1" fontAlgn="base" latinLnBrk="0" hangingPunct="1">
        <a:lnSpc>
          <a:spcPct val="100000"/>
        </a:lnSpc>
        <a:spcBef>
          <a:spcPct val="15000"/>
        </a:spcBef>
        <a:spcAft>
          <a:spcPct val="0"/>
        </a:spcAft>
        <a:buChar char="»"/>
        <a:defRPr sz="1495" b="0" i="0" u="none" kern="1200" baseline="0">
          <a:solidFill>
            <a:schemeClr val="tx1"/>
          </a:solidFill>
          <a:latin typeface="+mn-lt"/>
          <a:ea typeface="+mn-ea"/>
          <a:cs typeface="+mn-cs"/>
        </a:defRPr>
      </a:lvl7pPr>
      <a:lvl8pPr marL="2565400" lvl="7" indent="-170180" algn="l" defTabSz="683895" eaLnBrk="1" fontAlgn="base" latinLnBrk="0" hangingPunct="1">
        <a:lnSpc>
          <a:spcPct val="100000"/>
        </a:lnSpc>
        <a:spcBef>
          <a:spcPct val="15000"/>
        </a:spcBef>
        <a:spcAft>
          <a:spcPct val="0"/>
        </a:spcAft>
        <a:buChar char="»"/>
        <a:defRPr sz="1495" b="0" i="0" u="none" kern="1200" baseline="0">
          <a:solidFill>
            <a:schemeClr val="tx1"/>
          </a:solidFill>
          <a:latin typeface="+mn-lt"/>
          <a:ea typeface="+mn-ea"/>
          <a:cs typeface="+mn-cs"/>
        </a:defRPr>
      </a:lvl8pPr>
      <a:lvl9pPr marL="2907665" lvl="8" indent="-170180" algn="l" defTabSz="683895" eaLnBrk="1" fontAlgn="base" latinLnBrk="0" hangingPunct="1">
        <a:lnSpc>
          <a:spcPct val="100000"/>
        </a:lnSpc>
        <a:spcBef>
          <a:spcPct val="15000"/>
        </a:spcBef>
        <a:spcAft>
          <a:spcPct val="0"/>
        </a:spcAft>
        <a:buChar char="»"/>
        <a:defRPr sz="1495" b="0" i="0" u="none" kern="1200" baseline="0">
          <a:solidFill>
            <a:schemeClr val="tx1"/>
          </a:solidFill>
          <a:latin typeface="+mn-lt"/>
          <a:ea typeface="+mn-ea"/>
          <a:cs typeface="+mn-cs"/>
        </a:defRPr>
      </a:lvl9pPr>
    </p:bodyStyle>
    <p:otherStyle>
      <a:lvl1pPr marL="0" lvl="0" indent="0" algn="l" defTabSz="683895" eaLnBrk="1" fontAlgn="base" latinLnBrk="0" hangingPunct="1">
        <a:lnSpc>
          <a:spcPct val="100000"/>
        </a:lnSpc>
        <a:spcBef>
          <a:spcPct val="0"/>
        </a:spcBef>
        <a:spcAft>
          <a:spcPct val="0"/>
        </a:spcAft>
        <a:buNone/>
        <a:defRPr sz="1345" b="0" i="0" u="none" kern="1200" baseline="0">
          <a:solidFill>
            <a:schemeClr val="tx1"/>
          </a:solidFill>
          <a:latin typeface="+mn-lt"/>
          <a:ea typeface="+mn-ea"/>
          <a:cs typeface="+mn-cs"/>
        </a:defRPr>
      </a:lvl1pPr>
      <a:lvl2pPr marL="342265" lvl="1" indent="0" algn="l" defTabSz="683895" eaLnBrk="1" fontAlgn="base" latinLnBrk="0" hangingPunct="1">
        <a:lnSpc>
          <a:spcPct val="100000"/>
        </a:lnSpc>
        <a:spcBef>
          <a:spcPct val="0"/>
        </a:spcBef>
        <a:spcAft>
          <a:spcPct val="0"/>
        </a:spcAft>
        <a:buNone/>
        <a:defRPr sz="1345" b="0" i="0" u="none" kern="1200" baseline="0">
          <a:solidFill>
            <a:schemeClr val="tx1"/>
          </a:solidFill>
          <a:latin typeface="+mn-lt"/>
          <a:ea typeface="+mn-ea"/>
          <a:cs typeface="+mn-cs"/>
        </a:defRPr>
      </a:lvl2pPr>
      <a:lvl3pPr marL="683895" lvl="2" indent="0" algn="l" defTabSz="683895" eaLnBrk="1" fontAlgn="base" latinLnBrk="0" hangingPunct="1">
        <a:lnSpc>
          <a:spcPct val="100000"/>
        </a:lnSpc>
        <a:spcBef>
          <a:spcPct val="0"/>
        </a:spcBef>
        <a:spcAft>
          <a:spcPct val="0"/>
        </a:spcAft>
        <a:buNone/>
        <a:defRPr sz="1345" b="0" i="0" u="none" kern="1200" baseline="0">
          <a:solidFill>
            <a:schemeClr val="tx1"/>
          </a:solidFill>
          <a:latin typeface="+mn-lt"/>
          <a:ea typeface="+mn-ea"/>
          <a:cs typeface="+mn-cs"/>
        </a:defRPr>
      </a:lvl3pPr>
      <a:lvl4pPr marL="1026160" lvl="3" indent="0" algn="l" defTabSz="683895" eaLnBrk="1" fontAlgn="base" latinLnBrk="0" hangingPunct="1">
        <a:lnSpc>
          <a:spcPct val="100000"/>
        </a:lnSpc>
        <a:spcBef>
          <a:spcPct val="0"/>
        </a:spcBef>
        <a:spcAft>
          <a:spcPct val="0"/>
        </a:spcAft>
        <a:buNone/>
        <a:defRPr sz="1345" b="0" i="0" u="none" kern="1200" baseline="0">
          <a:solidFill>
            <a:schemeClr val="tx1"/>
          </a:solidFill>
          <a:latin typeface="+mn-lt"/>
          <a:ea typeface="+mn-ea"/>
          <a:cs typeface="+mn-cs"/>
        </a:defRPr>
      </a:lvl4pPr>
      <a:lvl5pPr marL="1368425" lvl="4" indent="0" algn="l" defTabSz="683895" eaLnBrk="1" fontAlgn="base" latinLnBrk="0" hangingPunct="1">
        <a:lnSpc>
          <a:spcPct val="100000"/>
        </a:lnSpc>
        <a:spcBef>
          <a:spcPct val="0"/>
        </a:spcBef>
        <a:spcAft>
          <a:spcPct val="0"/>
        </a:spcAft>
        <a:buNone/>
        <a:defRPr sz="1345" b="0" i="0" u="none" kern="1200" baseline="0">
          <a:solidFill>
            <a:schemeClr val="tx1"/>
          </a:solidFill>
          <a:latin typeface="+mn-lt"/>
          <a:ea typeface="+mn-ea"/>
          <a:cs typeface="+mn-cs"/>
        </a:defRPr>
      </a:lvl5pPr>
      <a:lvl6pPr marL="1710055" lvl="5" indent="0" algn="l" defTabSz="683895" eaLnBrk="1" fontAlgn="base" latinLnBrk="0" hangingPunct="1">
        <a:lnSpc>
          <a:spcPct val="100000"/>
        </a:lnSpc>
        <a:spcBef>
          <a:spcPct val="0"/>
        </a:spcBef>
        <a:spcAft>
          <a:spcPct val="0"/>
        </a:spcAft>
        <a:buNone/>
        <a:defRPr sz="1345" b="0" i="0" u="none" kern="1200" baseline="0">
          <a:solidFill>
            <a:schemeClr val="tx1"/>
          </a:solidFill>
          <a:latin typeface="+mn-lt"/>
          <a:ea typeface="+mn-ea"/>
          <a:cs typeface="+mn-cs"/>
        </a:defRPr>
      </a:lvl6pPr>
      <a:lvl7pPr marL="2052320" lvl="6" indent="0" algn="l" defTabSz="683895" eaLnBrk="1" fontAlgn="base" latinLnBrk="0" hangingPunct="1">
        <a:lnSpc>
          <a:spcPct val="100000"/>
        </a:lnSpc>
        <a:spcBef>
          <a:spcPct val="0"/>
        </a:spcBef>
        <a:spcAft>
          <a:spcPct val="0"/>
        </a:spcAft>
        <a:buNone/>
        <a:defRPr sz="1345" b="0" i="0" u="none" kern="1200" baseline="0">
          <a:solidFill>
            <a:schemeClr val="tx1"/>
          </a:solidFill>
          <a:latin typeface="+mn-lt"/>
          <a:ea typeface="+mn-ea"/>
          <a:cs typeface="+mn-cs"/>
        </a:defRPr>
      </a:lvl7pPr>
      <a:lvl8pPr marL="2394585" lvl="7" indent="0" algn="l" defTabSz="683895" eaLnBrk="1" fontAlgn="base" latinLnBrk="0" hangingPunct="1">
        <a:lnSpc>
          <a:spcPct val="100000"/>
        </a:lnSpc>
        <a:spcBef>
          <a:spcPct val="0"/>
        </a:spcBef>
        <a:spcAft>
          <a:spcPct val="0"/>
        </a:spcAft>
        <a:buNone/>
        <a:defRPr sz="1345" b="0" i="0" u="none" kern="1200" baseline="0">
          <a:solidFill>
            <a:schemeClr val="tx1"/>
          </a:solidFill>
          <a:latin typeface="+mn-lt"/>
          <a:ea typeface="+mn-ea"/>
          <a:cs typeface="+mn-cs"/>
        </a:defRPr>
      </a:lvl8pPr>
      <a:lvl9pPr marL="2736215" lvl="8" indent="0" algn="l" defTabSz="683895" eaLnBrk="1" fontAlgn="base" latinLnBrk="0" hangingPunct="1">
        <a:lnSpc>
          <a:spcPct val="100000"/>
        </a:lnSpc>
        <a:spcBef>
          <a:spcPct val="0"/>
        </a:spcBef>
        <a:spcAft>
          <a:spcPct val="0"/>
        </a:spcAft>
        <a:buNone/>
        <a:defRPr sz="1345" b="0" i="0" u="none" kern="1200" baseline="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2"/>
          <a:srcRect/>
          <a:tile tx="0" ty="0" sx="100000" sy="100000" flip="none" algn="tl"/>
        </a:blipFill>
        <a:effectLst/>
      </p:bgPr>
    </p:bg>
    <p:spTree>
      <p:nvGrpSpPr>
        <p:cNvPr id="1" name=""/>
        <p:cNvGrpSpPr/>
        <p:nvPr/>
      </p:nvGrpSpPr>
      <p:grpSpPr>
        <a:xfrm>
          <a:off x="0" y="0"/>
          <a:ext cx="0" cy="0"/>
          <a:chOff x="0" y="0"/>
          <a:chExt cx="0" cy="0"/>
        </a:xfrm>
      </p:grpSpPr>
      <p:pic>
        <p:nvPicPr>
          <p:cNvPr id="1026" name="Picture 9"/>
          <p:cNvPicPr>
            <a:picLocks noChangeAspect="1"/>
          </p:cNvPicPr>
          <p:nvPr/>
        </p:nvPicPr>
        <p:blipFill>
          <a:blip r:embed="rId13"/>
          <a:stretch>
            <a:fillRect/>
          </a:stretch>
        </p:blipFill>
        <p:spPr>
          <a:xfrm>
            <a:off x="0" y="0"/>
            <a:ext cx="9156700" cy="5130800"/>
          </a:xfrm>
          <a:prstGeom prst="rect">
            <a:avLst/>
          </a:prstGeom>
          <a:noFill/>
          <a:ln w="9525">
            <a:noFill/>
            <a:miter/>
          </a:ln>
        </p:spPr>
      </p:pic>
      <p:sp>
        <p:nvSpPr>
          <p:cNvPr id="1027" name="标题 1026"/>
          <p:cNvSpPr>
            <a:spLocks noGrp="1"/>
          </p:cNvSpPr>
          <p:nvPr>
            <p:ph type="title"/>
          </p:nvPr>
        </p:nvSpPr>
        <p:spPr>
          <a:xfrm>
            <a:off x="457200" y="142522"/>
            <a:ext cx="8229600" cy="435881"/>
          </a:xfrm>
          <a:prstGeom prst="rect">
            <a:avLst/>
          </a:prstGeom>
          <a:noFill/>
          <a:ln w="9525">
            <a:noFill/>
            <a:miter/>
          </a:ln>
        </p:spPr>
        <p:txBody>
          <a:bodyPr anchor="ctr"/>
          <a:lstStyle/>
          <a:p>
            <a:pPr lvl="0"/>
            <a:r>
              <a:rPr lang="zh-CN" altLang="en-US"/>
              <a:t>单击此处编辑母版标题样式</a:t>
            </a:r>
          </a:p>
        </p:txBody>
      </p:sp>
      <p:sp>
        <p:nvSpPr>
          <p:cNvPr id="1028" name="文本占位符 1027"/>
          <p:cNvSpPr>
            <a:spLocks noGrp="1"/>
          </p:cNvSpPr>
          <p:nvPr>
            <p:ph type="body" idx="1"/>
          </p:nvPr>
        </p:nvSpPr>
        <p:spPr>
          <a:xfrm>
            <a:off x="457200" y="878887"/>
            <a:ext cx="8229600" cy="3705578"/>
          </a:xfrm>
          <a:prstGeom prst="rect">
            <a:avLst/>
          </a:prstGeom>
          <a:noFill/>
          <a:ln w="9525">
            <a:noFill/>
            <a:miter/>
          </a:ln>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1029" name="日期占位符 1028"/>
          <p:cNvSpPr>
            <a:spLocks noGrp="1"/>
          </p:cNvSpPr>
          <p:nvPr>
            <p:ph type="dt" sz="half" idx="2"/>
          </p:nvPr>
        </p:nvSpPr>
        <p:spPr>
          <a:xfrm>
            <a:off x="457200" y="4672354"/>
            <a:ext cx="2133600" cy="356306"/>
          </a:xfrm>
          <a:prstGeom prst="rect">
            <a:avLst/>
          </a:prstGeom>
          <a:noFill/>
          <a:ln w="9525">
            <a:noFill/>
            <a:miter/>
          </a:ln>
        </p:spPr>
        <p:txBody>
          <a:bodyPr/>
          <a:lstStyle>
            <a:lvl1pPr>
              <a:defRPr sz="1045"/>
            </a:lvl1pPr>
          </a:lstStyle>
          <a:p>
            <a:pPr lvl="0"/>
            <a:endParaRPr lang="zh-CN" altLang="en-US"/>
          </a:p>
        </p:txBody>
      </p:sp>
      <p:sp>
        <p:nvSpPr>
          <p:cNvPr id="1030" name="页脚占位符 1029"/>
          <p:cNvSpPr>
            <a:spLocks noGrp="1"/>
          </p:cNvSpPr>
          <p:nvPr>
            <p:ph type="ftr" sz="quarter" idx="3"/>
          </p:nvPr>
        </p:nvSpPr>
        <p:spPr>
          <a:xfrm>
            <a:off x="3124200" y="4672354"/>
            <a:ext cx="2895600" cy="356306"/>
          </a:xfrm>
          <a:prstGeom prst="rect">
            <a:avLst/>
          </a:prstGeom>
          <a:noFill/>
          <a:ln w="9525">
            <a:noFill/>
            <a:miter/>
          </a:ln>
        </p:spPr>
        <p:txBody>
          <a:bodyPr/>
          <a:lstStyle>
            <a:lvl1pPr algn="ctr">
              <a:defRPr sz="1045"/>
            </a:lvl1pPr>
          </a:lstStyle>
          <a:p>
            <a:pPr lvl="0"/>
            <a:endParaRPr lang="zh-CN"/>
          </a:p>
        </p:txBody>
      </p:sp>
      <p:sp>
        <p:nvSpPr>
          <p:cNvPr id="1031" name="灯片编号占位符 1030"/>
          <p:cNvSpPr>
            <a:spLocks noGrp="1"/>
          </p:cNvSpPr>
          <p:nvPr>
            <p:ph type="sldNum" sz="quarter" idx="4"/>
          </p:nvPr>
        </p:nvSpPr>
        <p:spPr>
          <a:xfrm>
            <a:off x="6553200" y="4672354"/>
            <a:ext cx="2133600" cy="356306"/>
          </a:xfrm>
          <a:prstGeom prst="rect">
            <a:avLst/>
          </a:prstGeom>
          <a:noFill/>
          <a:ln w="9525">
            <a:noFill/>
            <a:miter/>
          </a:ln>
        </p:spPr>
        <p:txBody>
          <a:bodyPr/>
          <a:lstStyle>
            <a:lvl1pPr algn="r">
              <a:defRPr sz="1045"/>
            </a:lvl1pPr>
          </a:lstStyle>
          <a:p>
            <a:pPr lvl="0"/>
            <a:fld id="{9A0DB2DC-4C9A-4742-B13C-FB6460FD3503}" type="slidenum">
              <a:rPr lang="en-US" altLang="zh-CN"/>
              <a:pPr lvl="0"/>
              <a:t>‹#›</a:t>
            </a:fld>
            <a:endParaRPr lang="zh-CN"/>
          </a:p>
        </p:txBody>
      </p:sp>
      <p:pic>
        <p:nvPicPr>
          <p:cNvPr id="2" name="Picture 9"/>
          <p:cNvPicPr>
            <a:picLocks noChangeAspect="1"/>
          </p:cNvPicPr>
          <p:nvPr userDrawn="1"/>
        </p:nvPicPr>
        <p:blipFill>
          <a:blip r:embed="rId13"/>
          <a:stretch>
            <a:fillRect/>
          </a:stretch>
        </p:blipFill>
        <p:spPr>
          <a:xfrm>
            <a:off x="0" y="0"/>
            <a:ext cx="9156700" cy="5130800"/>
          </a:xfrm>
          <a:prstGeom prst="rect">
            <a:avLst/>
          </a:prstGeom>
          <a:noFill/>
          <a:ln w="9525">
            <a:noFill/>
            <a:miter/>
          </a:ln>
        </p:spPr>
      </p:pic>
      <p:grpSp>
        <p:nvGrpSpPr>
          <p:cNvPr id="4" name="Group 4"/>
          <p:cNvGrpSpPr/>
          <p:nvPr userDrawn="1"/>
        </p:nvGrpSpPr>
        <p:grpSpPr>
          <a:xfrm>
            <a:off x="251678" y="163546"/>
            <a:ext cx="1433082" cy="430932"/>
            <a:chOff x="0" y="0"/>
            <a:chExt cx="1433080" cy="430931"/>
          </a:xfrm>
        </p:grpSpPr>
        <p:pic>
          <p:nvPicPr>
            <p:cNvPr id="3" name="image1.png"/>
            <p:cNvPicPr/>
            <p:nvPr/>
          </p:nvPicPr>
          <p:blipFill>
            <a:blip r:embed="rId14" cstate="print"/>
            <a:stretch>
              <a:fillRect/>
            </a:stretch>
          </p:blipFill>
          <p:spPr>
            <a:xfrm>
              <a:off x="355418" y="-1"/>
              <a:ext cx="619089" cy="224043"/>
            </a:xfrm>
            <a:prstGeom prst="rect">
              <a:avLst/>
            </a:prstGeom>
            <a:ln w="12700" cap="flat">
              <a:noFill/>
              <a:miter lim="400000"/>
              <a:headEnd/>
              <a:tailEnd/>
            </a:ln>
            <a:effectLst/>
          </p:spPr>
        </p:pic>
        <p:pic>
          <p:nvPicPr>
            <p:cNvPr id="5" name="image2.png"/>
            <p:cNvPicPr/>
            <p:nvPr/>
          </p:nvPicPr>
          <p:blipFill>
            <a:blip r:embed="rId15" cstate="print"/>
            <a:stretch>
              <a:fillRect/>
            </a:stretch>
          </p:blipFill>
          <p:spPr>
            <a:xfrm>
              <a:off x="-1" y="236647"/>
              <a:ext cx="1433082" cy="194285"/>
            </a:xfrm>
            <a:prstGeom prst="rect">
              <a:avLst/>
            </a:prstGeom>
            <a:ln w="12700" cap="flat">
              <a:noFill/>
              <a:miter lim="400000"/>
              <a:headEnd/>
              <a:tailEnd/>
            </a:ln>
            <a:effectLst/>
          </p:spPr>
        </p:pic>
      </p:grpSp>
      <p:pic>
        <p:nvPicPr>
          <p:cNvPr id="6" name="图片 5" descr="图片2"/>
          <p:cNvPicPr>
            <a:picLocks noChangeAspect="1"/>
          </p:cNvPicPr>
          <p:nvPr userDrawn="1"/>
        </p:nvPicPr>
        <p:blipFill>
          <a:blip r:embed="rId16"/>
          <a:stretch>
            <a:fillRect/>
          </a:stretch>
        </p:blipFill>
        <p:spPr>
          <a:xfrm rot="1380000">
            <a:off x="8255000" y="3676015"/>
            <a:ext cx="306070" cy="335915"/>
          </a:xfrm>
          <a:prstGeom prst="rect">
            <a:avLst/>
          </a:prstGeom>
        </p:spPr>
      </p:pic>
      <p:pic>
        <p:nvPicPr>
          <p:cNvPr id="7" name="图片 6" descr="图片3"/>
          <p:cNvPicPr>
            <a:picLocks noChangeAspect="1"/>
          </p:cNvPicPr>
          <p:nvPr userDrawn="1"/>
        </p:nvPicPr>
        <p:blipFill>
          <a:blip r:embed="rId17"/>
          <a:stretch>
            <a:fillRect/>
          </a:stretch>
        </p:blipFill>
        <p:spPr>
          <a:xfrm rot="720000">
            <a:off x="8595360" y="1183640"/>
            <a:ext cx="306070" cy="335915"/>
          </a:xfrm>
          <a:prstGeom prst="rect">
            <a:avLst/>
          </a:prstGeom>
        </p:spPr>
      </p:pic>
      <p:pic>
        <p:nvPicPr>
          <p:cNvPr id="8" name="图片 7" descr="图片4"/>
          <p:cNvPicPr>
            <a:picLocks noChangeAspect="1"/>
          </p:cNvPicPr>
          <p:nvPr userDrawn="1"/>
        </p:nvPicPr>
        <p:blipFill>
          <a:blip r:embed="rId18"/>
          <a:stretch>
            <a:fillRect/>
          </a:stretch>
        </p:blipFill>
        <p:spPr>
          <a:xfrm rot="1500000">
            <a:off x="8368030" y="2112010"/>
            <a:ext cx="309880" cy="335915"/>
          </a:xfrm>
          <a:prstGeom prst="rect">
            <a:avLst/>
          </a:prstGeom>
        </p:spPr>
      </p:pic>
      <p:pic>
        <p:nvPicPr>
          <p:cNvPr id="9" name="图片 8" descr="图片1"/>
          <p:cNvPicPr>
            <a:picLocks noChangeAspect="1"/>
          </p:cNvPicPr>
          <p:nvPr userDrawn="1"/>
        </p:nvPicPr>
        <p:blipFill>
          <a:blip r:embed="rId19"/>
          <a:stretch>
            <a:fillRect/>
          </a:stretch>
        </p:blipFill>
        <p:spPr>
          <a:xfrm rot="1260000">
            <a:off x="8608695" y="3025140"/>
            <a:ext cx="306070" cy="335915"/>
          </a:xfrm>
          <a:prstGeom prst="rect">
            <a:avLst/>
          </a:prstGeom>
        </p:spPr>
      </p:pic>
    </p:spTree>
  </p:cSld>
  <p:clrMap bg1="lt1" tx1="dk1" bg2="lt2" tx2="dk2" accent1="accent1" accent2="accent2" accent3="accent3" accent4="accent4" accent5="accent5" accent6="accent6" hlink="hlink" folHlink="folHlink"/>
  <p:sldLayoutIdLst>
    <p:sldLayoutId id="2147483660" r:id="rId1"/>
    <p:sldLayoutId id="2147483661" r:id="rId2"/>
    <p:sldLayoutId id="2147483662" r:id="rId3"/>
    <p:sldLayoutId id="2147483663" r:id="rId4"/>
    <p:sldLayoutId id="2147483664" r:id="rId5"/>
    <p:sldLayoutId id="2147483665" r:id="rId6"/>
    <p:sldLayoutId id="2147483666" r:id="rId7"/>
    <p:sldLayoutId id="2147483667" r:id="rId8"/>
    <p:sldLayoutId id="2147483668" r:id="rId9"/>
    <p:sldLayoutId id="2147483669" r:id="rId10"/>
  </p:sldLayoutIdLst>
  <p:hf sldNum="0" hdr="0" ftr="0" dt="0"/>
  <p:txStyles>
    <p:titleStyle>
      <a:lvl1pPr marL="0" lvl="0" indent="0" algn="l" defTabSz="683895" eaLnBrk="1" fontAlgn="base" latinLnBrk="0" hangingPunct="1">
        <a:lnSpc>
          <a:spcPct val="100000"/>
        </a:lnSpc>
        <a:spcBef>
          <a:spcPct val="0"/>
        </a:spcBef>
        <a:spcAft>
          <a:spcPct val="0"/>
        </a:spcAft>
        <a:buClr>
          <a:srgbClr val="000000"/>
        </a:buClr>
        <a:buNone/>
        <a:defRPr sz="2695" b="0" i="0" u="none" kern="1200" baseline="0">
          <a:solidFill>
            <a:schemeClr val="tx1"/>
          </a:solidFill>
          <a:latin typeface="+mj-lt"/>
          <a:ea typeface="+mj-ea"/>
          <a:cs typeface="+mj-cs"/>
        </a:defRPr>
      </a:lvl1pPr>
    </p:titleStyle>
    <p:bodyStyle>
      <a:lvl1pPr marL="256540" lvl="0" indent="-255905" algn="l" defTabSz="683895" eaLnBrk="1" fontAlgn="base" latinLnBrk="0" hangingPunct="1">
        <a:lnSpc>
          <a:spcPct val="100000"/>
        </a:lnSpc>
        <a:spcBef>
          <a:spcPct val="15000"/>
        </a:spcBef>
        <a:spcAft>
          <a:spcPct val="0"/>
        </a:spcAft>
        <a:buChar char="•"/>
        <a:defRPr sz="2395" b="0" i="0" u="none" kern="1200" baseline="0">
          <a:solidFill>
            <a:schemeClr val="tx1"/>
          </a:solidFill>
          <a:latin typeface="+mn-lt"/>
          <a:ea typeface="+mn-ea"/>
          <a:cs typeface="+mn-cs"/>
        </a:defRPr>
      </a:lvl1pPr>
      <a:lvl2pPr marL="555625" lvl="1" indent="-213360" algn="l" defTabSz="683895" eaLnBrk="1" fontAlgn="base" latinLnBrk="0" hangingPunct="1">
        <a:lnSpc>
          <a:spcPct val="100000"/>
        </a:lnSpc>
        <a:spcBef>
          <a:spcPct val="15000"/>
        </a:spcBef>
        <a:spcAft>
          <a:spcPct val="0"/>
        </a:spcAft>
        <a:buChar char="–"/>
        <a:defRPr sz="2095" b="0" i="0" u="none" kern="1200" baseline="0">
          <a:solidFill>
            <a:schemeClr val="tx1"/>
          </a:solidFill>
          <a:latin typeface="+mn-lt"/>
          <a:ea typeface="+mn-ea"/>
          <a:cs typeface="+mn-cs"/>
        </a:defRPr>
      </a:lvl2pPr>
      <a:lvl3pPr marL="855345" lvl="2" indent="-170180" algn="l" defTabSz="683895" eaLnBrk="1" fontAlgn="base" latinLnBrk="0" hangingPunct="1">
        <a:lnSpc>
          <a:spcPct val="100000"/>
        </a:lnSpc>
        <a:spcBef>
          <a:spcPct val="15000"/>
        </a:spcBef>
        <a:spcAft>
          <a:spcPct val="0"/>
        </a:spcAft>
        <a:buChar char="•"/>
        <a:defRPr sz="1795" b="0" i="0" u="none" kern="1200" baseline="0">
          <a:solidFill>
            <a:schemeClr val="tx1"/>
          </a:solidFill>
          <a:latin typeface="+mn-lt"/>
          <a:ea typeface="+mn-ea"/>
          <a:cs typeface="+mn-cs"/>
        </a:defRPr>
      </a:lvl3pPr>
      <a:lvl4pPr marL="1196975" lvl="3" indent="-170180" algn="l" defTabSz="683895" eaLnBrk="1" fontAlgn="base" latinLnBrk="0" hangingPunct="1">
        <a:lnSpc>
          <a:spcPct val="100000"/>
        </a:lnSpc>
        <a:spcBef>
          <a:spcPct val="15000"/>
        </a:spcBef>
        <a:spcAft>
          <a:spcPct val="0"/>
        </a:spcAft>
        <a:buChar char="–"/>
        <a:defRPr sz="1495" b="0" i="0" u="none" kern="1200" baseline="0">
          <a:solidFill>
            <a:schemeClr val="tx1"/>
          </a:solidFill>
          <a:latin typeface="+mn-lt"/>
          <a:ea typeface="+mn-ea"/>
          <a:cs typeface="+mn-cs"/>
        </a:defRPr>
      </a:lvl4pPr>
      <a:lvl5pPr marL="1539240" lvl="4" indent="-170180" algn="l" defTabSz="683895" eaLnBrk="1" fontAlgn="base" latinLnBrk="0" hangingPunct="1">
        <a:lnSpc>
          <a:spcPct val="100000"/>
        </a:lnSpc>
        <a:spcBef>
          <a:spcPct val="15000"/>
        </a:spcBef>
        <a:spcAft>
          <a:spcPct val="0"/>
        </a:spcAft>
        <a:buChar char="»"/>
        <a:defRPr sz="1495" b="0" i="0" u="none" kern="1200" baseline="0">
          <a:solidFill>
            <a:schemeClr val="tx1"/>
          </a:solidFill>
          <a:latin typeface="+mn-lt"/>
          <a:ea typeface="+mn-ea"/>
          <a:cs typeface="+mn-cs"/>
        </a:defRPr>
      </a:lvl5pPr>
      <a:lvl6pPr marL="1881505" lvl="5" indent="-170180" algn="l" defTabSz="683895" eaLnBrk="1" fontAlgn="base" latinLnBrk="0" hangingPunct="1">
        <a:lnSpc>
          <a:spcPct val="100000"/>
        </a:lnSpc>
        <a:spcBef>
          <a:spcPct val="15000"/>
        </a:spcBef>
        <a:spcAft>
          <a:spcPct val="0"/>
        </a:spcAft>
        <a:buChar char="»"/>
        <a:defRPr sz="1495" b="0" i="0" u="none" kern="1200" baseline="0">
          <a:solidFill>
            <a:schemeClr val="tx1"/>
          </a:solidFill>
          <a:latin typeface="+mn-lt"/>
          <a:ea typeface="+mn-ea"/>
          <a:cs typeface="+mn-cs"/>
        </a:defRPr>
      </a:lvl6pPr>
      <a:lvl7pPr marL="2223135" lvl="6" indent="-170180" algn="l" defTabSz="683895" eaLnBrk="1" fontAlgn="base" latinLnBrk="0" hangingPunct="1">
        <a:lnSpc>
          <a:spcPct val="100000"/>
        </a:lnSpc>
        <a:spcBef>
          <a:spcPct val="15000"/>
        </a:spcBef>
        <a:spcAft>
          <a:spcPct val="0"/>
        </a:spcAft>
        <a:buChar char="»"/>
        <a:defRPr sz="1495" b="0" i="0" u="none" kern="1200" baseline="0">
          <a:solidFill>
            <a:schemeClr val="tx1"/>
          </a:solidFill>
          <a:latin typeface="+mn-lt"/>
          <a:ea typeface="+mn-ea"/>
          <a:cs typeface="+mn-cs"/>
        </a:defRPr>
      </a:lvl7pPr>
      <a:lvl8pPr marL="2565400" lvl="7" indent="-170180" algn="l" defTabSz="683895" eaLnBrk="1" fontAlgn="base" latinLnBrk="0" hangingPunct="1">
        <a:lnSpc>
          <a:spcPct val="100000"/>
        </a:lnSpc>
        <a:spcBef>
          <a:spcPct val="15000"/>
        </a:spcBef>
        <a:spcAft>
          <a:spcPct val="0"/>
        </a:spcAft>
        <a:buChar char="»"/>
        <a:defRPr sz="1495" b="0" i="0" u="none" kern="1200" baseline="0">
          <a:solidFill>
            <a:schemeClr val="tx1"/>
          </a:solidFill>
          <a:latin typeface="+mn-lt"/>
          <a:ea typeface="+mn-ea"/>
          <a:cs typeface="+mn-cs"/>
        </a:defRPr>
      </a:lvl8pPr>
      <a:lvl9pPr marL="2907665" lvl="8" indent="-170180" algn="l" defTabSz="683895" eaLnBrk="1" fontAlgn="base" latinLnBrk="0" hangingPunct="1">
        <a:lnSpc>
          <a:spcPct val="100000"/>
        </a:lnSpc>
        <a:spcBef>
          <a:spcPct val="15000"/>
        </a:spcBef>
        <a:spcAft>
          <a:spcPct val="0"/>
        </a:spcAft>
        <a:buChar char="»"/>
        <a:defRPr sz="1495" b="0" i="0" u="none" kern="1200" baseline="0">
          <a:solidFill>
            <a:schemeClr val="tx1"/>
          </a:solidFill>
          <a:latin typeface="+mn-lt"/>
          <a:ea typeface="+mn-ea"/>
          <a:cs typeface="+mn-cs"/>
        </a:defRPr>
      </a:lvl9pPr>
    </p:bodyStyle>
    <p:otherStyle>
      <a:lvl1pPr marL="0" lvl="0" indent="0" algn="l" defTabSz="683895" eaLnBrk="1" fontAlgn="base" latinLnBrk="0" hangingPunct="1">
        <a:lnSpc>
          <a:spcPct val="100000"/>
        </a:lnSpc>
        <a:spcBef>
          <a:spcPct val="0"/>
        </a:spcBef>
        <a:spcAft>
          <a:spcPct val="0"/>
        </a:spcAft>
        <a:buNone/>
        <a:defRPr sz="1345" b="0" i="0" u="none" kern="1200" baseline="0">
          <a:solidFill>
            <a:schemeClr val="tx1"/>
          </a:solidFill>
          <a:latin typeface="+mn-lt"/>
          <a:ea typeface="+mn-ea"/>
          <a:cs typeface="+mn-cs"/>
        </a:defRPr>
      </a:lvl1pPr>
      <a:lvl2pPr marL="342265" lvl="1" indent="0" algn="l" defTabSz="683895" eaLnBrk="1" fontAlgn="base" latinLnBrk="0" hangingPunct="1">
        <a:lnSpc>
          <a:spcPct val="100000"/>
        </a:lnSpc>
        <a:spcBef>
          <a:spcPct val="0"/>
        </a:spcBef>
        <a:spcAft>
          <a:spcPct val="0"/>
        </a:spcAft>
        <a:buNone/>
        <a:defRPr sz="1345" b="0" i="0" u="none" kern="1200" baseline="0">
          <a:solidFill>
            <a:schemeClr val="tx1"/>
          </a:solidFill>
          <a:latin typeface="+mn-lt"/>
          <a:ea typeface="+mn-ea"/>
          <a:cs typeface="+mn-cs"/>
        </a:defRPr>
      </a:lvl2pPr>
      <a:lvl3pPr marL="683895" lvl="2" indent="0" algn="l" defTabSz="683895" eaLnBrk="1" fontAlgn="base" latinLnBrk="0" hangingPunct="1">
        <a:lnSpc>
          <a:spcPct val="100000"/>
        </a:lnSpc>
        <a:spcBef>
          <a:spcPct val="0"/>
        </a:spcBef>
        <a:spcAft>
          <a:spcPct val="0"/>
        </a:spcAft>
        <a:buNone/>
        <a:defRPr sz="1345" b="0" i="0" u="none" kern="1200" baseline="0">
          <a:solidFill>
            <a:schemeClr val="tx1"/>
          </a:solidFill>
          <a:latin typeface="+mn-lt"/>
          <a:ea typeface="+mn-ea"/>
          <a:cs typeface="+mn-cs"/>
        </a:defRPr>
      </a:lvl3pPr>
      <a:lvl4pPr marL="1026160" lvl="3" indent="0" algn="l" defTabSz="683895" eaLnBrk="1" fontAlgn="base" latinLnBrk="0" hangingPunct="1">
        <a:lnSpc>
          <a:spcPct val="100000"/>
        </a:lnSpc>
        <a:spcBef>
          <a:spcPct val="0"/>
        </a:spcBef>
        <a:spcAft>
          <a:spcPct val="0"/>
        </a:spcAft>
        <a:buNone/>
        <a:defRPr sz="1345" b="0" i="0" u="none" kern="1200" baseline="0">
          <a:solidFill>
            <a:schemeClr val="tx1"/>
          </a:solidFill>
          <a:latin typeface="+mn-lt"/>
          <a:ea typeface="+mn-ea"/>
          <a:cs typeface="+mn-cs"/>
        </a:defRPr>
      </a:lvl4pPr>
      <a:lvl5pPr marL="1368425" lvl="4" indent="0" algn="l" defTabSz="683895" eaLnBrk="1" fontAlgn="base" latinLnBrk="0" hangingPunct="1">
        <a:lnSpc>
          <a:spcPct val="100000"/>
        </a:lnSpc>
        <a:spcBef>
          <a:spcPct val="0"/>
        </a:spcBef>
        <a:spcAft>
          <a:spcPct val="0"/>
        </a:spcAft>
        <a:buNone/>
        <a:defRPr sz="1345" b="0" i="0" u="none" kern="1200" baseline="0">
          <a:solidFill>
            <a:schemeClr val="tx1"/>
          </a:solidFill>
          <a:latin typeface="+mn-lt"/>
          <a:ea typeface="+mn-ea"/>
          <a:cs typeface="+mn-cs"/>
        </a:defRPr>
      </a:lvl5pPr>
      <a:lvl6pPr marL="1710055" lvl="5" indent="0" algn="l" defTabSz="683895" eaLnBrk="1" fontAlgn="base" latinLnBrk="0" hangingPunct="1">
        <a:lnSpc>
          <a:spcPct val="100000"/>
        </a:lnSpc>
        <a:spcBef>
          <a:spcPct val="0"/>
        </a:spcBef>
        <a:spcAft>
          <a:spcPct val="0"/>
        </a:spcAft>
        <a:buNone/>
        <a:defRPr sz="1345" b="0" i="0" u="none" kern="1200" baseline="0">
          <a:solidFill>
            <a:schemeClr val="tx1"/>
          </a:solidFill>
          <a:latin typeface="+mn-lt"/>
          <a:ea typeface="+mn-ea"/>
          <a:cs typeface="+mn-cs"/>
        </a:defRPr>
      </a:lvl6pPr>
      <a:lvl7pPr marL="2052320" lvl="6" indent="0" algn="l" defTabSz="683895" eaLnBrk="1" fontAlgn="base" latinLnBrk="0" hangingPunct="1">
        <a:lnSpc>
          <a:spcPct val="100000"/>
        </a:lnSpc>
        <a:spcBef>
          <a:spcPct val="0"/>
        </a:spcBef>
        <a:spcAft>
          <a:spcPct val="0"/>
        </a:spcAft>
        <a:buNone/>
        <a:defRPr sz="1345" b="0" i="0" u="none" kern="1200" baseline="0">
          <a:solidFill>
            <a:schemeClr val="tx1"/>
          </a:solidFill>
          <a:latin typeface="+mn-lt"/>
          <a:ea typeface="+mn-ea"/>
          <a:cs typeface="+mn-cs"/>
        </a:defRPr>
      </a:lvl7pPr>
      <a:lvl8pPr marL="2394585" lvl="7" indent="0" algn="l" defTabSz="683895" eaLnBrk="1" fontAlgn="base" latinLnBrk="0" hangingPunct="1">
        <a:lnSpc>
          <a:spcPct val="100000"/>
        </a:lnSpc>
        <a:spcBef>
          <a:spcPct val="0"/>
        </a:spcBef>
        <a:spcAft>
          <a:spcPct val="0"/>
        </a:spcAft>
        <a:buNone/>
        <a:defRPr sz="1345" b="0" i="0" u="none" kern="1200" baseline="0">
          <a:solidFill>
            <a:schemeClr val="tx1"/>
          </a:solidFill>
          <a:latin typeface="+mn-lt"/>
          <a:ea typeface="+mn-ea"/>
          <a:cs typeface="+mn-cs"/>
        </a:defRPr>
      </a:lvl8pPr>
      <a:lvl9pPr marL="2736215" lvl="8" indent="0" algn="l" defTabSz="683895" eaLnBrk="1" fontAlgn="base" latinLnBrk="0" hangingPunct="1">
        <a:lnSpc>
          <a:spcPct val="100000"/>
        </a:lnSpc>
        <a:spcBef>
          <a:spcPct val="0"/>
        </a:spcBef>
        <a:spcAft>
          <a:spcPct val="0"/>
        </a:spcAft>
        <a:buNone/>
        <a:defRPr sz="1345" b="0" i="0" u="none" kern="1200" baseline="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2"/>
          <a:srcRect/>
          <a:tile tx="0" ty="0" sx="100000" sy="100000" flip="none" algn="tl"/>
        </a:blipFill>
        <a:effectLst/>
      </p:bgPr>
    </p:bg>
    <p:spTree>
      <p:nvGrpSpPr>
        <p:cNvPr id="1" name=""/>
        <p:cNvGrpSpPr/>
        <p:nvPr/>
      </p:nvGrpSpPr>
      <p:grpSpPr>
        <a:xfrm>
          <a:off x="0" y="0"/>
          <a:ext cx="0" cy="0"/>
          <a:chOff x="0" y="0"/>
          <a:chExt cx="0" cy="0"/>
        </a:xfrm>
      </p:grpSpPr>
      <p:pic>
        <p:nvPicPr>
          <p:cNvPr id="6" name="Picture 9"/>
          <p:cNvPicPr>
            <a:picLocks noChangeAspect="1"/>
          </p:cNvPicPr>
          <p:nvPr userDrawn="1"/>
        </p:nvPicPr>
        <p:blipFill>
          <a:blip r:embed="rId13"/>
          <a:stretch>
            <a:fillRect/>
          </a:stretch>
        </p:blipFill>
        <p:spPr>
          <a:xfrm>
            <a:off x="-15875" y="5715"/>
            <a:ext cx="9156700" cy="5130800"/>
          </a:xfrm>
          <a:prstGeom prst="rect">
            <a:avLst/>
          </a:prstGeom>
          <a:noFill/>
          <a:ln w="9525">
            <a:noFill/>
            <a:miter/>
          </a:ln>
        </p:spPr>
      </p:pic>
      <p:sp>
        <p:nvSpPr>
          <p:cNvPr id="1027" name="标题 1026"/>
          <p:cNvSpPr>
            <a:spLocks noGrp="1"/>
          </p:cNvSpPr>
          <p:nvPr>
            <p:ph type="title"/>
          </p:nvPr>
        </p:nvSpPr>
        <p:spPr>
          <a:xfrm>
            <a:off x="457200" y="142522"/>
            <a:ext cx="8229600" cy="435881"/>
          </a:xfrm>
          <a:prstGeom prst="rect">
            <a:avLst/>
          </a:prstGeom>
          <a:noFill/>
          <a:ln w="9525">
            <a:noFill/>
            <a:miter/>
          </a:ln>
        </p:spPr>
        <p:txBody>
          <a:bodyPr anchor="ctr"/>
          <a:lstStyle/>
          <a:p>
            <a:pPr lvl="0"/>
            <a:r>
              <a:rPr lang="zh-CN" altLang="en-US"/>
              <a:t>单击此处编辑母版标题样式</a:t>
            </a:r>
          </a:p>
        </p:txBody>
      </p:sp>
      <p:sp>
        <p:nvSpPr>
          <p:cNvPr id="1028" name="文本占位符 1027"/>
          <p:cNvSpPr>
            <a:spLocks noGrp="1"/>
          </p:cNvSpPr>
          <p:nvPr>
            <p:ph type="body" idx="1"/>
          </p:nvPr>
        </p:nvSpPr>
        <p:spPr>
          <a:xfrm>
            <a:off x="457200" y="878887"/>
            <a:ext cx="8229600" cy="3705578"/>
          </a:xfrm>
          <a:prstGeom prst="rect">
            <a:avLst/>
          </a:prstGeom>
          <a:noFill/>
          <a:ln w="9525">
            <a:noFill/>
            <a:miter/>
          </a:ln>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1029" name="日期占位符 1028"/>
          <p:cNvSpPr>
            <a:spLocks noGrp="1"/>
          </p:cNvSpPr>
          <p:nvPr>
            <p:ph type="dt" sz="half" idx="2"/>
          </p:nvPr>
        </p:nvSpPr>
        <p:spPr>
          <a:xfrm>
            <a:off x="457200" y="4672354"/>
            <a:ext cx="2133600" cy="356306"/>
          </a:xfrm>
          <a:prstGeom prst="rect">
            <a:avLst/>
          </a:prstGeom>
          <a:noFill/>
          <a:ln w="9525">
            <a:noFill/>
            <a:miter/>
          </a:ln>
        </p:spPr>
        <p:txBody>
          <a:bodyPr/>
          <a:lstStyle>
            <a:lvl1pPr>
              <a:defRPr sz="1045"/>
            </a:lvl1pPr>
          </a:lstStyle>
          <a:p>
            <a:pPr lvl="0"/>
            <a:endParaRPr lang="zh-CN" altLang="en-US"/>
          </a:p>
        </p:txBody>
      </p:sp>
      <p:sp>
        <p:nvSpPr>
          <p:cNvPr id="1030" name="页脚占位符 1029"/>
          <p:cNvSpPr>
            <a:spLocks noGrp="1"/>
          </p:cNvSpPr>
          <p:nvPr>
            <p:ph type="ftr" sz="quarter" idx="3"/>
          </p:nvPr>
        </p:nvSpPr>
        <p:spPr>
          <a:xfrm>
            <a:off x="3124200" y="4672354"/>
            <a:ext cx="2895600" cy="356306"/>
          </a:xfrm>
          <a:prstGeom prst="rect">
            <a:avLst/>
          </a:prstGeom>
          <a:noFill/>
          <a:ln w="9525">
            <a:noFill/>
            <a:miter/>
          </a:ln>
        </p:spPr>
        <p:txBody>
          <a:bodyPr/>
          <a:lstStyle>
            <a:lvl1pPr algn="ctr">
              <a:defRPr sz="1045"/>
            </a:lvl1pPr>
          </a:lstStyle>
          <a:p>
            <a:pPr lvl="0"/>
            <a:endParaRPr lang="zh-CN"/>
          </a:p>
        </p:txBody>
      </p:sp>
      <p:sp>
        <p:nvSpPr>
          <p:cNvPr id="1031" name="灯片编号占位符 1030"/>
          <p:cNvSpPr>
            <a:spLocks noGrp="1"/>
          </p:cNvSpPr>
          <p:nvPr>
            <p:ph type="sldNum" sz="quarter" idx="4"/>
          </p:nvPr>
        </p:nvSpPr>
        <p:spPr>
          <a:xfrm>
            <a:off x="6553200" y="4672354"/>
            <a:ext cx="2133600" cy="356306"/>
          </a:xfrm>
          <a:prstGeom prst="rect">
            <a:avLst/>
          </a:prstGeom>
          <a:noFill/>
          <a:ln w="9525">
            <a:noFill/>
            <a:miter/>
          </a:ln>
        </p:spPr>
        <p:txBody>
          <a:bodyPr/>
          <a:lstStyle>
            <a:lvl1pPr algn="r">
              <a:defRPr sz="1045"/>
            </a:lvl1pPr>
          </a:lstStyle>
          <a:p>
            <a:pPr lvl="0"/>
            <a:fld id="{9A0DB2DC-4C9A-4742-B13C-FB6460FD3503}" type="slidenum">
              <a:rPr lang="en-US" altLang="zh-CN"/>
              <a:pPr lvl="0"/>
              <a:t>‹#›</a:t>
            </a:fld>
            <a:endParaRPr lang="zh-CN"/>
          </a:p>
        </p:txBody>
      </p:sp>
      <p:grpSp>
        <p:nvGrpSpPr>
          <p:cNvPr id="4" name="Group 4"/>
          <p:cNvGrpSpPr/>
          <p:nvPr userDrawn="1"/>
        </p:nvGrpSpPr>
        <p:grpSpPr>
          <a:xfrm>
            <a:off x="251678" y="163546"/>
            <a:ext cx="1433082" cy="430932"/>
            <a:chOff x="0" y="0"/>
            <a:chExt cx="1433080" cy="430931"/>
          </a:xfrm>
        </p:grpSpPr>
        <p:pic>
          <p:nvPicPr>
            <p:cNvPr id="3" name="image1.png"/>
            <p:cNvPicPr/>
            <p:nvPr/>
          </p:nvPicPr>
          <p:blipFill>
            <a:blip r:embed="rId14" cstate="print"/>
            <a:stretch>
              <a:fillRect/>
            </a:stretch>
          </p:blipFill>
          <p:spPr>
            <a:xfrm>
              <a:off x="355418" y="-1"/>
              <a:ext cx="619089" cy="224043"/>
            </a:xfrm>
            <a:prstGeom prst="rect">
              <a:avLst/>
            </a:prstGeom>
            <a:ln w="12700" cap="flat">
              <a:noFill/>
              <a:miter lim="400000"/>
              <a:headEnd/>
              <a:tailEnd/>
            </a:ln>
            <a:effectLst/>
          </p:spPr>
        </p:pic>
        <p:pic>
          <p:nvPicPr>
            <p:cNvPr id="5" name="image2.png"/>
            <p:cNvPicPr/>
            <p:nvPr/>
          </p:nvPicPr>
          <p:blipFill>
            <a:blip r:embed="rId15" cstate="print"/>
            <a:stretch>
              <a:fillRect/>
            </a:stretch>
          </p:blipFill>
          <p:spPr>
            <a:xfrm>
              <a:off x="-1" y="236647"/>
              <a:ext cx="1433082" cy="194285"/>
            </a:xfrm>
            <a:prstGeom prst="rect">
              <a:avLst/>
            </a:prstGeom>
            <a:ln w="12700" cap="flat">
              <a:noFill/>
              <a:miter lim="400000"/>
              <a:headEnd/>
              <a:tailEnd/>
            </a:ln>
            <a:effectLst/>
          </p:spPr>
        </p:pic>
      </p:grpSp>
      <p:pic>
        <p:nvPicPr>
          <p:cNvPr id="10" name="图片 9" descr="图片5"/>
          <p:cNvPicPr>
            <a:picLocks noChangeAspect="1"/>
          </p:cNvPicPr>
          <p:nvPr userDrawn="1"/>
        </p:nvPicPr>
        <p:blipFill>
          <a:blip r:embed="rId16"/>
          <a:stretch>
            <a:fillRect/>
          </a:stretch>
        </p:blipFill>
        <p:spPr>
          <a:xfrm rot="600000">
            <a:off x="8550910" y="1215390"/>
            <a:ext cx="322580" cy="353695"/>
          </a:xfrm>
          <a:prstGeom prst="rect">
            <a:avLst/>
          </a:prstGeom>
        </p:spPr>
      </p:pic>
      <p:pic>
        <p:nvPicPr>
          <p:cNvPr id="11" name="图片 10" descr="图片6"/>
          <p:cNvPicPr>
            <a:picLocks noChangeAspect="1"/>
          </p:cNvPicPr>
          <p:nvPr userDrawn="1"/>
        </p:nvPicPr>
        <p:blipFill>
          <a:blip r:embed="rId17"/>
          <a:stretch>
            <a:fillRect/>
          </a:stretch>
        </p:blipFill>
        <p:spPr>
          <a:xfrm rot="1440000">
            <a:off x="8373110" y="2008505"/>
            <a:ext cx="322580" cy="353695"/>
          </a:xfrm>
          <a:prstGeom prst="rect">
            <a:avLst/>
          </a:prstGeom>
        </p:spPr>
      </p:pic>
      <p:pic>
        <p:nvPicPr>
          <p:cNvPr id="12" name="图片 11" descr="图片7"/>
          <p:cNvPicPr>
            <a:picLocks noChangeAspect="1"/>
          </p:cNvPicPr>
          <p:nvPr userDrawn="1"/>
        </p:nvPicPr>
        <p:blipFill>
          <a:blip r:embed="rId18"/>
          <a:stretch>
            <a:fillRect/>
          </a:stretch>
        </p:blipFill>
        <p:spPr>
          <a:xfrm rot="1440000">
            <a:off x="8648700" y="2920365"/>
            <a:ext cx="322580" cy="353695"/>
          </a:xfrm>
          <a:prstGeom prst="rect">
            <a:avLst/>
          </a:prstGeom>
        </p:spPr>
      </p:pic>
      <p:pic>
        <p:nvPicPr>
          <p:cNvPr id="13" name="图片 12" descr="图片8"/>
          <p:cNvPicPr>
            <a:picLocks noChangeAspect="1"/>
          </p:cNvPicPr>
          <p:nvPr userDrawn="1"/>
        </p:nvPicPr>
        <p:blipFill>
          <a:blip r:embed="rId19"/>
          <a:stretch>
            <a:fillRect/>
          </a:stretch>
        </p:blipFill>
        <p:spPr>
          <a:xfrm rot="1440000">
            <a:off x="8273415" y="3587115"/>
            <a:ext cx="321945" cy="357505"/>
          </a:xfrm>
          <a:prstGeom prst="rect">
            <a:avLst/>
          </a:prstGeom>
        </p:spPr>
      </p:pic>
    </p:spTree>
  </p:cSld>
  <p:clrMap bg1="lt1" tx1="dk1" bg2="lt2" tx2="dk2" accent1="accent1" accent2="accent2" accent3="accent3" accent4="accent4" accent5="accent5" accent6="accent6" hlink="hlink" folHlink="folHlink"/>
  <p:sldLayoutIdLst>
    <p:sldLayoutId id="2147483671" r:id="rId1"/>
    <p:sldLayoutId id="2147483672" r:id="rId2"/>
    <p:sldLayoutId id="2147483673" r:id="rId3"/>
    <p:sldLayoutId id="2147483674" r:id="rId4"/>
    <p:sldLayoutId id="2147483675" r:id="rId5"/>
    <p:sldLayoutId id="2147483676" r:id="rId6"/>
    <p:sldLayoutId id="2147483677" r:id="rId7"/>
    <p:sldLayoutId id="2147483678" r:id="rId8"/>
    <p:sldLayoutId id="2147483679" r:id="rId9"/>
    <p:sldLayoutId id="2147483680" r:id="rId10"/>
  </p:sldLayoutIdLst>
  <p:hf sldNum="0" hdr="0" ftr="0" dt="0"/>
  <p:txStyles>
    <p:titleStyle>
      <a:lvl1pPr marL="0" lvl="0" indent="0" algn="l" defTabSz="683895" eaLnBrk="1" fontAlgn="base" latinLnBrk="0" hangingPunct="1">
        <a:lnSpc>
          <a:spcPct val="100000"/>
        </a:lnSpc>
        <a:spcBef>
          <a:spcPct val="0"/>
        </a:spcBef>
        <a:spcAft>
          <a:spcPct val="0"/>
        </a:spcAft>
        <a:buClr>
          <a:srgbClr val="000000"/>
        </a:buClr>
        <a:buNone/>
        <a:defRPr sz="2695" b="0" i="0" u="none" kern="1200" baseline="0">
          <a:solidFill>
            <a:schemeClr val="tx1"/>
          </a:solidFill>
          <a:latin typeface="+mj-lt"/>
          <a:ea typeface="+mj-ea"/>
          <a:cs typeface="+mj-cs"/>
        </a:defRPr>
      </a:lvl1pPr>
    </p:titleStyle>
    <p:bodyStyle>
      <a:lvl1pPr marL="256540" lvl="0" indent="-255905" algn="l" defTabSz="683895" eaLnBrk="1" fontAlgn="base" latinLnBrk="0" hangingPunct="1">
        <a:lnSpc>
          <a:spcPct val="100000"/>
        </a:lnSpc>
        <a:spcBef>
          <a:spcPct val="15000"/>
        </a:spcBef>
        <a:spcAft>
          <a:spcPct val="0"/>
        </a:spcAft>
        <a:buChar char="•"/>
        <a:defRPr sz="2395" b="0" i="0" u="none" kern="1200" baseline="0">
          <a:solidFill>
            <a:schemeClr val="tx1"/>
          </a:solidFill>
          <a:latin typeface="+mn-lt"/>
          <a:ea typeface="+mn-ea"/>
          <a:cs typeface="+mn-cs"/>
        </a:defRPr>
      </a:lvl1pPr>
      <a:lvl2pPr marL="555625" lvl="1" indent="-213360" algn="l" defTabSz="683895" eaLnBrk="1" fontAlgn="base" latinLnBrk="0" hangingPunct="1">
        <a:lnSpc>
          <a:spcPct val="100000"/>
        </a:lnSpc>
        <a:spcBef>
          <a:spcPct val="15000"/>
        </a:spcBef>
        <a:spcAft>
          <a:spcPct val="0"/>
        </a:spcAft>
        <a:buChar char="–"/>
        <a:defRPr sz="2095" b="0" i="0" u="none" kern="1200" baseline="0">
          <a:solidFill>
            <a:schemeClr val="tx1"/>
          </a:solidFill>
          <a:latin typeface="+mn-lt"/>
          <a:ea typeface="+mn-ea"/>
          <a:cs typeface="+mn-cs"/>
        </a:defRPr>
      </a:lvl2pPr>
      <a:lvl3pPr marL="855345" lvl="2" indent="-170180" algn="l" defTabSz="683895" eaLnBrk="1" fontAlgn="base" latinLnBrk="0" hangingPunct="1">
        <a:lnSpc>
          <a:spcPct val="100000"/>
        </a:lnSpc>
        <a:spcBef>
          <a:spcPct val="15000"/>
        </a:spcBef>
        <a:spcAft>
          <a:spcPct val="0"/>
        </a:spcAft>
        <a:buChar char="•"/>
        <a:defRPr sz="1795" b="0" i="0" u="none" kern="1200" baseline="0">
          <a:solidFill>
            <a:schemeClr val="tx1"/>
          </a:solidFill>
          <a:latin typeface="+mn-lt"/>
          <a:ea typeface="+mn-ea"/>
          <a:cs typeface="+mn-cs"/>
        </a:defRPr>
      </a:lvl3pPr>
      <a:lvl4pPr marL="1196975" lvl="3" indent="-170180" algn="l" defTabSz="683895" eaLnBrk="1" fontAlgn="base" latinLnBrk="0" hangingPunct="1">
        <a:lnSpc>
          <a:spcPct val="100000"/>
        </a:lnSpc>
        <a:spcBef>
          <a:spcPct val="15000"/>
        </a:spcBef>
        <a:spcAft>
          <a:spcPct val="0"/>
        </a:spcAft>
        <a:buChar char="–"/>
        <a:defRPr sz="1495" b="0" i="0" u="none" kern="1200" baseline="0">
          <a:solidFill>
            <a:schemeClr val="tx1"/>
          </a:solidFill>
          <a:latin typeface="+mn-lt"/>
          <a:ea typeface="+mn-ea"/>
          <a:cs typeface="+mn-cs"/>
        </a:defRPr>
      </a:lvl4pPr>
      <a:lvl5pPr marL="1539240" lvl="4" indent="-170180" algn="l" defTabSz="683895" eaLnBrk="1" fontAlgn="base" latinLnBrk="0" hangingPunct="1">
        <a:lnSpc>
          <a:spcPct val="100000"/>
        </a:lnSpc>
        <a:spcBef>
          <a:spcPct val="15000"/>
        </a:spcBef>
        <a:spcAft>
          <a:spcPct val="0"/>
        </a:spcAft>
        <a:buChar char="»"/>
        <a:defRPr sz="1495" b="0" i="0" u="none" kern="1200" baseline="0">
          <a:solidFill>
            <a:schemeClr val="tx1"/>
          </a:solidFill>
          <a:latin typeface="+mn-lt"/>
          <a:ea typeface="+mn-ea"/>
          <a:cs typeface="+mn-cs"/>
        </a:defRPr>
      </a:lvl5pPr>
      <a:lvl6pPr marL="1881505" lvl="5" indent="-170180" algn="l" defTabSz="683895" eaLnBrk="1" fontAlgn="base" latinLnBrk="0" hangingPunct="1">
        <a:lnSpc>
          <a:spcPct val="100000"/>
        </a:lnSpc>
        <a:spcBef>
          <a:spcPct val="15000"/>
        </a:spcBef>
        <a:spcAft>
          <a:spcPct val="0"/>
        </a:spcAft>
        <a:buChar char="»"/>
        <a:defRPr sz="1495" b="0" i="0" u="none" kern="1200" baseline="0">
          <a:solidFill>
            <a:schemeClr val="tx1"/>
          </a:solidFill>
          <a:latin typeface="+mn-lt"/>
          <a:ea typeface="+mn-ea"/>
          <a:cs typeface="+mn-cs"/>
        </a:defRPr>
      </a:lvl6pPr>
      <a:lvl7pPr marL="2223135" lvl="6" indent="-170180" algn="l" defTabSz="683895" eaLnBrk="1" fontAlgn="base" latinLnBrk="0" hangingPunct="1">
        <a:lnSpc>
          <a:spcPct val="100000"/>
        </a:lnSpc>
        <a:spcBef>
          <a:spcPct val="15000"/>
        </a:spcBef>
        <a:spcAft>
          <a:spcPct val="0"/>
        </a:spcAft>
        <a:buChar char="»"/>
        <a:defRPr sz="1495" b="0" i="0" u="none" kern="1200" baseline="0">
          <a:solidFill>
            <a:schemeClr val="tx1"/>
          </a:solidFill>
          <a:latin typeface="+mn-lt"/>
          <a:ea typeface="+mn-ea"/>
          <a:cs typeface="+mn-cs"/>
        </a:defRPr>
      </a:lvl7pPr>
      <a:lvl8pPr marL="2565400" lvl="7" indent="-170180" algn="l" defTabSz="683895" eaLnBrk="1" fontAlgn="base" latinLnBrk="0" hangingPunct="1">
        <a:lnSpc>
          <a:spcPct val="100000"/>
        </a:lnSpc>
        <a:spcBef>
          <a:spcPct val="15000"/>
        </a:spcBef>
        <a:spcAft>
          <a:spcPct val="0"/>
        </a:spcAft>
        <a:buChar char="»"/>
        <a:defRPr sz="1495" b="0" i="0" u="none" kern="1200" baseline="0">
          <a:solidFill>
            <a:schemeClr val="tx1"/>
          </a:solidFill>
          <a:latin typeface="+mn-lt"/>
          <a:ea typeface="+mn-ea"/>
          <a:cs typeface="+mn-cs"/>
        </a:defRPr>
      </a:lvl8pPr>
      <a:lvl9pPr marL="2907665" lvl="8" indent="-170180" algn="l" defTabSz="683895" eaLnBrk="1" fontAlgn="base" latinLnBrk="0" hangingPunct="1">
        <a:lnSpc>
          <a:spcPct val="100000"/>
        </a:lnSpc>
        <a:spcBef>
          <a:spcPct val="15000"/>
        </a:spcBef>
        <a:spcAft>
          <a:spcPct val="0"/>
        </a:spcAft>
        <a:buChar char="»"/>
        <a:defRPr sz="1495" b="0" i="0" u="none" kern="1200" baseline="0">
          <a:solidFill>
            <a:schemeClr val="tx1"/>
          </a:solidFill>
          <a:latin typeface="+mn-lt"/>
          <a:ea typeface="+mn-ea"/>
          <a:cs typeface="+mn-cs"/>
        </a:defRPr>
      </a:lvl9pPr>
    </p:bodyStyle>
    <p:otherStyle>
      <a:lvl1pPr marL="0" lvl="0" indent="0" algn="l" defTabSz="683895" eaLnBrk="1" fontAlgn="base" latinLnBrk="0" hangingPunct="1">
        <a:lnSpc>
          <a:spcPct val="100000"/>
        </a:lnSpc>
        <a:spcBef>
          <a:spcPct val="0"/>
        </a:spcBef>
        <a:spcAft>
          <a:spcPct val="0"/>
        </a:spcAft>
        <a:buNone/>
        <a:defRPr sz="1345" b="0" i="0" u="none" kern="1200" baseline="0">
          <a:solidFill>
            <a:schemeClr val="tx1"/>
          </a:solidFill>
          <a:latin typeface="+mn-lt"/>
          <a:ea typeface="+mn-ea"/>
          <a:cs typeface="+mn-cs"/>
        </a:defRPr>
      </a:lvl1pPr>
      <a:lvl2pPr marL="342265" lvl="1" indent="0" algn="l" defTabSz="683895" eaLnBrk="1" fontAlgn="base" latinLnBrk="0" hangingPunct="1">
        <a:lnSpc>
          <a:spcPct val="100000"/>
        </a:lnSpc>
        <a:spcBef>
          <a:spcPct val="0"/>
        </a:spcBef>
        <a:spcAft>
          <a:spcPct val="0"/>
        </a:spcAft>
        <a:buNone/>
        <a:defRPr sz="1345" b="0" i="0" u="none" kern="1200" baseline="0">
          <a:solidFill>
            <a:schemeClr val="tx1"/>
          </a:solidFill>
          <a:latin typeface="+mn-lt"/>
          <a:ea typeface="+mn-ea"/>
          <a:cs typeface="+mn-cs"/>
        </a:defRPr>
      </a:lvl2pPr>
      <a:lvl3pPr marL="683895" lvl="2" indent="0" algn="l" defTabSz="683895" eaLnBrk="1" fontAlgn="base" latinLnBrk="0" hangingPunct="1">
        <a:lnSpc>
          <a:spcPct val="100000"/>
        </a:lnSpc>
        <a:spcBef>
          <a:spcPct val="0"/>
        </a:spcBef>
        <a:spcAft>
          <a:spcPct val="0"/>
        </a:spcAft>
        <a:buNone/>
        <a:defRPr sz="1345" b="0" i="0" u="none" kern="1200" baseline="0">
          <a:solidFill>
            <a:schemeClr val="tx1"/>
          </a:solidFill>
          <a:latin typeface="+mn-lt"/>
          <a:ea typeface="+mn-ea"/>
          <a:cs typeface="+mn-cs"/>
        </a:defRPr>
      </a:lvl3pPr>
      <a:lvl4pPr marL="1026160" lvl="3" indent="0" algn="l" defTabSz="683895" eaLnBrk="1" fontAlgn="base" latinLnBrk="0" hangingPunct="1">
        <a:lnSpc>
          <a:spcPct val="100000"/>
        </a:lnSpc>
        <a:spcBef>
          <a:spcPct val="0"/>
        </a:spcBef>
        <a:spcAft>
          <a:spcPct val="0"/>
        </a:spcAft>
        <a:buNone/>
        <a:defRPr sz="1345" b="0" i="0" u="none" kern="1200" baseline="0">
          <a:solidFill>
            <a:schemeClr val="tx1"/>
          </a:solidFill>
          <a:latin typeface="+mn-lt"/>
          <a:ea typeface="+mn-ea"/>
          <a:cs typeface="+mn-cs"/>
        </a:defRPr>
      </a:lvl4pPr>
      <a:lvl5pPr marL="1368425" lvl="4" indent="0" algn="l" defTabSz="683895" eaLnBrk="1" fontAlgn="base" latinLnBrk="0" hangingPunct="1">
        <a:lnSpc>
          <a:spcPct val="100000"/>
        </a:lnSpc>
        <a:spcBef>
          <a:spcPct val="0"/>
        </a:spcBef>
        <a:spcAft>
          <a:spcPct val="0"/>
        </a:spcAft>
        <a:buNone/>
        <a:defRPr sz="1345" b="0" i="0" u="none" kern="1200" baseline="0">
          <a:solidFill>
            <a:schemeClr val="tx1"/>
          </a:solidFill>
          <a:latin typeface="+mn-lt"/>
          <a:ea typeface="+mn-ea"/>
          <a:cs typeface="+mn-cs"/>
        </a:defRPr>
      </a:lvl5pPr>
      <a:lvl6pPr marL="1710055" lvl="5" indent="0" algn="l" defTabSz="683895" eaLnBrk="1" fontAlgn="base" latinLnBrk="0" hangingPunct="1">
        <a:lnSpc>
          <a:spcPct val="100000"/>
        </a:lnSpc>
        <a:spcBef>
          <a:spcPct val="0"/>
        </a:spcBef>
        <a:spcAft>
          <a:spcPct val="0"/>
        </a:spcAft>
        <a:buNone/>
        <a:defRPr sz="1345" b="0" i="0" u="none" kern="1200" baseline="0">
          <a:solidFill>
            <a:schemeClr val="tx1"/>
          </a:solidFill>
          <a:latin typeface="+mn-lt"/>
          <a:ea typeface="+mn-ea"/>
          <a:cs typeface="+mn-cs"/>
        </a:defRPr>
      </a:lvl6pPr>
      <a:lvl7pPr marL="2052320" lvl="6" indent="0" algn="l" defTabSz="683895" eaLnBrk="1" fontAlgn="base" latinLnBrk="0" hangingPunct="1">
        <a:lnSpc>
          <a:spcPct val="100000"/>
        </a:lnSpc>
        <a:spcBef>
          <a:spcPct val="0"/>
        </a:spcBef>
        <a:spcAft>
          <a:spcPct val="0"/>
        </a:spcAft>
        <a:buNone/>
        <a:defRPr sz="1345" b="0" i="0" u="none" kern="1200" baseline="0">
          <a:solidFill>
            <a:schemeClr val="tx1"/>
          </a:solidFill>
          <a:latin typeface="+mn-lt"/>
          <a:ea typeface="+mn-ea"/>
          <a:cs typeface="+mn-cs"/>
        </a:defRPr>
      </a:lvl7pPr>
      <a:lvl8pPr marL="2394585" lvl="7" indent="0" algn="l" defTabSz="683895" eaLnBrk="1" fontAlgn="base" latinLnBrk="0" hangingPunct="1">
        <a:lnSpc>
          <a:spcPct val="100000"/>
        </a:lnSpc>
        <a:spcBef>
          <a:spcPct val="0"/>
        </a:spcBef>
        <a:spcAft>
          <a:spcPct val="0"/>
        </a:spcAft>
        <a:buNone/>
        <a:defRPr sz="1345" b="0" i="0" u="none" kern="1200" baseline="0">
          <a:solidFill>
            <a:schemeClr val="tx1"/>
          </a:solidFill>
          <a:latin typeface="+mn-lt"/>
          <a:ea typeface="+mn-ea"/>
          <a:cs typeface="+mn-cs"/>
        </a:defRPr>
      </a:lvl8pPr>
      <a:lvl9pPr marL="2736215" lvl="8" indent="0" algn="l" defTabSz="683895" eaLnBrk="1" fontAlgn="base" latinLnBrk="0" hangingPunct="1">
        <a:lnSpc>
          <a:spcPct val="100000"/>
        </a:lnSpc>
        <a:spcBef>
          <a:spcPct val="0"/>
        </a:spcBef>
        <a:spcAft>
          <a:spcPct val="0"/>
        </a:spcAft>
        <a:buNone/>
        <a:defRPr sz="1345" b="0" i="0" u="none" kern="1200" baseline="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jpeg"/><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slideLayout" Target="../slideLayouts/slideLayout6.xml"/><Relationship Id="rId1" Type="http://schemas.openxmlformats.org/officeDocument/2006/relationships/vmlDrawing" Target="../drawings/vmlDrawing3.vml"/><Relationship Id="rId4" Type="http://schemas.openxmlformats.org/officeDocument/2006/relationships/oleObject" Target="../embeddings/oleObject8.bin"/></Relationships>
</file>

<file path=ppt/slides/_rels/slide12.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3" Type="http://schemas.openxmlformats.org/officeDocument/2006/relationships/oleObject" Target="../embeddings/oleObject9.bin"/><Relationship Id="rId2" Type="http://schemas.openxmlformats.org/officeDocument/2006/relationships/slideLayout" Target="../slideLayouts/slideLayout6.xml"/><Relationship Id="rId1" Type="http://schemas.openxmlformats.org/officeDocument/2006/relationships/vmlDrawing" Target="../drawings/vmlDrawing4.vml"/></Relationships>
</file>

<file path=ppt/slides/_rels/slide16.xml.rels><?xml version="1.0" encoding="UTF-8" standalone="yes"?>
<Relationships xmlns="http://schemas.openxmlformats.org/package/2006/relationships"><Relationship Id="rId3" Type="http://schemas.openxmlformats.org/officeDocument/2006/relationships/oleObject" Target="../embeddings/oleObject10.bin"/><Relationship Id="rId2" Type="http://schemas.openxmlformats.org/officeDocument/2006/relationships/slideLayout" Target="../slideLayouts/slideLayout6.xml"/><Relationship Id="rId1" Type="http://schemas.openxmlformats.org/officeDocument/2006/relationships/vmlDrawing" Target="../drawings/vmlDrawing5.vml"/></Relationships>
</file>

<file path=ppt/slides/_rels/slide17.xml.rels><?xml version="1.0" encoding="UTF-8" standalone="yes"?>
<Relationships xmlns="http://schemas.openxmlformats.org/package/2006/relationships"><Relationship Id="rId3" Type="http://schemas.openxmlformats.org/officeDocument/2006/relationships/image" Target="../media/image24.gif"/><Relationship Id="rId2" Type="http://schemas.openxmlformats.org/officeDocument/2006/relationships/slideLayout" Target="../slideLayouts/slideLayout6.xml"/><Relationship Id="rId1" Type="http://schemas.openxmlformats.org/officeDocument/2006/relationships/vmlDrawing" Target="../drawings/vmlDrawing6.vml"/><Relationship Id="rId5" Type="http://schemas.openxmlformats.org/officeDocument/2006/relationships/oleObject" Target="../embeddings/oleObject12.bin"/><Relationship Id="rId4" Type="http://schemas.openxmlformats.org/officeDocument/2006/relationships/oleObject" Target="../embeddings/oleObject11.bin"/></Relationships>
</file>

<file path=ppt/slides/_rels/slide18.xml.rels><?xml version="1.0" encoding="UTF-8" standalone="yes"?>
<Relationships xmlns="http://schemas.openxmlformats.org/package/2006/relationships"><Relationship Id="rId3" Type="http://schemas.openxmlformats.org/officeDocument/2006/relationships/image" Target="../media/image24.gif"/><Relationship Id="rId2" Type="http://schemas.openxmlformats.org/officeDocument/2006/relationships/slideLayout" Target="../slideLayouts/slideLayout6.xml"/><Relationship Id="rId1" Type="http://schemas.openxmlformats.org/officeDocument/2006/relationships/vmlDrawing" Target="../drawings/vmlDrawing7.vml"/><Relationship Id="rId6" Type="http://schemas.openxmlformats.org/officeDocument/2006/relationships/oleObject" Target="../embeddings/oleObject15.bin"/><Relationship Id="rId5" Type="http://schemas.openxmlformats.org/officeDocument/2006/relationships/oleObject" Target="../embeddings/oleObject14.bin"/><Relationship Id="rId4" Type="http://schemas.openxmlformats.org/officeDocument/2006/relationships/oleObject" Target="../embeddings/oleObject13.bin"/></Relationships>
</file>

<file path=ppt/slides/_rels/slide19.xml.rels><?xml version="1.0" encoding="UTF-8" standalone="yes"?>
<Relationships xmlns="http://schemas.openxmlformats.org/package/2006/relationships"><Relationship Id="rId2" Type="http://schemas.openxmlformats.org/officeDocument/2006/relationships/image" Target="../media/image24.gif"/><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png"/><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slideLayout" Target="../slideLayouts/slideLayout6.xml"/><Relationship Id="rId1" Type="http://schemas.openxmlformats.org/officeDocument/2006/relationships/vmlDrawing" Target="../drawings/vmlDrawing8.vml"/><Relationship Id="rId5" Type="http://schemas.openxmlformats.org/officeDocument/2006/relationships/oleObject" Target="../embeddings/oleObject17.bin"/><Relationship Id="rId4" Type="http://schemas.openxmlformats.org/officeDocument/2006/relationships/oleObject" Target="../embeddings/oleObject16.bin"/></Relationships>
</file>

<file path=ppt/slides/_rels/slide22.xml.rels><?xml version="1.0" encoding="UTF-8" standalone="yes"?>
<Relationships xmlns="http://schemas.openxmlformats.org/package/2006/relationships"><Relationship Id="rId3" Type="http://schemas.openxmlformats.org/officeDocument/2006/relationships/image" Target="../media/image37.emf"/><Relationship Id="rId2" Type="http://schemas.openxmlformats.org/officeDocument/2006/relationships/image" Target="../media/image24.gif"/><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3" Type="http://schemas.openxmlformats.org/officeDocument/2006/relationships/image" Target="../media/image24.gif"/><Relationship Id="rId2" Type="http://schemas.openxmlformats.org/officeDocument/2006/relationships/slideLayout" Target="../slideLayouts/slideLayout6.xml"/><Relationship Id="rId1" Type="http://schemas.openxmlformats.org/officeDocument/2006/relationships/vmlDrawing" Target="../drawings/vmlDrawing9.vml"/><Relationship Id="rId4" Type="http://schemas.openxmlformats.org/officeDocument/2006/relationships/oleObject" Target="../embeddings/Microsoft_Office_Word_97_-_2003___1.doc"/></Relationships>
</file>

<file path=ppt/slides/_rels/slide24.xml.rels><?xml version="1.0" encoding="UTF-8" standalone="yes"?>
<Relationships xmlns="http://schemas.openxmlformats.org/package/2006/relationships"><Relationship Id="rId3" Type="http://schemas.openxmlformats.org/officeDocument/2006/relationships/image" Target="../media/image24.gif"/><Relationship Id="rId2" Type="http://schemas.openxmlformats.org/officeDocument/2006/relationships/slideLayout" Target="../slideLayouts/slideLayout6.xml"/><Relationship Id="rId1" Type="http://schemas.openxmlformats.org/officeDocument/2006/relationships/vmlDrawing" Target="../drawings/vmlDrawing10.vml"/><Relationship Id="rId5" Type="http://schemas.openxmlformats.org/officeDocument/2006/relationships/oleObject" Target="../embeddings/oleObject19.bin"/><Relationship Id="rId4" Type="http://schemas.openxmlformats.org/officeDocument/2006/relationships/oleObject" Target="../embeddings/oleObject18.bin"/></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6.xml"/><Relationship Id="rId1" Type="http://schemas.openxmlformats.org/officeDocument/2006/relationships/vmlDrawing" Target="../drawings/vmlDrawing1.vml"/><Relationship Id="rId5" Type="http://schemas.openxmlformats.org/officeDocument/2006/relationships/oleObject" Target="../embeddings/oleObject3.bin"/><Relationship Id="rId4" Type="http://schemas.openxmlformats.org/officeDocument/2006/relationships/oleObject" Target="../embeddings/oleObject2.bin"/></Relationships>
</file>

<file path=ppt/slides/_rels/slide6.xml.rels><?xml version="1.0" encoding="UTF-8" standalone="yes"?>
<Relationships xmlns="http://schemas.openxmlformats.org/package/2006/relationships"><Relationship Id="rId3" Type="http://schemas.openxmlformats.org/officeDocument/2006/relationships/oleObject" Target="../embeddings/oleObject4.bin"/><Relationship Id="rId2" Type="http://schemas.openxmlformats.org/officeDocument/2006/relationships/slideLayout" Target="../slideLayouts/slideLayout6.xml"/><Relationship Id="rId1" Type="http://schemas.openxmlformats.org/officeDocument/2006/relationships/vmlDrawing" Target="../drawings/vmlDrawing2.vml"/><Relationship Id="rId6" Type="http://schemas.openxmlformats.org/officeDocument/2006/relationships/oleObject" Target="../embeddings/oleObject7.bin"/><Relationship Id="rId5" Type="http://schemas.openxmlformats.org/officeDocument/2006/relationships/oleObject" Target="../embeddings/oleObject6.bin"/><Relationship Id="rId4" Type="http://schemas.openxmlformats.org/officeDocument/2006/relationships/oleObject" Target="../embeddings/oleObject5.bin"/></Relationships>
</file>

<file path=ppt/slides/_rels/slide7.xml.rels><?xml version="1.0" encoding="UTF-8" standalone="yes"?>
<Relationships xmlns="http://schemas.openxmlformats.org/package/2006/relationships"><Relationship Id="rId2" Type="http://schemas.openxmlformats.org/officeDocument/2006/relationships/image" Target="../media/image24.gif"/><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25.jpeg"/><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标题 1"/>
          <p:cNvSpPr txBox="1"/>
          <p:nvPr/>
        </p:nvSpPr>
        <p:spPr>
          <a:xfrm>
            <a:off x="1499870" y="1164802"/>
            <a:ext cx="5523865" cy="810260"/>
          </a:xfrm>
          <a:prstGeom prst="rect">
            <a:avLst/>
          </a:prstGeom>
          <a:noFill/>
          <a:ln w="9525">
            <a:noFill/>
            <a:miter/>
          </a:ln>
        </p:spPr>
        <p:txBody>
          <a:bodyPr anchor="ctr">
            <a:scene3d>
              <a:camera prst="orthographicFront"/>
              <a:lightRig rig="threePt" dir="t"/>
            </a:scene3d>
          </a:bodyPr>
          <a:lstStyle>
            <a:lvl1pPr marL="0" lvl="0" indent="0" algn="l" defTabSz="683895" eaLnBrk="1" fontAlgn="base" latinLnBrk="0" hangingPunct="1">
              <a:lnSpc>
                <a:spcPct val="100000"/>
              </a:lnSpc>
              <a:spcBef>
                <a:spcPct val="0"/>
              </a:spcBef>
              <a:spcAft>
                <a:spcPct val="0"/>
              </a:spcAft>
              <a:buClr>
                <a:srgbClr val="000000"/>
              </a:buClr>
              <a:buNone/>
              <a:defRPr sz="2695" b="0" i="0" u="none" kern="1200" baseline="0">
                <a:solidFill>
                  <a:schemeClr val="tx1"/>
                </a:solidFill>
                <a:latin typeface="+mj-lt"/>
                <a:ea typeface="+mj-ea"/>
                <a:cs typeface="+mj-cs"/>
              </a:defRPr>
            </a:lvl1pPr>
          </a:lstStyle>
          <a:p>
            <a:pPr algn="ctr"/>
            <a:r>
              <a:rPr lang="zh-CN" altLang="en-US" sz="3600" b="1" dirty="0" smtClean="0">
                <a:solidFill>
                  <a:schemeClr val="tx1"/>
                </a:solidFill>
                <a:effectLst>
                  <a:outerShdw blurRad="38100" dist="25400" dir="5400000" algn="ctr" rotWithShape="0">
                    <a:srgbClr val="6E747A">
                      <a:alpha val="43000"/>
                    </a:srgbClr>
                  </a:outerShdw>
                </a:effectLst>
                <a:latin typeface="华文细黑" pitchFamily="2" charset="-122"/>
                <a:ea typeface="华文细黑" pitchFamily="2" charset="-122"/>
              </a:rPr>
              <a:t>人教版物理•八年级上 </a:t>
            </a:r>
          </a:p>
        </p:txBody>
      </p:sp>
      <p:sp>
        <p:nvSpPr>
          <p:cNvPr id="2" name="副标题 2"/>
          <p:cNvSpPr txBox="1"/>
          <p:nvPr/>
        </p:nvSpPr>
        <p:spPr>
          <a:xfrm>
            <a:off x="2920345" y="2294227"/>
            <a:ext cx="3015069" cy="491262"/>
          </a:xfrm>
          <a:prstGeom prst="rect">
            <a:avLst/>
          </a:prstGeom>
          <a:noFill/>
          <a:ln w="9525">
            <a:noFill/>
            <a:miter/>
          </a:ln>
        </p:spPr>
        <p:txBody>
          <a:bodyPr>
            <a:scene3d>
              <a:camera prst="orthographicFront"/>
              <a:lightRig rig="threePt" dir="t"/>
            </a:scene3d>
          </a:bodyPr>
          <a:lstStyle>
            <a:lvl1pPr marL="256540" lvl="0" indent="-255905" algn="l" defTabSz="683895" eaLnBrk="1" fontAlgn="base" latinLnBrk="0" hangingPunct="1">
              <a:lnSpc>
                <a:spcPct val="100000"/>
              </a:lnSpc>
              <a:spcBef>
                <a:spcPct val="15000"/>
              </a:spcBef>
              <a:spcAft>
                <a:spcPct val="0"/>
              </a:spcAft>
              <a:buChar char="•"/>
              <a:defRPr sz="2395" b="0" i="0" u="none" kern="1200" baseline="0">
                <a:solidFill>
                  <a:schemeClr val="tx1"/>
                </a:solidFill>
                <a:latin typeface="+mn-lt"/>
                <a:ea typeface="+mn-ea"/>
                <a:cs typeface="+mn-cs"/>
              </a:defRPr>
            </a:lvl1pPr>
            <a:lvl2pPr marL="555625" lvl="1" indent="-213360" algn="l" defTabSz="683895" eaLnBrk="1" fontAlgn="base" latinLnBrk="0" hangingPunct="1">
              <a:lnSpc>
                <a:spcPct val="100000"/>
              </a:lnSpc>
              <a:spcBef>
                <a:spcPct val="15000"/>
              </a:spcBef>
              <a:spcAft>
                <a:spcPct val="0"/>
              </a:spcAft>
              <a:buChar char="–"/>
              <a:defRPr sz="2095" b="0" i="0" u="none" kern="1200" baseline="0">
                <a:solidFill>
                  <a:schemeClr val="tx1"/>
                </a:solidFill>
                <a:latin typeface="+mn-lt"/>
                <a:ea typeface="+mn-ea"/>
                <a:cs typeface="+mn-cs"/>
              </a:defRPr>
            </a:lvl2pPr>
            <a:lvl3pPr marL="855345" lvl="2" indent="-170180" algn="l" defTabSz="683895" eaLnBrk="1" fontAlgn="base" latinLnBrk="0" hangingPunct="1">
              <a:lnSpc>
                <a:spcPct val="100000"/>
              </a:lnSpc>
              <a:spcBef>
                <a:spcPct val="15000"/>
              </a:spcBef>
              <a:spcAft>
                <a:spcPct val="0"/>
              </a:spcAft>
              <a:buChar char="•"/>
              <a:defRPr sz="1795" b="0" i="0" u="none" kern="1200" baseline="0">
                <a:solidFill>
                  <a:schemeClr val="tx1"/>
                </a:solidFill>
                <a:latin typeface="+mn-lt"/>
                <a:ea typeface="+mn-ea"/>
                <a:cs typeface="+mn-cs"/>
              </a:defRPr>
            </a:lvl3pPr>
            <a:lvl4pPr marL="1196975" lvl="3" indent="-170180" algn="l" defTabSz="683895" eaLnBrk="1" fontAlgn="base" latinLnBrk="0" hangingPunct="1">
              <a:lnSpc>
                <a:spcPct val="100000"/>
              </a:lnSpc>
              <a:spcBef>
                <a:spcPct val="15000"/>
              </a:spcBef>
              <a:spcAft>
                <a:spcPct val="0"/>
              </a:spcAft>
              <a:buChar char="–"/>
              <a:defRPr sz="1495" b="0" i="0" u="none" kern="1200" baseline="0">
                <a:solidFill>
                  <a:schemeClr val="tx1"/>
                </a:solidFill>
                <a:latin typeface="+mn-lt"/>
                <a:ea typeface="+mn-ea"/>
                <a:cs typeface="+mn-cs"/>
              </a:defRPr>
            </a:lvl4pPr>
            <a:lvl5pPr marL="1539240" lvl="4" indent="-170180" algn="l" defTabSz="683895" eaLnBrk="1" fontAlgn="base" latinLnBrk="0" hangingPunct="1">
              <a:lnSpc>
                <a:spcPct val="100000"/>
              </a:lnSpc>
              <a:spcBef>
                <a:spcPct val="15000"/>
              </a:spcBef>
              <a:spcAft>
                <a:spcPct val="0"/>
              </a:spcAft>
              <a:buChar char="»"/>
              <a:defRPr sz="1495" b="0" i="0" u="none" kern="1200" baseline="0">
                <a:solidFill>
                  <a:schemeClr val="tx1"/>
                </a:solidFill>
                <a:latin typeface="+mn-lt"/>
                <a:ea typeface="+mn-ea"/>
                <a:cs typeface="+mn-cs"/>
              </a:defRPr>
            </a:lvl5pPr>
            <a:lvl6pPr marL="1881505" lvl="5" indent="-170180" algn="l" defTabSz="683895" eaLnBrk="1" fontAlgn="base" latinLnBrk="0" hangingPunct="1">
              <a:lnSpc>
                <a:spcPct val="100000"/>
              </a:lnSpc>
              <a:spcBef>
                <a:spcPct val="15000"/>
              </a:spcBef>
              <a:spcAft>
                <a:spcPct val="0"/>
              </a:spcAft>
              <a:buChar char="»"/>
              <a:defRPr sz="1495" b="0" i="0" u="none" kern="1200" baseline="0">
                <a:solidFill>
                  <a:schemeClr val="tx1"/>
                </a:solidFill>
                <a:latin typeface="+mn-lt"/>
                <a:ea typeface="+mn-ea"/>
                <a:cs typeface="+mn-cs"/>
              </a:defRPr>
            </a:lvl6pPr>
            <a:lvl7pPr marL="2223135" lvl="6" indent="-170180" algn="l" defTabSz="683895" eaLnBrk="1" fontAlgn="base" latinLnBrk="0" hangingPunct="1">
              <a:lnSpc>
                <a:spcPct val="100000"/>
              </a:lnSpc>
              <a:spcBef>
                <a:spcPct val="15000"/>
              </a:spcBef>
              <a:spcAft>
                <a:spcPct val="0"/>
              </a:spcAft>
              <a:buChar char="»"/>
              <a:defRPr sz="1495" b="0" i="0" u="none" kern="1200" baseline="0">
                <a:solidFill>
                  <a:schemeClr val="tx1"/>
                </a:solidFill>
                <a:latin typeface="+mn-lt"/>
                <a:ea typeface="+mn-ea"/>
                <a:cs typeface="+mn-cs"/>
              </a:defRPr>
            </a:lvl7pPr>
            <a:lvl8pPr marL="2565400" lvl="7" indent="-170180" algn="l" defTabSz="683895" eaLnBrk="1" fontAlgn="base" latinLnBrk="0" hangingPunct="1">
              <a:lnSpc>
                <a:spcPct val="100000"/>
              </a:lnSpc>
              <a:spcBef>
                <a:spcPct val="15000"/>
              </a:spcBef>
              <a:spcAft>
                <a:spcPct val="0"/>
              </a:spcAft>
              <a:buChar char="»"/>
              <a:defRPr sz="1495" b="0" i="0" u="none" kern="1200" baseline="0">
                <a:solidFill>
                  <a:schemeClr val="tx1"/>
                </a:solidFill>
                <a:latin typeface="+mn-lt"/>
                <a:ea typeface="+mn-ea"/>
                <a:cs typeface="+mn-cs"/>
              </a:defRPr>
            </a:lvl8pPr>
            <a:lvl9pPr marL="2907665" lvl="8" indent="-170180" algn="l" defTabSz="683895" eaLnBrk="1" fontAlgn="base" latinLnBrk="0" hangingPunct="1">
              <a:lnSpc>
                <a:spcPct val="100000"/>
              </a:lnSpc>
              <a:spcBef>
                <a:spcPct val="15000"/>
              </a:spcBef>
              <a:spcAft>
                <a:spcPct val="0"/>
              </a:spcAft>
              <a:buChar char="»"/>
              <a:defRPr sz="1495" b="0" i="0" u="none" kern="1200" baseline="0">
                <a:solidFill>
                  <a:schemeClr val="tx1"/>
                </a:solidFill>
                <a:latin typeface="+mn-lt"/>
                <a:ea typeface="+mn-ea"/>
                <a:cs typeface="+mn-cs"/>
              </a:defRPr>
            </a:lvl9pPr>
          </a:lstStyle>
          <a:p>
            <a:pPr marL="635" indent="0" algn="ctr">
              <a:buNone/>
            </a:pPr>
            <a:r>
              <a:rPr lang="zh-CN" altLang="en-US" dirty="0" smtClean="0">
                <a:solidFill>
                  <a:srgbClr val="0000FF"/>
                </a:solidFill>
                <a:effectLst>
                  <a:outerShdw blurRad="38100" dist="25400" dir="5400000" algn="ctr" rotWithShape="0">
                    <a:srgbClr val="6E747A">
                      <a:alpha val="43000"/>
                    </a:srgbClr>
                  </a:outerShdw>
                </a:effectLst>
                <a:latin typeface="微软雅黑" pitchFamily="34" charset="-122"/>
                <a:ea typeface="微软雅黑" pitchFamily="34" charset="-122"/>
              </a:rPr>
              <a:t>第一章 机械运动</a:t>
            </a:r>
          </a:p>
        </p:txBody>
      </p:sp>
      <p:sp>
        <p:nvSpPr>
          <p:cNvPr id="3" name="矩形 2"/>
          <p:cNvSpPr/>
          <p:nvPr/>
        </p:nvSpPr>
        <p:spPr>
          <a:xfrm>
            <a:off x="1840230" y="3088797"/>
            <a:ext cx="4950035" cy="707886"/>
          </a:xfrm>
          <a:prstGeom prst="rect">
            <a:avLst/>
          </a:prstGeom>
          <a:noFill/>
        </p:spPr>
        <p:txBody>
          <a:bodyPr wrap="square" lIns="91440" tIns="45720" rIns="91440" bIns="45720">
            <a:spAutoFit/>
            <a:scene3d>
              <a:camera prst="orthographicFront"/>
              <a:lightRig rig="threePt" dir="t"/>
            </a:scene3d>
          </a:bodyPr>
          <a:lstStyle/>
          <a:p>
            <a:pPr algn="ctr"/>
            <a:r>
              <a:rPr lang="en-US" altLang="zh-CN" sz="4000" b="1" kern="1200" dirty="0">
                <a:solidFill>
                  <a:srgbClr val="0000FF"/>
                </a:solidFill>
                <a:effectLst>
                  <a:outerShdw blurRad="38100" dist="25400" dir="5400000" algn="ctr" rotWithShape="0">
                    <a:srgbClr val="6E747A">
                      <a:alpha val="43000"/>
                    </a:srgbClr>
                  </a:outerShdw>
                </a:effectLst>
                <a:latin typeface="Times New Roman" charset="0"/>
                <a:ea typeface="微软雅黑" pitchFamily="34" charset="-122"/>
              </a:rPr>
              <a:t>1.3 </a:t>
            </a:r>
            <a:r>
              <a:rPr lang="zh-CN" altLang="en-US" sz="4000" b="1" kern="1200" dirty="0">
                <a:solidFill>
                  <a:srgbClr val="0000FF"/>
                </a:solidFill>
                <a:effectLst>
                  <a:outerShdw blurRad="38100" dist="25400" dir="5400000" algn="ctr" rotWithShape="0">
                    <a:srgbClr val="6E747A">
                      <a:alpha val="43000"/>
                    </a:srgbClr>
                  </a:outerShdw>
                </a:effectLst>
                <a:latin typeface="Times New Roman" charset="0"/>
                <a:ea typeface="微软雅黑" pitchFamily="34" charset="-122"/>
              </a:rPr>
              <a:t>运动的快慢</a:t>
            </a:r>
          </a:p>
        </p:txBody>
      </p:sp>
      <p:grpSp>
        <p:nvGrpSpPr>
          <p:cNvPr id="11" name="组合 10"/>
          <p:cNvGrpSpPr/>
          <p:nvPr/>
        </p:nvGrpSpPr>
        <p:grpSpPr>
          <a:xfrm>
            <a:off x="8462606" y="171880"/>
            <a:ext cx="436874" cy="590318"/>
            <a:chOff x="1977926" y="1970688"/>
            <a:chExt cx="2821783" cy="3902134"/>
          </a:xfrm>
        </p:grpSpPr>
        <p:sp>
          <p:nvSpPr>
            <p:cNvPr id="12" name="Oval 5"/>
            <p:cNvSpPr>
              <a:spLocks noChangeArrowheads="1"/>
            </p:cNvSpPr>
            <p:nvPr/>
          </p:nvSpPr>
          <p:spPr bwMode="auto">
            <a:xfrm>
              <a:off x="2205633" y="2490069"/>
              <a:ext cx="2250281" cy="2250281"/>
            </a:xfrm>
            <a:prstGeom prst="ellipse">
              <a:avLst/>
            </a:prstGeom>
            <a:solidFill>
              <a:srgbClr val="FFC000"/>
            </a:solidFill>
            <a:ln>
              <a:noFill/>
            </a:ln>
            <a:effectLst/>
            <a:extLst>
              <a:ext uri="{91240B29-F687-4F45-9708-019B960494DF}">
                <a14:hiddenLine xmlns="" xmlns:a14="http://schemas.microsoft.com/office/drawing/2010/main" w="9525">
                  <a:solidFill>
                    <a:schemeClr val="tx1"/>
                  </a:solidFill>
                  <a:rou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pic>
          <p:nvPicPr>
            <p:cNvPr id="13" name="Picture 4" descr="1"/>
            <p:cNvPicPr>
              <a:picLocks noChangeAspect="1" noChangeArrowheads="1"/>
            </p:cNvPicPr>
            <p:nvPr/>
          </p:nvPicPr>
          <p:blipFill>
            <a:blip r:embed="rId2" cstate="screen"/>
            <a:srcRect/>
            <a:stretch>
              <a:fillRect/>
            </a:stretch>
          </p:blipFill>
          <p:spPr bwMode="auto">
            <a:xfrm>
              <a:off x="2076152" y="4289401"/>
              <a:ext cx="2509242" cy="544711"/>
            </a:xfrm>
            <a:prstGeom prst="rect">
              <a:avLst/>
            </a:prstGeom>
            <a:noFill/>
            <a:extLst>
              <a:ext uri="{909E8E84-426E-40DD-AFC4-6F175D3DCCD1}">
                <a14:hiddenFill xmlns="" xmlns:a14="http://schemas.microsoft.com/office/drawing/2010/main">
                  <a:solidFill>
                    <a:srgbClr val="FFFFFF"/>
                  </a:solidFill>
                </a14:hiddenFill>
              </a:ext>
            </a:extLst>
          </p:spPr>
        </p:pic>
        <p:sp>
          <p:nvSpPr>
            <p:cNvPr id="14" name="Rectangle 9"/>
            <p:cNvSpPr>
              <a:spLocks noChangeArrowheads="1"/>
            </p:cNvSpPr>
            <p:nvPr/>
          </p:nvSpPr>
          <p:spPr bwMode="auto">
            <a:xfrm>
              <a:off x="2582914" y="3099520"/>
              <a:ext cx="1419821" cy="277330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0" tIns="0" rIns="0" bIns="0">
              <a:spAutoFit/>
            </a:bodyPr>
            <a:lstStyle/>
            <a:p>
              <a:pPr algn="ctr">
                <a:buFont typeface="Arial" pitchFamily="34" charset="0"/>
                <a:buNone/>
              </a:pPr>
              <a:endParaRPr lang="en-US" altLang="zh-CN" sz="6750" dirty="0">
                <a:solidFill>
                  <a:schemeClr val="bg1"/>
                </a:solidFill>
              </a:endParaRPr>
            </a:p>
          </p:txBody>
        </p:sp>
        <p:pic>
          <p:nvPicPr>
            <p:cNvPr id="15" name="Picture 11" descr="未标题-2"/>
            <p:cNvPicPr>
              <a:picLocks noChangeAspect="1" noChangeArrowheads="1"/>
            </p:cNvPicPr>
            <p:nvPr/>
          </p:nvPicPr>
          <p:blipFill>
            <a:blip r:embed="rId3" cstate="screen"/>
            <a:srcRect/>
            <a:stretch>
              <a:fillRect/>
            </a:stretch>
          </p:blipFill>
          <p:spPr bwMode="auto">
            <a:xfrm>
              <a:off x="3703579" y="1970688"/>
              <a:ext cx="1096130" cy="1220360"/>
            </a:xfrm>
            <a:prstGeom prst="rect">
              <a:avLst/>
            </a:prstGeom>
            <a:noFill/>
            <a:extLst>
              <a:ext uri="{909E8E84-426E-40DD-AFC4-6F175D3DCCD1}">
                <a14:hiddenFill xmlns="" xmlns:a14="http://schemas.microsoft.com/office/drawing/2010/main">
                  <a:solidFill>
                    <a:srgbClr val="FFFFFF"/>
                  </a:solidFill>
                </a14:hiddenFill>
              </a:ext>
            </a:extLst>
          </p:spPr>
        </p:pic>
        <p:sp>
          <p:nvSpPr>
            <p:cNvPr id="16" name="Freeform 12"/>
            <p:cNvSpPr/>
            <p:nvPr/>
          </p:nvSpPr>
          <p:spPr bwMode="auto">
            <a:xfrm>
              <a:off x="4074170" y="3255789"/>
              <a:ext cx="580430" cy="223242"/>
            </a:xfrm>
            <a:custGeom>
              <a:avLst/>
              <a:gdLst>
                <a:gd name="T0" fmla="*/ 488 w 496"/>
                <a:gd name="T1" fmla="*/ 189 h 189"/>
                <a:gd name="T2" fmla="*/ 493 w 496"/>
                <a:gd name="T3" fmla="*/ 165 h 189"/>
                <a:gd name="T4" fmla="*/ 419 w 496"/>
                <a:gd name="T5" fmla="*/ 79 h 189"/>
                <a:gd name="T6" fmla="*/ 370 w 496"/>
                <a:gd name="T7" fmla="*/ 92 h 189"/>
                <a:gd name="T8" fmla="*/ 370 w 496"/>
                <a:gd name="T9" fmla="*/ 87 h 189"/>
                <a:gd name="T10" fmla="*/ 370 w 496"/>
                <a:gd name="T11" fmla="*/ 83 h 189"/>
                <a:gd name="T12" fmla="*/ 369 w 496"/>
                <a:gd name="T13" fmla="*/ 67 h 189"/>
                <a:gd name="T14" fmla="*/ 363 w 496"/>
                <a:gd name="T15" fmla="*/ 49 h 189"/>
                <a:gd name="T16" fmla="*/ 362 w 496"/>
                <a:gd name="T17" fmla="*/ 46 h 189"/>
                <a:gd name="T18" fmla="*/ 362 w 496"/>
                <a:gd name="T19" fmla="*/ 46 h 189"/>
                <a:gd name="T20" fmla="*/ 362 w 496"/>
                <a:gd name="T21" fmla="*/ 46 h 189"/>
                <a:gd name="T22" fmla="*/ 350 w 496"/>
                <a:gd name="T23" fmla="*/ 28 h 189"/>
                <a:gd name="T24" fmla="*/ 335 w 496"/>
                <a:gd name="T25" fmla="*/ 14 h 189"/>
                <a:gd name="T26" fmla="*/ 296 w 496"/>
                <a:gd name="T27" fmla="*/ 1 h 189"/>
                <a:gd name="T28" fmla="*/ 255 w 496"/>
                <a:gd name="T29" fmla="*/ 9 h 189"/>
                <a:gd name="T30" fmla="*/ 223 w 496"/>
                <a:gd name="T31" fmla="*/ 36 h 189"/>
                <a:gd name="T32" fmla="*/ 214 w 496"/>
                <a:gd name="T33" fmla="*/ 55 h 189"/>
                <a:gd name="T34" fmla="*/ 210 w 496"/>
                <a:gd name="T35" fmla="*/ 73 h 189"/>
                <a:gd name="T36" fmla="*/ 178 w 496"/>
                <a:gd name="T37" fmla="*/ 63 h 189"/>
                <a:gd name="T38" fmla="*/ 159 w 496"/>
                <a:gd name="T39" fmla="*/ 64 h 189"/>
                <a:gd name="T40" fmla="*/ 123 w 496"/>
                <a:gd name="T41" fmla="*/ 81 h 189"/>
                <a:gd name="T42" fmla="*/ 99 w 496"/>
                <a:gd name="T43" fmla="*/ 131 h 189"/>
                <a:gd name="T44" fmla="*/ 98 w 496"/>
                <a:gd name="T45" fmla="*/ 132 h 189"/>
                <a:gd name="T46" fmla="*/ 97 w 496"/>
                <a:gd name="T47" fmla="*/ 133 h 189"/>
                <a:gd name="T48" fmla="*/ 97 w 496"/>
                <a:gd name="T49" fmla="*/ 133 h 189"/>
                <a:gd name="T50" fmla="*/ 2 w 496"/>
                <a:gd name="T51" fmla="*/ 180 h 189"/>
                <a:gd name="T52" fmla="*/ 0 w 496"/>
                <a:gd name="T53" fmla="*/ 189 h 189"/>
                <a:gd name="T54" fmla="*/ 488 w 496"/>
                <a:gd name="T55" fmla="*/ 189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96" h="189">
                  <a:moveTo>
                    <a:pt x="488" y="189"/>
                  </a:moveTo>
                  <a:cubicBezTo>
                    <a:pt x="491" y="182"/>
                    <a:pt x="493" y="174"/>
                    <a:pt x="493" y="165"/>
                  </a:cubicBezTo>
                  <a:cubicBezTo>
                    <a:pt x="496" y="124"/>
                    <a:pt x="463" y="79"/>
                    <a:pt x="419" y="79"/>
                  </a:cubicBezTo>
                  <a:cubicBezTo>
                    <a:pt x="401" y="79"/>
                    <a:pt x="384" y="84"/>
                    <a:pt x="370" y="92"/>
                  </a:cubicBezTo>
                  <a:cubicBezTo>
                    <a:pt x="370" y="91"/>
                    <a:pt x="370" y="89"/>
                    <a:pt x="370" y="87"/>
                  </a:cubicBezTo>
                  <a:cubicBezTo>
                    <a:pt x="370" y="86"/>
                    <a:pt x="370" y="84"/>
                    <a:pt x="370" y="83"/>
                  </a:cubicBezTo>
                  <a:cubicBezTo>
                    <a:pt x="371" y="78"/>
                    <a:pt x="370" y="72"/>
                    <a:pt x="369" y="67"/>
                  </a:cubicBezTo>
                  <a:cubicBezTo>
                    <a:pt x="368" y="61"/>
                    <a:pt x="366" y="55"/>
                    <a:pt x="363" y="49"/>
                  </a:cubicBezTo>
                  <a:cubicBezTo>
                    <a:pt x="363" y="48"/>
                    <a:pt x="363" y="47"/>
                    <a:pt x="362" y="46"/>
                  </a:cubicBezTo>
                  <a:cubicBezTo>
                    <a:pt x="362" y="46"/>
                    <a:pt x="362" y="46"/>
                    <a:pt x="362" y="46"/>
                  </a:cubicBezTo>
                  <a:cubicBezTo>
                    <a:pt x="362" y="46"/>
                    <a:pt x="362" y="46"/>
                    <a:pt x="362" y="46"/>
                  </a:cubicBezTo>
                  <a:cubicBezTo>
                    <a:pt x="360" y="41"/>
                    <a:pt x="357" y="37"/>
                    <a:pt x="350" y="28"/>
                  </a:cubicBezTo>
                  <a:cubicBezTo>
                    <a:pt x="346" y="22"/>
                    <a:pt x="340" y="18"/>
                    <a:pt x="335" y="14"/>
                  </a:cubicBezTo>
                  <a:cubicBezTo>
                    <a:pt x="323" y="6"/>
                    <a:pt x="310" y="2"/>
                    <a:pt x="296" y="1"/>
                  </a:cubicBezTo>
                  <a:cubicBezTo>
                    <a:pt x="281" y="0"/>
                    <a:pt x="268" y="2"/>
                    <a:pt x="255" y="9"/>
                  </a:cubicBezTo>
                  <a:cubicBezTo>
                    <a:pt x="242" y="15"/>
                    <a:pt x="231" y="24"/>
                    <a:pt x="223" y="36"/>
                  </a:cubicBezTo>
                  <a:cubicBezTo>
                    <a:pt x="220" y="43"/>
                    <a:pt x="217" y="49"/>
                    <a:pt x="214" y="55"/>
                  </a:cubicBezTo>
                  <a:cubicBezTo>
                    <a:pt x="212" y="61"/>
                    <a:pt x="211" y="67"/>
                    <a:pt x="210" y="73"/>
                  </a:cubicBezTo>
                  <a:cubicBezTo>
                    <a:pt x="200" y="67"/>
                    <a:pt x="189" y="64"/>
                    <a:pt x="178" y="63"/>
                  </a:cubicBezTo>
                  <a:cubicBezTo>
                    <a:pt x="171" y="63"/>
                    <a:pt x="165" y="64"/>
                    <a:pt x="159" y="64"/>
                  </a:cubicBezTo>
                  <a:cubicBezTo>
                    <a:pt x="145" y="67"/>
                    <a:pt x="133" y="72"/>
                    <a:pt x="123" y="81"/>
                  </a:cubicBezTo>
                  <a:cubicBezTo>
                    <a:pt x="109" y="94"/>
                    <a:pt x="100" y="112"/>
                    <a:pt x="99" y="131"/>
                  </a:cubicBezTo>
                  <a:cubicBezTo>
                    <a:pt x="98" y="131"/>
                    <a:pt x="98" y="132"/>
                    <a:pt x="98" y="132"/>
                  </a:cubicBezTo>
                  <a:cubicBezTo>
                    <a:pt x="92" y="131"/>
                    <a:pt x="86" y="130"/>
                    <a:pt x="97" y="133"/>
                  </a:cubicBezTo>
                  <a:cubicBezTo>
                    <a:pt x="97" y="133"/>
                    <a:pt x="97" y="133"/>
                    <a:pt x="97" y="133"/>
                  </a:cubicBezTo>
                  <a:cubicBezTo>
                    <a:pt x="59" y="125"/>
                    <a:pt x="17" y="137"/>
                    <a:pt x="2" y="180"/>
                  </a:cubicBezTo>
                  <a:cubicBezTo>
                    <a:pt x="1" y="183"/>
                    <a:pt x="0" y="186"/>
                    <a:pt x="0" y="189"/>
                  </a:cubicBezTo>
                  <a:lnTo>
                    <a:pt x="488" y="189"/>
                  </a:lnTo>
                  <a:close/>
                </a:path>
              </a:pathLst>
            </a:custGeom>
            <a:solidFill>
              <a:srgbClr val="FFFFFF"/>
            </a:solidFill>
            <a:ln>
              <a:noFill/>
            </a:ln>
            <a:extLst>
              <a:ext uri="{91240B29-F687-4F45-9708-019B960494DF}">
                <a14:hiddenLine xmlns="" xmlns:a14="http://schemas.microsoft.com/office/drawing/2010/main" w="9525">
                  <a:solidFill>
                    <a:srgbClr val="000000"/>
                  </a:solidFill>
                  <a:round/>
                </a14:hiddenLine>
              </a:ext>
            </a:extLst>
          </p:spPr>
          <p:txBody>
            <a:bodyPr/>
            <a:lstStyle/>
            <a:p>
              <a:endParaRPr lang="zh-CN" altLang="en-US"/>
            </a:p>
          </p:txBody>
        </p:sp>
        <p:grpSp>
          <p:nvGrpSpPr>
            <p:cNvPr id="17" name="Group 13"/>
            <p:cNvGrpSpPr/>
            <p:nvPr/>
          </p:nvGrpSpPr>
          <p:grpSpPr bwMode="auto">
            <a:xfrm>
              <a:off x="1977926" y="2632945"/>
              <a:ext cx="250031" cy="245566"/>
              <a:chOff x="223" y="203"/>
              <a:chExt cx="213" cy="211"/>
            </a:xfrm>
          </p:grpSpPr>
          <p:sp>
            <p:nvSpPr>
              <p:cNvPr id="22" name="Freeform 14"/>
              <p:cNvSpPr/>
              <p:nvPr/>
            </p:nvSpPr>
            <p:spPr bwMode="auto">
              <a:xfrm>
                <a:off x="223" y="203"/>
                <a:ext cx="213" cy="211"/>
              </a:xfrm>
              <a:custGeom>
                <a:avLst/>
                <a:gdLst>
                  <a:gd name="T0" fmla="*/ 133 w 213"/>
                  <a:gd name="T1" fmla="*/ 0 h 211"/>
                  <a:gd name="T2" fmla="*/ 130 w 213"/>
                  <a:gd name="T3" fmla="*/ 90 h 211"/>
                  <a:gd name="T4" fmla="*/ 213 w 213"/>
                  <a:gd name="T5" fmla="*/ 130 h 211"/>
                  <a:gd name="T6" fmla="*/ 121 w 213"/>
                  <a:gd name="T7" fmla="*/ 130 h 211"/>
                  <a:gd name="T8" fmla="*/ 83 w 213"/>
                  <a:gd name="T9" fmla="*/ 211 h 211"/>
                  <a:gd name="T10" fmla="*/ 83 w 213"/>
                  <a:gd name="T11" fmla="*/ 121 h 211"/>
                  <a:gd name="T12" fmla="*/ 0 w 213"/>
                  <a:gd name="T13" fmla="*/ 81 h 211"/>
                  <a:gd name="T14" fmla="*/ 93 w 213"/>
                  <a:gd name="T15" fmla="*/ 81 h 211"/>
                  <a:gd name="T16" fmla="*/ 133 w 213"/>
                  <a:gd name="T17" fmla="*/ 0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3" h="211">
                    <a:moveTo>
                      <a:pt x="133" y="0"/>
                    </a:moveTo>
                    <a:lnTo>
                      <a:pt x="130" y="90"/>
                    </a:lnTo>
                    <a:lnTo>
                      <a:pt x="213" y="130"/>
                    </a:lnTo>
                    <a:lnTo>
                      <a:pt x="121" y="130"/>
                    </a:lnTo>
                    <a:lnTo>
                      <a:pt x="83" y="211"/>
                    </a:lnTo>
                    <a:lnTo>
                      <a:pt x="83" y="121"/>
                    </a:lnTo>
                    <a:lnTo>
                      <a:pt x="0" y="81"/>
                    </a:lnTo>
                    <a:lnTo>
                      <a:pt x="93" y="81"/>
                    </a:lnTo>
                    <a:lnTo>
                      <a:pt x="133" y="0"/>
                    </a:lnTo>
                    <a:close/>
                  </a:path>
                </a:pathLst>
              </a:custGeom>
              <a:solidFill>
                <a:srgbClr val="FFFFFF"/>
              </a:solidFill>
              <a:ln>
                <a:noFill/>
              </a:ln>
              <a:extLst>
                <a:ext uri="{91240B29-F687-4F45-9708-019B960494DF}">
                  <a14:hiddenLine xmlns="" xmlns:a14="http://schemas.microsoft.com/office/drawing/2010/main" w="9525">
                    <a:solidFill>
                      <a:srgbClr val="000000"/>
                    </a:solidFill>
                    <a:round/>
                  </a14:hiddenLine>
                </a:ext>
              </a:extLst>
            </p:spPr>
            <p:txBody>
              <a:bodyPr/>
              <a:lstStyle/>
              <a:p>
                <a:endParaRPr lang="zh-CN" altLang="en-US"/>
              </a:p>
            </p:txBody>
          </p:sp>
          <p:sp>
            <p:nvSpPr>
              <p:cNvPr id="23" name="Oval 15"/>
              <p:cNvSpPr>
                <a:spLocks noChangeArrowheads="1"/>
              </p:cNvSpPr>
              <p:nvPr/>
            </p:nvSpPr>
            <p:spPr bwMode="auto">
              <a:xfrm>
                <a:off x="259" y="239"/>
                <a:ext cx="142" cy="139"/>
              </a:xfrm>
              <a:prstGeom prst="ellipse">
                <a:avLst/>
              </a:prstGeom>
              <a:solidFill>
                <a:srgbClr val="FFFFFF">
                  <a:alpha val="17000"/>
                </a:srgbClr>
              </a:solidFill>
              <a:ln>
                <a:noFill/>
              </a:ln>
              <a:extLst>
                <a:ext uri="{91240B29-F687-4F45-9708-019B960494DF}">
                  <a14:hiddenLine xmlns="" xmlns:a14="http://schemas.microsoft.com/office/drawing/2010/main" w="9525">
                    <a:solidFill>
                      <a:srgbClr val="000000"/>
                    </a:solidFill>
                    <a:round/>
                  </a14:hiddenLine>
                </a:ext>
              </a:extLst>
            </p:spPr>
            <p:txBody>
              <a:bodyPr/>
              <a:lstStyle/>
              <a:p>
                <a:endParaRPr lang="zh-CN" altLang="en-US"/>
              </a:p>
            </p:txBody>
          </p:sp>
        </p:grpSp>
        <p:sp>
          <p:nvSpPr>
            <p:cNvPr id="18" name="Freeform 16"/>
            <p:cNvSpPr/>
            <p:nvPr/>
          </p:nvSpPr>
          <p:spPr bwMode="auto">
            <a:xfrm>
              <a:off x="3024932" y="2824933"/>
              <a:ext cx="482203" cy="183059"/>
            </a:xfrm>
            <a:custGeom>
              <a:avLst/>
              <a:gdLst>
                <a:gd name="T0" fmla="*/ 488 w 496"/>
                <a:gd name="T1" fmla="*/ 189 h 189"/>
                <a:gd name="T2" fmla="*/ 493 w 496"/>
                <a:gd name="T3" fmla="*/ 165 h 189"/>
                <a:gd name="T4" fmla="*/ 419 w 496"/>
                <a:gd name="T5" fmla="*/ 79 h 189"/>
                <a:gd name="T6" fmla="*/ 370 w 496"/>
                <a:gd name="T7" fmla="*/ 92 h 189"/>
                <a:gd name="T8" fmla="*/ 370 w 496"/>
                <a:gd name="T9" fmla="*/ 87 h 189"/>
                <a:gd name="T10" fmla="*/ 370 w 496"/>
                <a:gd name="T11" fmla="*/ 83 h 189"/>
                <a:gd name="T12" fmla="*/ 369 w 496"/>
                <a:gd name="T13" fmla="*/ 67 h 189"/>
                <a:gd name="T14" fmla="*/ 363 w 496"/>
                <a:gd name="T15" fmla="*/ 49 h 189"/>
                <a:gd name="T16" fmla="*/ 362 w 496"/>
                <a:gd name="T17" fmla="*/ 46 h 189"/>
                <a:gd name="T18" fmla="*/ 362 w 496"/>
                <a:gd name="T19" fmla="*/ 46 h 189"/>
                <a:gd name="T20" fmla="*/ 362 w 496"/>
                <a:gd name="T21" fmla="*/ 46 h 189"/>
                <a:gd name="T22" fmla="*/ 350 w 496"/>
                <a:gd name="T23" fmla="*/ 28 h 189"/>
                <a:gd name="T24" fmla="*/ 335 w 496"/>
                <a:gd name="T25" fmla="*/ 14 h 189"/>
                <a:gd name="T26" fmla="*/ 296 w 496"/>
                <a:gd name="T27" fmla="*/ 1 h 189"/>
                <a:gd name="T28" fmla="*/ 255 w 496"/>
                <a:gd name="T29" fmla="*/ 9 h 189"/>
                <a:gd name="T30" fmla="*/ 223 w 496"/>
                <a:gd name="T31" fmla="*/ 36 h 189"/>
                <a:gd name="T32" fmla="*/ 214 w 496"/>
                <a:gd name="T33" fmla="*/ 55 h 189"/>
                <a:gd name="T34" fmla="*/ 210 w 496"/>
                <a:gd name="T35" fmla="*/ 73 h 189"/>
                <a:gd name="T36" fmla="*/ 178 w 496"/>
                <a:gd name="T37" fmla="*/ 63 h 189"/>
                <a:gd name="T38" fmla="*/ 159 w 496"/>
                <a:gd name="T39" fmla="*/ 64 h 189"/>
                <a:gd name="T40" fmla="*/ 123 w 496"/>
                <a:gd name="T41" fmla="*/ 81 h 189"/>
                <a:gd name="T42" fmla="*/ 99 w 496"/>
                <a:gd name="T43" fmla="*/ 131 h 189"/>
                <a:gd name="T44" fmla="*/ 98 w 496"/>
                <a:gd name="T45" fmla="*/ 132 h 189"/>
                <a:gd name="T46" fmla="*/ 97 w 496"/>
                <a:gd name="T47" fmla="*/ 133 h 189"/>
                <a:gd name="T48" fmla="*/ 97 w 496"/>
                <a:gd name="T49" fmla="*/ 133 h 189"/>
                <a:gd name="T50" fmla="*/ 2 w 496"/>
                <a:gd name="T51" fmla="*/ 180 h 189"/>
                <a:gd name="T52" fmla="*/ 0 w 496"/>
                <a:gd name="T53" fmla="*/ 189 h 189"/>
                <a:gd name="T54" fmla="*/ 488 w 496"/>
                <a:gd name="T55" fmla="*/ 189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96" h="189">
                  <a:moveTo>
                    <a:pt x="488" y="189"/>
                  </a:moveTo>
                  <a:cubicBezTo>
                    <a:pt x="491" y="182"/>
                    <a:pt x="493" y="174"/>
                    <a:pt x="493" y="165"/>
                  </a:cubicBezTo>
                  <a:cubicBezTo>
                    <a:pt x="496" y="124"/>
                    <a:pt x="463" y="79"/>
                    <a:pt x="419" y="79"/>
                  </a:cubicBezTo>
                  <a:cubicBezTo>
                    <a:pt x="401" y="79"/>
                    <a:pt x="384" y="84"/>
                    <a:pt x="370" y="92"/>
                  </a:cubicBezTo>
                  <a:cubicBezTo>
                    <a:pt x="370" y="91"/>
                    <a:pt x="370" y="89"/>
                    <a:pt x="370" y="87"/>
                  </a:cubicBezTo>
                  <a:cubicBezTo>
                    <a:pt x="370" y="86"/>
                    <a:pt x="370" y="84"/>
                    <a:pt x="370" y="83"/>
                  </a:cubicBezTo>
                  <a:cubicBezTo>
                    <a:pt x="371" y="78"/>
                    <a:pt x="370" y="72"/>
                    <a:pt x="369" y="67"/>
                  </a:cubicBezTo>
                  <a:cubicBezTo>
                    <a:pt x="368" y="61"/>
                    <a:pt x="366" y="55"/>
                    <a:pt x="363" y="49"/>
                  </a:cubicBezTo>
                  <a:cubicBezTo>
                    <a:pt x="363" y="48"/>
                    <a:pt x="363" y="47"/>
                    <a:pt x="362" y="46"/>
                  </a:cubicBezTo>
                  <a:cubicBezTo>
                    <a:pt x="362" y="46"/>
                    <a:pt x="362" y="46"/>
                    <a:pt x="362" y="46"/>
                  </a:cubicBezTo>
                  <a:cubicBezTo>
                    <a:pt x="362" y="46"/>
                    <a:pt x="362" y="46"/>
                    <a:pt x="362" y="46"/>
                  </a:cubicBezTo>
                  <a:cubicBezTo>
                    <a:pt x="360" y="41"/>
                    <a:pt x="357" y="37"/>
                    <a:pt x="350" y="28"/>
                  </a:cubicBezTo>
                  <a:cubicBezTo>
                    <a:pt x="346" y="22"/>
                    <a:pt x="340" y="18"/>
                    <a:pt x="335" y="14"/>
                  </a:cubicBezTo>
                  <a:cubicBezTo>
                    <a:pt x="323" y="6"/>
                    <a:pt x="310" y="2"/>
                    <a:pt x="296" y="1"/>
                  </a:cubicBezTo>
                  <a:cubicBezTo>
                    <a:pt x="281" y="0"/>
                    <a:pt x="268" y="2"/>
                    <a:pt x="255" y="9"/>
                  </a:cubicBezTo>
                  <a:cubicBezTo>
                    <a:pt x="242" y="15"/>
                    <a:pt x="231" y="24"/>
                    <a:pt x="223" y="36"/>
                  </a:cubicBezTo>
                  <a:cubicBezTo>
                    <a:pt x="220" y="43"/>
                    <a:pt x="217" y="49"/>
                    <a:pt x="214" y="55"/>
                  </a:cubicBezTo>
                  <a:cubicBezTo>
                    <a:pt x="212" y="61"/>
                    <a:pt x="211" y="67"/>
                    <a:pt x="210" y="73"/>
                  </a:cubicBezTo>
                  <a:cubicBezTo>
                    <a:pt x="200" y="67"/>
                    <a:pt x="189" y="64"/>
                    <a:pt x="178" y="63"/>
                  </a:cubicBezTo>
                  <a:cubicBezTo>
                    <a:pt x="171" y="63"/>
                    <a:pt x="165" y="64"/>
                    <a:pt x="159" y="64"/>
                  </a:cubicBezTo>
                  <a:cubicBezTo>
                    <a:pt x="145" y="67"/>
                    <a:pt x="133" y="72"/>
                    <a:pt x="123" y="81"/>
                  </a:cubicBezTo>
                  <a:cubicBezTo>
                    <a:pt x="109" y="94"/>
                    <a:pt x="100" y="112"/>
                    <a:pt x="99" y="131"/>
                  </a:cubicBezTo>
                  <a:cubicBezTo>
                    <a:pt x="98" y="131"/>
                    <a:pt x="98" y="132"/>
                    <a:pt x="98" y="132"/>
                  </a:cubicBezTo>
                  <a:cubicBezTo>
                    <a:pt x="92" y="131"/>
                    <a:pt x="86" y="130"/>
                    <a:pt x="97" y="133"/>
                  </a:cubicBezTo>
                  <a:cubicBezTo>
                    <a:pt x="97" y="133"/>
                    <a:pt x="97" y="133"/>
                    <a:pt x="97" y="133"/>
                  </a:cubicBezTo>
                  <a:cubicBezTo>
                    <a:pt x="59" y="125"/>
                    <a:pt x="17" y="137"/>
                    <a:pt x="2" y="180"/>
                  </a:cubicBezTo>
                  <a:cubicBezTo>
                    <a:pt x="1" y="183"/>
                    <a:pt x="0" y="186"/>
                    <a:pt x="0" y="189"/>
                  </a:cubicBezTo>
                  <a:lnTo>
                    <a:pt x="488" y="189"/>
                  </a:lnTo>
                  <a:close/>
                </a:path>
              </a:pathLst>
            </a:custGeom>
            <a:solidFill>
              <a:srgbClr val="FFFFFF"/>
            </a:solidFill>
            <a:ln>
              <a:noFill/>
            </a:ln>
            <a:extLst>
              <a:ext uri="{91240B29-F687-4F45-9708-019B960494DF}">
                <a14:hiddenLine xmlns="" xmlns:a14="http://schemas.microsoft.com/office/drawing/2010/main" w="9525">
                  <a:solidFill>
                    <a:srgbClr val="000000"/>
                  </a:solidFill>
                  <a:round/>
                </a14:hiddenLine>
              </a:ext>
            </a:extLst>
          </p:spPr>
          <p:txBody>
            <a:bodyPr/>
            <a:lstStyle/>
            <a:p>
              <a:endParaRPr lang="zh-CN" altLang="en-US"/>
            </a:p>
          </p:txBody>
        </p:sp>
        <p:grpSp>
          <p:nvGrpSpPr>
            <p:cNvPr id="19" name="Group 17"/>
            <p:cNvGrpSpPr/>
            <p:nvPr/>
          </p:nvGrpSpPr>
          <p:grpSpPr bwMode="auto">
            <a:xfrm flipV="1">
              <a:off x="4007198" y="3840684"/>
              <a:ext cx="183059" cy="178594"/>
              <a:chOff x="223" y="203"/>
              <a:chExt cx="213" cy="211"/>
            </a:xfrm>
          </p:grpSpPr>
          <p:sp>
            <p:nvSpPr>
              <p:cNvPr id="20" name="Freeform 18"/>
              <p:cNvSpPr/>
              <p:nvPr/>
            </p:nvSpPr>
            <p:spPr bwMode="auto">
              <a:xfrm>
                <a:off x="223" y="203"/>
                <a:ext cx="213" cy="211"/>
              </a:xfrm>
              <a:custGeom>
                <a:avLst/>
                <a:gdLst>
                  <a:gd name="T0" fmla="*/ 133 w 213"/>
                  <a:gd name="T1" fmla="*/ 0 h 211"/>
                  <a:gd name="T2" fmla="*/ 130 w 213"/>
                  <a:gd name="T3" fmla="*/ 90 h 211"/>
                  <a:gd name="T4" fmla="*/ 213 w 213"/>
                  <a:gd name="T5" fmla="*/ 130 h 211"/>
                  <a:gd name="T6" fmla="*/ 121 w 213"/>
                  <a:gd name="T7" fmla="*/ 130 h 211"/>
                  <a:gd name="T8" fmla="*/ 83 w 213"/>
                  <a:gd name="T9" fmla="*/ 211 h 211"/>
                  <a:gd name="T10" fmla="*/ 83 w 213"/>
                  <a:gd name="T11" fmla="*/ 121 h 211"/>
                  <a:gd name="T12" fmla="*/ 0 w 213"/>
                  <a:gd name="T13" fmla="*/ 81 h 211"/>
                  <a:gd name="T14" fmla="*/ 93 w 213"/>
                  <a:gd name="T15" fmla="*/ 81 h 211"/>
                  <a:gd name="T16" fmla="*/ 133 w 213"/>
                  <a:gd name="T17" fmla="*/ 0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3" h="211">
                    <a:moveTo>
                      <a:pt x="133" y="0"/>
                    </a:moveTo>
                    <a:lnTo>
                      <a:pt x="130" y="90"/>
                    </a:lnTo>
                    <a:lnTo>
                      <a:pt x="213" y="130"/>
                    </a:lnTo>
                    <a:lnTo>
                      <a:pt x="121" y="130"/>
                    </a:lnTo>
                    <a:lnTo>
                      <a:pt x="83" y="211"/>
                    </a:lnTo>
                    <a:lnTo>
                      <a:pt x="83" y="121"/>
                    </a:lnTo>
                    <a:lnTo>
                      <a:pt x="0" y="81"/>
                    </a:lnTo>
                    <a:lnTo>
                      <a:pt x="93" y="81"/>
                    </a:lnTo>
                    <a:lnTo>
                      <a:pt x="133" y="0"/>
                    </a:lnTo>
                    <a:close/>
                  </a:path>
                </a:pathLst>
              </a:custGeom>
              <a:solidFill>
                <a:srgbClr val="FFFFFF"/>
              </a:solidFill>
              <a:ln>
                <a:noFill/>
              </a:ln>
              <a:extLst>
                <a:ext uri="{91240B29-F687-4F45-9708-019B960494DF}">
                  <a14:hiddenLine xmlns="" xmlns:a14="http://schemas.microsoft.com/office/drawing/2010/main" w="9525">
                    <a:solidFill>
                      <a:srgbClr val="000000"/>
                    </a:solidFill>
                    <a:round/>
                  </a14:hiddenLine>
                </a:ext>
              </a:extLst>
            </p:spPr>
            <p:txBody>
              <a:bodyPr/>
              <a:lstStyle/>
              <a:p>
                <a:endParaRPr lang="zh-CN" altLang="en-US"/>
              </a:p>
            </p:txBody>
          </p:sp>
          <p:sp>
            <p:nvSpPr>
              <p:cNvPr id="21" name="Oval 19"/>
              <p:cNvSpPr>
                <a:spLocks noChangeArrowheads="1"/>
              </p:cNvSpPr>
              <p:nvPr/>
            </p:nvSpPr>
            <p:spPr bwMode="auto">
              <a:xfrm>
                <a:off x="259" y="239"/>
                <a:ext cx="142" cy="139"/>
              </a:xfrm>
              <a:prstGeom prst="ellipse">
                <a:avLst/>
              </a:prstGeom>
              <a:solidFill>
                <a:srgbClr val="FFFFFF">
                  <a:alpha val="17000"/>
                </a:srgbClr>
              </a:solidFill>
              <a:ln>
                <a:noFill/>
              </a:ln>
              <a:extLst>
                <a:ext uri="{91240B29-F687-4F45-9708-019B960494DF}">
                  <a14:hiddenLine xmlns="" xmlns:a14="http://schemas.microsoft.com/office/drawing/2010/main" w="9525">
                    <a:solidFill>
                      <a:srgbClr val="000000"/>
                    </a:solidFill>
                    <a:round/>
                  </a14:hiddenLine>
                </a:ext>
              </a:extLst>
            </p:spPr>
            <p:txBody>
              <a:bodyPr/>
              <a:lstStyle/>
              <a:p>
                <a:endParaRPr lang="zh-CN" altLang="en-US"/>
              </a:p>
            </p:txBody>
          </p:sp>
        </p:grpSp>
      </p:gr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p:nvPr/>
        </p:nvSpPr>
        <p:spPr>
          <a:xfrm>
            <a:off x="2874963" y="121920"/>
            <a:ext cx="3968115" cy="640080"/>
          </a:xfrm>
          <a:prstGeom prst="rect">
            <a:avLst/>
          </a:prstGeom>
          <a:noFill/>
          <a:ln>
            <a:noFill/>
          </a:ln>
        </p:spPr>
        <p:txBody>
          <a:bodyPr wrap="none" rtlCol="0" anchor="t">
            <a:spAutoFit/>
            <a:scene3d>
              <a:camera prst="orthographicFront"/>
              <a:lightRig rig="threePt" dir="t"/>
            </a:scene3d>
          </a:bodyPr>
          <a:lstStyle/>
          <a:p>
            <a:pPr marL="571500" indent="-571500" algn="ctr">
              <a:buClr>
                <a:srgbClr val="FF0000"/>
              </a:buClr>
              <a:buFont typeface="Wingdings" charset="0"/>
              <a:buChar char="p"/>
            </a:pPr>
            <a:r>
              <a:rPr lang="zh-CN" altLang="en-US" sz="3600" b="1">
                <a:ln w="22225">
                  <a:solidFill>
                    <a:schemeClr val="accent2"/>
                  </a:solidFill>
                  <a:prstDash val="solid"/>
                </a:ln>
                <a:solidFill>
                  <a:schemeClr val="accent2">
                    <a:lumMod val="40000"/>
                    <a:lumOff val="60000"/>
                  </a:schemeClr>
                </a:solidFill>
                <a:effectLst>
                  <a:outerShdw blurRad="38100" dist="38100" dir="2700000" algn="tl">
                    <a:srgbClr val="000000">
                      <a:alpha val="43137"/>
                    </a:srgbClr>
                  </a:outerShdw>
                </a:effectLst>
                <a:latin typeface="黑体" charset="0"/>
                <a:ea typeface="黑体" charset="0"/>
              </a:rPr>
              <a:t>机械运动的分类</a:t>
            </a:r>
          </a:p>
        </p:txBody>
      </p:sp>
      <p:sp>
        <p:nvSpPr>
          <p:cNvPr id="8" name="文本框 7"/>
          <p:cNvSpPr txBox="1"/>
          <p:nvPr/>
        </p:nvSpPr>
        <p:spPr>
          <a:xfrm>
            <a:off x="970915" y="3382645"/>
            <a:ext cx="2735580" cy="396240"/>
          </a:xfrm>
          <a:prstGeom prst="rect">
            <a:avLst/>
          </a:prstGeom>
          <a:noFill/>
        </p:spPr>
        <p:txBody>
          <a:bodyPr wrap="none" rtlCol="0">
            <a:spAutoFit/>
            <a:scene3d>
              <a:camera prst="orthographicFront"/>
              <a:lightRig rig="threePt" dir="t"/>
            </a:scene3d>
          </a:bodyPr>
          <a:lstStyle/>
          <a:p>
            <a:r>
              <a:rPr lang="en-US" altLang="zh-CN" sz="2000" b="1">
                <a:solidFill>
                  <a:schemeClr val="tx1"/>
                </a:solidFill>
                <a:effectLst>
                  <a:outerShdw blurRad="38100" dist="19050" dir="2700000" algn="tl" rotWithShape="0">
                    <a:schemeClr val="dk1">
                      <a:alpha val="40000"/>
                    </a:schemeClr>
                  </a:outerShdw>
                </a:effectLst>
                <a:latin typeface="仿宋" charset="0"/>
                <a:ea typeface="仿宋" charset="0"/>
              </a:rPr>
              <a:t>“</a:t>
            </a:r>
            <a:r>
              <a:rPr lang="zh-CN" altLang="en-US" sz="2000" b="1">
                <a:solidFill>
                  <a:schemeClr val="tx1"/>
                </a:solidFill>
                <a:effectLst>
                  <a:outerShdw blurRad="38100" dist="19050" dir="2700000" algn="tl" rotWithShape="0">
                    <a:schemeClr val="dk1">
                      <a:alpha val="40000"/>
                    </a:schemeClr>
                  </a:outerShdw>
                </a:effectLst>
                <a:latin typeface="仿宋" charset="0"/>
                <a:ea typeface="仿宋" charset="0"/>
              </a:rPr>
              <a:t>和谐号</a:t>
            </a:r>
            <a:r>
              <a:rPr lang="en-US" altLang="zh-CN" sz="2000" b="1">
                <a:solidFill>
                  <a:schemeClr val="tx1"/>
                </a:solidFill>
                <a:effectLst>
                  <a:outerShdw blurRad="38100" dist="19050" dir="2700000" algn="tl" rotWithShape="0">
                    <a:schemeClr val="dk1">
                      <a:alpha val="40000"/>
                    </a:schemeClr>
                  </a:outerShdw>
                </a:effectLst>
                <a:latin typeface="仿宋" charset="0"/>
                <a:ea typeface="仿宋" charset="0"/>
              </a:rPr>
              <a:t>”</a:t>
            </a:r>
            <a:r>
              <a:rPr lang="zh-CN" altLang="en-US" sz="2000" b="1">
                <a:solidFill>
                  <a:schemeClr val="tx1"/>
                </a:solidFill>
                <a:effectLst>
                  <a:outerShdw blurRad="38100" dist="19050" dir="2700000" algn="tl" rotWithShape="0">
                    <a:schemeClr val="dk1">
                      <a:alpha val="40000"/>
                    </a:schemeClr>
                  </a:outerShdw>
                </a:effectLst>
                <a:latin typeface="仿宋" charset="0"/>
                <a:ea typeface="仿宋" charset="0"/>
              </a:rPr>
              <a:t>沿直线运动</a:t>
            </a:r>
          </a:p>
        </p:txBody>
      </p:sp>
      <p:sp>
        <p:nvSpPr>
          <p:cNvPr id="9" name="文本框 8"/>
          <p:cNvSpPr txBox="1"/>
          <p:nvPr/>
        </p:nvSpPr>
        <p:spPr>
          <a:xfrm>
            <a:off x="5617210" y="3382645"/>
            <a:ext cx="2225040" cy="396240"/>
          </a:xfrm>
          <a:prstGeom prst="rect">
            <a:avLst/>
          </a:prstGeom>
          <a:noFill/>
        </p:spPr>
        <p:txBody>
          <a:bodyPr wrap="none" rtlCol="0">
            <a:spAutoFit/>
            <a:scene3d>
              <a:camera prst="orthographicFront"/>
              <a:lightRig rig="threePt" dir="t"/>
            </a:scene3d>
          </a:bodyPr>
          <a:lstStyle/>
          <a:p>
            <a:r>
              <a:rPr lang="zh-CN" altLang="en-US" sz="2000" b="1">
                <a:solidFill>
                  <a:schemeClr val="tx1"/>
                </a:solidFill>
                <a:effectLst>
                  <a:outerShdw blurRad="38100" dist="19050" dir="2700000" algn="tl" rotWithShape="0">
                    <a:schemeClr val="dk1">
                      <a:alpha val="40000"/>
                    </a:schemeClr>
                  </a:outerShdw>
                </a:effectLst>
                <a:latin typeface="仿宋" charset="0"/>
                <a:ea typeface="仿宋" charset="0"/>
              </a:rPr>
              <a:t>过山车沿曲线运动</a:t>
            </a:r>
          </a:p>
        </p:txBody>
      </p:sp>
      <p:sp>
        <p:nvSpPr>
          <p:cNvPr id="13" name="文本框 12"/>
          <p:cNvSpPr txBox="1"/>
          <p:nvPr/>
        </p:nvSpPr>
        <p:spPr>
          <a:xfrm>
            <a:off x="351790" y="4003040"/>
            <a:ext cx="7338060" cy="457200"/>
          </a:xfrm>
          <a:prstGeom prst="rect">
            <a:avLst/>
          </a:prstGeom>
          <a:noFill/>
        </p:spPr>
        <p:txBody>
          <a:bodyPr wrap="square" rtlCol="0" anchor="t">
            <a:spAutoFit/>
            <a:scene3d>
              <a:camera prst="orthographicFront"/>
              <a:lightRig rig="threePt" dir="t"/>
            </a:scene3d>
          </a:bodyPr>
          <a:lstStyle/>
          <a:p>
            <a:pPr marL="171450" indent="-171450">
              <a:buClr>
                <a:srgbClr val="F403F7"/>
              </a:buClr>
              <a:buFont typeface="Wingdings" charset="0"/>
              <a:buChar char="Ø"/>
            </a:pPr>
            <a:r>
              <a:rPr lang="zh-CN" altLang="en-US" sz="2400" b="1">
                <a:solidFill>
                  <a:schemeClr val="tx1"/>
                </a:solidFill>
                <a:effectLst>
                  <a:outerShdw blurRad="38100" dist="19050" dir="2700000" algn="tl" rotWithShape="0">
                    <a:schemeClr val="dk1">
                      <a:alpha val="40000"/>
                    </a:schemeClr>
                  </a:outerShdw>
                </a:effectLst>
              </a:rPr>
              <a:t>按照运动路线，机械运动分为</a:t>
            </a:r>
            <a:r>
              <a:rPr lang="zh-CN" altLang="en-US" sz="2400" b="1">
                <a:solidFill>
                  <a:srgbClr val="FF0000"/>
                </a:solidFill>
                <a:effectLst>
                  <a:outerShdw blurRad="38100" dist="19050" dir="2700000" algn="tl" rotWithShape="0">
                    <a:schemeClr val="dk1">
                      <a:alpha val="40000"/>
                    </a:schemeClr>
                  </a:outerShdw>
                </a:effectLst>
              </a:rPr>
              <a:t>直线运动</a:t>
            </a:r>
            <a:r>
              <a:rPr lang="zh-CN" altLang="en-US" sz="2400" b="1">
                <a:solidFill>
                  <a:schemeClr val="tx1"/>
                </a:solidFill>
                <a:effectLst>
                  <a:outerShdw blurRad="38100" dist="19050" dir="2700000" algn="tl" rotWithShape="0">
                    <a:schemeClr val="dk1">
                      <a:alpha val="40000"/>
                    </a:schemeClr>
                  </a:outerShdw>
                </a:effectLst>
              </a:rPr>
              <a:t>和</a:t>
            </a:r>
            <a:r>
              <a:rPr lang="zh-CN" altLang="en-US" sz="2400" b="1">
                <a:solidFill>
                  <a:srgbClr val="FF0000"/>
                </a:solidFill>
                <a:effectLst>
                  <a:outerShdw blurRad="38100" dist="19050" dir="2700000" algn="tl" rotWithShape="0">
                    <a:schemeClr val="dk1">
                      <a:alpha val="40000"/>
                    </a:schemeClr>
                  </a:outerShdw>
                </a:effectLst>
              </a:rPr>
              <a:t>曲线运动</a:t>
            </a:r>
            <a:r>
              <a:rPr lang="zh-CN" altLang="en-US" sz="2400" b="1">
                <a:solidFill>
                  <a:schemeClr val="tx1"/>
                </a:solidFill>
                <a:effectLst>
                  <a:outerShdw blurRad="38100" dist="19050" dir="2700000" algn="tl" rotWithShape="0">
                    <a:schemeClr val="dk1">
                      <a:alpha val="40000"/>
                    </a:schemeClr>
                  </a:outerShdw>
                </a:effectLst>
              </a:rPr>
              <a:t>。</a:t>
            </a:r>
          </a:p>
        </p:txBody>
      </p:sp>
      <p:pic>
        <p:nvPicPr>
          <p:cNvPr id="2" name="图片 1"/>
          <p:cNvPicPr>
            <a:picLocks noChangeAspect="1"/>
          </p:cNvPicPr>
          <p:nvPr/>
        </p:nvPicPr>
        <p:blipFill>
          <a:blip r:embed="rId2" cstate="print">
            <a:lum bright="-6000" contrast="24000"/>
          </a:blip>
          <a:srcRect b="5931"/>
          <a:stretch>
            <a:fillRect/>
          </a:stretch>
        </p:blipFill>
        <p:spPr>
          <a:xfrm>
            <a:off x="5107940" y="1080770"/>
            <a:ext cx="3427095" cy="2282825"/>
          </a:xfrm>
          <a:prstGeom prst="rect">
            <a:avLst/>
          </a:prstGeom>
          <a:effectLst>
            <a:outerShdw blurRad="50800" dist="50800" dir="3600000" algn="tl" rotWithShape="0">
              <a:prstClr val="black">
                <a:alpha val="40000"/>
              </a:prstClr>
            </a:outerShdw>
          </a:effectLst>
        </p:spPr>
      </p:pic>
      <p:pic>
        <p:nvPicPr>
          <p:cNvPr id="10" name="图片 9"/>
          <p:cNvPicPr>
            <a:picLocks noChangeAspect="1"/>
          </p:cNvPicPr>
          <p:nvPr/>
        </p:nvPicPr>
        <p:blipFill>
          <a:blip r:embed="rId3">
            <a:lum contrast="24000"/>
          </a:blip>
          <a:srcRect r="20469" b="5431"/>
          <a:stretch>
            <a:fillRect/>
          </a:stretch>
        </p:blipFill>
        <p:spPr>
          <a:xfrm>
            <a:off x="497840" y="1080770"/>
            <a:ext cx="4233545" cy="2282190"/>
          </a:xfrm>
          <a:prstGeom prst="rect">
            <a:avLst/>
          </a:prstGeom>
          <a:effectLst>
            <a:outerShdw blurRad="50800" dist="50800" dir="3600000" algn="tl" rotWithShape="0">
              <a:prstClr val="black">
                <a:alpha val="40000"/>
              </a:prstClr>
            </a:outerShdw>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13">
                                            <p:txEl>
                                              <p:pRg st="0" end="0"/>
                                            </p:txEl>
                                          </p:spTgt>
                                        </p:tgtEl>
                                        <p:attrNameLst>
                                          <p:attrName>style.visibility</p:attrName>
                                        </p:attrNameLst>
                                      </p:cBhvr>
                                      <p:to>
                                        <p:strVal val="visible"/>
                                      </p:to>
                                    </p:set>
                                    <p:anim calcmode="lin" valueType="num">
                                      <p:cBhvr additive="base">
                                        <p:cTn id="7" dur="500"/>
                                        <p:tgtEl>
                                          <p:spTgt spid="13">
                                            <p:txEl>
                                              <p:pRg st="0" end="0"/>
                                            </p:txEl>
                                          </p:spTgt>
                                        </p:tgtEl>
                                        <p:attrNameLst>
                                          <p:attrName>ppt_y</p:attrName>
                                        </p:attrNameLst>
                                      </p:cBhvr>
                                      <p:tavLst>
                                        <p:tav tm="0">
                                          <p:val>
                                            <p:strVal val="#ppt_y+#ppt_h*1.125000"/>
                                          </p:val>
                                        </p:tav>
                                        <p:tav tm="100000">
                                          <p:val>
                                            <p:strVal val="#ppt_y"/>
                                          </p:val>
                                        </p:tav>
                                      </p:tavLst>
                                    </p:anim>
                                    <p:animEffect transition="in" filter="wipe(up)">
                                      <p:cBhvr>
                                        <p:cTn id="8" dur="500"/>
                                        <p:tgtEl>
                                          <p:spTgt spid="1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p:nvPr/>
        </p:nvSpPr>
        <p:spPr>
          <a:xfrm>
            <a:off x="2874963" y="121920"/>
            <a:ext cx="3968115" cy="640080"/>
          </a:xfrm>
          <a:prstGeom prst="rect">
            <a:avLst/>
          </a:prstGeom>
          <a:noFill/>
          <a:ln>
            <a:noFill/>
          </a:ln>
        </p:spPr>
        <p:txBody>
          <a:bodyPr wrap="none" rtlCol="0" anchor="t">
            <a:spAutoFit/>
            <a:scene3d>
              <a:camera prst="orthographicFront"/>
              <a:lightRig rig="threePt" dir="t"/>
            </a:scene3d>
          </a:bodyPr>
          <a:lstStyle/>
          <a:p>
            <a:pPr marL="571500" indent="-571500" algn="ctr">
              <a:buClr>
                <a:srgbClr val="FF0000"/>
              </a:buClr>
              <a:buFont typeface="Wingdings" charset="0"/>
              <a:buChar char="p"/>
            </a:pPr>
            <a:r>
              <a:rPr lang="zh-CN" altLang="en-US" sz="3600" b="1">
                <a:ln w="22225">
                  <a:solidFill>
                    <a:schemeClr val="accent2"/>
                  </a:solidFill>
                  <a:prstDash val="solid"/>
                </a:ln>
                <a:solidFill>
                  <a:schemeClr val="accent2">
                    <a:lumMod val="40000"/>
                    <a:lumOff val="60000"/>
                  </a:schemeClr>
                </a:solidFill>
                <a:effectLst>
                  <a:outerShdw blurRad="38100" dist="38100" dir="2700000" algn="tl">
                    <a:srgbClr val="000000">
                      <a:alpha val="43137"/>
                    </a:srgbClr>
                  </a:outerShdw>
                </a:effectLst>
                <a:latin typeface="黑体" charset="0"/>
                <a:ea typeface="黑体" charset="0"/>
              </a:rPr>
              <a:t>机械运动的分类</a:t>
            </a:r>
          </a:p>
        </p:txBody>
      </p:sp>
      <p:sp>
        <p:nvSpPr>
          <p:cNvPr id="13" name="文本框 12"/>
          <p:cNvSpPr txBox="1"/>
          <p:nvPr/>
        </p:nvSpPr>
        <p:spPr>
          <a:xfrm>
            <a:off x="351790" y="4105910"/>
            <a:ext cx="7338060" cy="822960"/>
          </a:xfrm>
          <a:prstGeom prst="rect">
            <a:avLst/>
          </a:prstGeom>
          <a:noFill/>
        </p:spPr>
        <p:txBody>
          <a:bodyPr wrap="square" rtlCol="0" anchor="t">
            <a:spAutoFit/>
            <a:scene3d>
              <a:camera prst="orthographicFront"/>
              <a:lightRig rig="threePt" dir="t"/>
            </a:scene3d>
          </a:bodyPr>
          <a:lstStyle/>
          <a:p>
            <a:pPr marL="171450" indent="-171450">
              <a:buClr>
                <a:srgbClr val="F403F7"/>
              </a:buClr>
              <a:buFont typeface="Wingdings" charset="0"/>
              <a:buChar char="Ø"/>
            </a:pPr>
            <a:r>
              <a:rPr lang="zh-CN" altLang="en-US" sz="2400" b="1">
                <a:solidFill>
                  <a:schemeClr val="tx1"/>
                </a:solidFill>
                <a:effectLst>
                  <a:outerShdw blurRad="38100" dist="19050" dir="2700000" algn="tl" rotWithShape="0">
                    <a:schemeClr val="dk1">
                      <a:alpha val="40000"/>
                    </a:schemeClr>
                  </a:outerShdw>
                </a:effectLst>
              </a:rPr>
              <a:t>在直线运动中，按速度可分为</a:t>
            </a:r>
            <a:r>
              <a:rPr lang="zh-CN" altLang="en-US" sz="2400" b="1">
                <a:solidFill>
                  <a:srgbClr val="FF0000"/>
                </a:solidFill>
                <a:effectLst>
                  <a:outerShdw blurRad="38100" dist="19050" dir="2700000" algn="tl" rotWithShape="0">
                    <a:schemeClr val="dk1">
                      <a:alpha val="40000"/>
                    </a:schemeClr>
                  </a:outerShdw>
                </a:effectLst>
              </a:rPr>
              <a:t>匀速直线运动</a:t>
            </a:r>
            <a:r>
              <a:rPr lang="zh-CN" altLang="en-US" sz="2400" b="1">
                <a:solidFill>
                  <a:schemeClr val="tx1"/>
                </a:solidFill>
                <a:effectLst>
                  <a:outerShdw blurRad="38100" dist="19050" dir="2700000" algn="tl" rotWithShape="0">
                    <a:schemeClr val="dk1">
                      <a:alpha val="40000"/>
                    </a:schemeClr>
                  </a:outerShdw>
                </a:effectLst>
              </a:rPr>
              <a:t>和</a:t>
            </a:r>
            <a:r>
              <a:rPr lang="zh-CN" altLang="en-US" sz="2400" b="1">
                <a:solidFill>
                  <a:srgbClr val="FF0000"/>
                </a:solidFill>
                <a:effectLst>
                  <a:outerShdw blurRad="38100" dist="19050" dir="2700000" algn="tl" rotWithShape="0">
                    <a:schemeClr val="dk1">
                      <a:alpha val="40000"/>
                    </a:schemeClr>
                  </a:outerShdw>
                </a:effectLst>
              </a:rPr>
              <a:t>变速直线运动</a:t>
            </a:r>
            <a:r>
              <a:rPr lang="zh-CN" altLang="en-US" sz="2400" b="1">
                <a:solidFill>
                  <a:schemeClr val="tx1"/>
                </a:solidFill>
                <a:effectLst>
                  <a:outerShdw blurRad="38100" dist="19050" dir="2700000" algn="tl" rotWithShape="0">
                    <a:schemeClr val="dk1">
                      <a:alpha val="40000"/>
                    </a:schemeClr>
                  </a:outerShdw>
                </a:effectLst>
              </a:rPr>
              <a:t>。</a:t>
            </a:r>
          </a:p>
        </p:txBody>
      </p:sp>
      <p:pic>
        <p:nvPicPr>
          <p:cNvPr id="4" name="图片 3" descr="想想议议"/>
          <p:cNvPicPr>
            <a:picLocks noChangeAspect="1"/>
          </p:cNvPicPr>
          <p:nvPr/>
        </p:nvPicPr>
        <p:blipFill>
          <a:blip r:embed="rId3" cstate="print">
            <a:lum bright="-12000" contrast="48000"/>
          </a:blip>
          <a:stretch>
            <a:fillRect/>
          </a:stretch>
        </p:blipFill>
        <p:spPr>
          <a:xfrm>
            <a:off x="300355" y="770255"/>
            <a:ext cx="1656080" cy="505460"/>
          </a:xfrm>
          <a:prstGeom prst="rect">
            <a:avLst/>
          </a:prstGeom>
        </p:spPr>
      </p:pic>
      <p:sp>
        <p:nvSpPr>
          <p:cNvPr id="5" name="文本框 4"/>
          <p:cNvSpPr txBox="1"/>
          <p:nvPr/>
        </p:nvSpPr>
        <p:spPr>
          <a:xfrm>
            <a:off x="397510" y="1230630"/>
            <a:ext cx="8358505" cy="1261745"/>
          </a:xfrm>
          <a:prstGeom prst="rect">
            <a:avLst/>
          </a:prstGeom>
          <a:noFill/>
        </p:spPr>
        <p:txBody>
          <a:bodyPr wrap="square" rtlCol="0" anchor="t">
            <a:spAutoFit/>
            <a:scene3d>
              <a:camera prst="orthographicFront"/>
              <a:lightRig rig="threePt" dir="t"/>
            </a:scene3d>
          </a:bodyPr>
          <a:lstStyle/>
          <a:p>
            <a:pPr>
              <a:lnSpc>
                <a:spcPct val="120000"/>
              </a:lnSpc>
              <a:spcBef>
                <a:spcPts val="0"/>
              </a:spcBef>
              <a:spcAft>
                <a:spcPts val="0"/>
              </a:spcAft>
            </a:pPr>
            <a:r>
              <a:rPr lang="en-US" altLang="zh-CN" sz="2400" b="1">
                <a:solidFill>
                  <a:schemeClr val="tx1"/>
                </a:solidFill>
                <a:effectLst>
                  <a:outerShdw blurRad="38100" dist="19050" dir="2700000" algn="tl" rotWithShape="0">
                    <a:schemeClr val="dk1">
                      <a:alpha val="40000"/>
                    </a:schemeClr>
                  </a:outerShdw>
                </a:effectLst>
                <a:latin typeface="仿宋" charset="0"/>
                <a:ea typeface="仿宋" charset="0"/>
              </a:rPr>
              <a:t>    </a:t>
            </a:r>
            <a:r>
              <a:rPr lang="zh-CN" altLang="en-US" sz="2000" b="1">
                <a:solidFill>
                  <a:schemeClr val="tx1"/>
                </a:solidFill>
                <a:effectLst>
                  <a:outerShdw blurRad="38100" dist="19050" dir="2700000" algn="tl" rotWithShape="0">
                    <a:schemeClr val="dk1">
                      <a:alpha val="40000"/>
                    </a:schemeClr>
                  </a:outerShdw>
                </a:effectLst>
                <a:latin typeface="仿宋" charset="0"/>
                <a:ea typeface="仿宋" charset="0"/>
              </a:rPr>
              <a:t>如图记录了两辆汽车在平直的公路上行驶时，在相同的时间内通过的路程。甲图中汽车在各段时间内的速度有什么特点？乙图中汽车在各段时间内的速度有什么特点？</a:t>
            </a:r>
          </a:p>
        </p:txBody>
      </p:sp>
      <p:graphicFrame>
        <p:nvGraphicFramePr>
          <p:cNvPr id="10" name="对象 9"/>
          <p:cNvGraphicFramePr>
            <a:graphicFrameLocks/>
          </p:cNvGraphicFramePr>
          <p:nvPr/>
        </p:nvGraphicFramePr>
        <p:xfrm>
          <a:off x="2013585" y="2465705"/>
          <a:ext cx="5500370" cy="1668145"/>
        </p:xfrm>
        <a:graphic>
          <a:graphicData uri="http://schemas.openxmlformats.org/presentationml/2006/ole">
            <p:oleObj spid="_x0000_s41985" r:id="rId4" imgW="5495238" imgH="1666667" progId="PBrush">
              <p:embed/>
            </p:oleObj>
          </a:graphicData>
        </a:graphic>
      </p:graphicFrame>
      <p:sp>
        <p:nvSpPr>
          <p:cNvPr id="12" name="文本框 11"/>
          <p:cNvSpPr txBox="1"/>
          <p:nvPr/>
        </p:nvSpPr>
        <p:spPr>
          <a:xfrm>
            <a:off x="213995" y="2527935"/>
            <a:ext cx="2045335" cy="457200"/>
          </a:xfrm>
          <a:prstGeom prst="rect">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p:spPr>
        <p:txBody>
          <a:bodyPr wrap="square" rtlCol="0" anchor="t">
            <a:spAutoFit/>
            <a:scene3d>
              <a:camera prst="orthographicFront"/>
              <a:lightRig rig="threePt" dir="t"/>
            </a:scene3d>
          </a:bodyPr>
          <a:lstStyle/>
          <a:p>
            <a:pPr>
              <a:lnSpc>
                <a:spcPct val="120000"/>
              </a:lnSpc>
              <a:spcBef>
                <a:spcPts val="0"/>
              </a:spcBef>
              <a:spcAft>
                <a:spcPts val="0"/>
              </a:spcAft>
            </a:pPr>
            <a:r>
              <a:rPr lang="zh-CN" altLang="en-US" sz="2000" b="1">
                <a:solidFill>
                  <a:srgbClr val="FF0000"/>
                </a:solidFill>
                <a:effectLst>
                  <a:outerShdw blurRad="38100" dist="19050" dir="2700000" algn="tl" rotWithShape="0">
                    <a:schemeClr val="dk1">
                      <a:alpha val="40000"/>
                    </a:schemeClr>
                  </a:outerShdw>
                </a:effectLst>
                <a:latin typeface="+mn-ea"/>
              </a:rPr>
              <a:t>直线  速度不变</a:t>
            </a:r>
          </a:p>
        </p:txBody>
      </p:sp>
      <p:sp>
        <p:nvSpPr>
          <p:cNvPr id="14" name="文本框 13"/>
          <p:cNvSpPr txBox="1"/>
          <p:nvPr/>
        </p:nvSpPr>
        <p:spPr>
          <a:xfrm>
            <a:off x="213995" y="3399790"/>
            <a:ext cx="2045335" cy="457200"/>
          </a:xfrm>
          <a:prstGeom prst="rect">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p:spPr>
        <p:txBody>
          <a:bodyPr wrap="square" rtlCol="0" anchor="t">
            <a:spAutoFit/>
            <a:scene3d>
              <a:camera prst="orthographicFront"/>
              <a:lightRig rig="threePt" dir="t"/>
            </a:scene3d>
          </a:bodyPr>
          <a:lstStyle/>
          <a:p>
            <a:pPr>
              <a:lnSpc>
                <a:spcPct val="120000"/>
              </a:lnSpc>
              <a:spcBef>
                <a:spcPts val="0"/>
              </a:spcBef>
              <a:spcAft>
                <a:spcPts val="0"/>
              </a:spcAft>
            </a:pPr>
            <a:r>
              <a:rPr lang="zh-CN" altLang="en-US" sz="2000" b="1">
                <a:solidFill>
                  <a:srgbClr val="FF0000"/>
                </a:solidFill>
                <a:effectLst>
                  <a:outerShdw blurRad="38100" dist="19050" dir="2700000" algn="tl" rotWithShape="0">
                    <a:schemeClr val="dk1">
                      <a:alpha val="40000"/>
                    </a:schemeClr>
                  </a:outerShdw>
                </a:effectLst>
                <a:latin typeface="+mn-ea"/>
              </a:rPr>
              <a:t>直线  速度改变</a:t>
            </a:r>
            <a:endParaRPr lang="en-US" altLang="zh-CN" sz="2000" b="1">
              <a:solidFill>
                <a:srgbClr val="FF0000"/>
              </a:solidFill>
              <a:effectLst>
                <a:outerShdw blurRad="38100" dist="19050" dir="2700000" algn="tl" rotWithShape="0">
                  <a:schemeClr val="dk1">
                    <a:alpha val="40000"/>
                  </a:schemeClr>
                </a:outerShdw>
              </a:effectLst>
              <a:latin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2"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p:tgtEl>
                                          <p:spTgt spid="12"/>
                                        </p:tgtEl>
                                        <p:attrNameLst>
                                          <p:attrName>ppt_x</p:attrName>
                                        </p:attrNameLst>
                                      </p:cBhvr>
                                      <p:tavLst>
                                        <p:tav tm="0">
                                          <p:val>
                                            <p:strVal val="#ppt_x+#ppt_w*1.125000"/>
                                          </p:val>
                                        </p:tav>
                                        <p:tav tm="100000">
                                          <p:val>
                                            <p:strVal val="#ppt_x"/>
                                          </p:val>
                                        </p:tav>
                                      </p:tavLst>
                                    </p:anim>
                                    <p:animEffect transition="in" filter="wipe(left)">
                                      <p:cBhvr>
                                        <p:cTn id="8" dur="500"/>
                                        <p:tgtEl>
                                          <p:spTgt spid="12"/>
                                        </p:tgtEl>
                                      </p:cBhvr>
                                    </p:animEffect>
                                  </p:childTnLst>
                                </p:cTn>
                              </p:par>
                            </p:childTnLst>
                          </p:cTn>
                        </p:par>
                        <p:par>
                          <p:cTn id="9" fill="hold">
                            <p:stCondLst>
                              <p:cond delay="500"/>
                            </p:stCondLst>
                            <p:childTnLst>
                              <p:par>
                                <p:cTn id="10" presetID="12" presetClass="entr" presetSubtype="2" fill="hold" grpId="0" nodeType="afterEffect">
                                  <p:stCondLst>
                                    <p:cond delay="0"/>
                                  </p:stCondLst>
                                  <p:childTnLst>
                                    <p:set>
                                      <p:cBhvr>
                                        <p:cTn id="11" dur="1" fill="hold">
                                          <p:stCondLst>
                                            <p:cond delay="0"/>
                                          </p:stCondLst>
                                        </p:cTn>
                                        <p:tgtEl>
                                          <p:spTgt spid="14"/>
                                        </p:tgtEl>
                                        <p:attrNameLst>
                                          <p:attrName>style.visibility</p:attrName>
                                        </p:attrNameLst>
                                      </p:cBhvr>
                                      <p:to>
                                        <p:strVal val="visible"/>
                                      </p:to>
                                    </p:set>
                                    <p:anim calcmode="lin" valueType="num">
                                      <p:cBhvr additive="base">
                                        <p:cTn id="12" dur="500"/>
                                        <p:tgtEl>
                                          <p:spTgt spid="14"/>
                                        </p:tgtEl>
                                        <p:attrNameLst>
                                          <p:attrName>ppt_x</p:attrName>
                                        </p:attrNameLst>
                                      </p:cBhvr>
                                      <p:tavLst>
                                        <p:tav tm="0">
                                          <p:val>
                                            <p:strVal val="#ppt_x+#ppt_w*1.125000"/>
                                          </p:val>
                                        </p:tav>
                                        <p:tav tm="100000">
                                          <p:val>
                                            <p:strVal val="#ppt_x"/>
                                          </p:val>
                                        </p:tav>
                                      </p:tavLst>
                                    </p:anim>
                                    <p:animEffect transition="in" filter="wipe(left)">
                                      <p:cBhvr>
                                        <p:cTn id="13" dur="500"/>
                                        <p:tgtEl>
                                          <p:spTgt spid="14"/>
                                        </p:tgtEl>
                                      </p:cBhvr>
                                    </p:animEffect>
                                  </p:childTnLst>
                                </p:cTn>
                              </p:par>
                            </p:childTnLst>
                          </p:cTn>
                        </p:par>
                      </p:childTnLst>
                    </p:cTn>
                  </p:par>
                  <p:par>
                    <p:cTn id="14" fill="hold">
                      <p:stCondLst>
                        <p:cond delay="indefinite"/>
                      </p:stCondLst>
                      <p:childTnLst>
                        <p:par>
                          <p:cTn id="15" fill="hold">
                            <p:stCondLst>
                              <p:cond delay="0"/>
                            </p:stCondLst>
                            <p:childTnLst>
                              <p:par>
                                <p:cTn id="16" presetID="12" presetClass="entr" presetSubtype="4" fill="hold" nodeType="clickEffect">
                                  <p:stCondLst>
                                    <p:cond delay="0"/>
                                  </p:stCondLst>
                                  <p:childTnLst>
                                    <p:set>
                                      <p:cBhvr>
                                        <p:cTn id="17" dur="1" fill="hold">
                                          <p:stCondLst>
                                            <p:cond delay="0"/>
                                          </p:stCondLst>
                                        </p:cTn>
                                        <p:tgtEl>
                                          <p:spTgt spid="13">
                                            <p:txEl>
                                              <p:pRg st="0" end="0"/>
                                            </p:txEl>
                                          </p:spTgt>
                                        </p:tgtEl>
                                        <p:attrNameLst>
                                          <p:attrName>style.visibility</p:attrName>
                                        </p:attrNameLst>
                                      </p:cBhvr>
                                      <p:to>
                                        <p:strVal val="visible"/>
                                      </p:to>
                                    </p:set>
                                    <p:anim calcmode="lin" valueType="num">
                                      <p:cBhvr additive="base">
                                        <p:cTn id="18" dur="500"/>
                                        <p:tgtEl>
                                          <p:spTgt spid="13">
                                            <p:txEl>
                                              <p:pRg st="0" end="0"/>
                                            </p:txEl>
                                          </p:spTgt>
                                        </p:tgtEl>
                                        <p:attrNameLst>
                                          <p:attrName>ppt_y</p:attrName>
                                        </p:attrNameLst>
                                      </p:cBhvr>
                                      <p:tavLst>
                                        <p:tav tm="0">
                                          <p:val>
                                            <p:strVal val="#ppt_y+#ppt_h*1.125000"/>
                                          </p:val>
                                        </p:tav>
                                        <p:tav tm="100000">
                                          <p:val>
                                            <p:strVal val="#ppt_y"/>
                                          </p:val>
                                        </p:tav>
                                      </p:tavLst>
                                    </p:anim>
                                    <p:animEffect transition="in" filter="wipe(up)">
                                      <p:cBhvr>
                                        <p:cTn id="19" dur="500"/>
                                        <p:tgtEl>
                                          <p:spTgt spid="1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4" grpId="0" animBg="1"/>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p:nvPr/>
        </p:nvSpPr>
        <p:spPr>
          <a:xfrm>
            <a:off x="3104516" y="121920"/>
            <a:ext cx="3509010" cy="640080"/>
          </a:xfrm>
          <a:prstGeom prst="rect">
            <a:avLst/>
          </a:prstGeom>
          <a:noFill/>
          <a:ln>
            <a:noFill/>
          </a:ln>
        </p:spPr>
        <p:txBody>
          <a:bodyPr wrap="none" rtlCol="0" anchor="t">
            <a:spAutoFit/>
            <a:scene3d>
              <a:camera prst="orthographicFront"/>
              <a:lightRig rig="threePt" dir="t"/>
            </a:scene3d>
          </a:bodyPr>
          <a:lstStyle/>
          <a:p>
            <a:pPr marL="571500" indent="-571500" algn="ctr">
              <a:buClr>
                <a:srgbClr val="FF0000"/>
              </a:buClr>
              <a:buFont typeface="Wingdings" charset="0"/>
              <a:buChar char="p"/>
            </a:pPr>
            <a:r>
              <a:rPr lang="zh-CN" altLang="en-US" sz="3600" b="1">
                <a:ln w="22225">
                  <a:solidFill>
                    <a:schemeClr val="accent2"/>
                  </a:solidFill>
                  <a:prstDash val="solid"/>
                </a:ln>
                <a:solidFill>
                  <a:schemeClr val="accent2">
                    <a:lumMod val="40000"/>
                    <a:lumOff val="60000"/>
                  </a:schemeClr>
                </a:solidFill>
                <a:effectLst>
                  <a:outerShdw blurRad="38100" dist="38100" dir="2700000" algn="tl">
                    <a:srgbClr val="000000">
                      <a:alpha val="43137"/>
                    </a:srgbClr>
                  </a:outerShdw>
                </a:effectLst>
                <a:latin typeface="黑体" charset="0"/>
                <a:ea typeface="黑体" charset="0"/>
              </a:rPr>
              <a:t>匀速直线运动</a:t>
            </a:r>
          </a:p>
        </p:txBody>
      </p:sp>
      <p:sp>
        <p:nvSpPr>
          <p:cNvPr id="2" name="文本框 1"/>
          <p:cNvSpPr txBox="1"/>
          <p:nvPr/>
        </p:nvSpPr>
        <p:spPr>
          <a:xfrm>
            <a:off x="351790" y="996950"/>
            <a:ext cx="7693025" cy="457200"/>
          </a:xfrm>
          <a:prstGeom prst="rect">
            <a:avLst/>
          </a:prstGeom>
          <a:noFill/>
        </p:spPr>
        <p:txBody>
          <a:bodyPr wrap="square" rtlCol="0" anchor="t">
            <a:spAutoFit/>
            <a:scene3d>
              <a:camera prst="orthographicFront"/>
              <a:lightRig rig="threePt" dir="t"/>
            </a:scene3d>
          </a:bodyPr>
          <a:lstStyle/>
          <a:p>
            <a:pPr marL="171450" indent="-171450">
              <a:buClr>
                <a:srgbClr val="F403F7"/>
              </a:buClr>
              <a:buFont typeface="Wingdings" charset="0"/>
              <a:buChar char="Ø"/>
            </a:pPr>
            <a:r>
              <a:rPr lang="zh-CN" altLang="en-US" sz="2400" b="1">
                <a:effectLst>
                  <a:outerShdw blurRad="38100" dist="19050" dir="2700000" algn="tl" rotWithShape="0">
                    <a:schemeClr val="dk1">
                      <a:alpha val="40000"/>
                    </a:schemeClr>
                  </a:outerShdw>
                </a:effectLst>
              </a:rPr>
              <a:t>物体沿着</a:t>
            </a:r>
            <a:r>
              <a:rPr lang="zh-CN" altLang="en-US" sz="2400" b="1">
                <a:solidFill>
                  <a:srgbClr val="FF0000"/>
                </a:solidFill>
                <a:effectLst>
                  <a:outerShdw blurRad="38100" dist="19050" dir="2700000" algn="tl" rotWithShape="0">
                    <a:schemeClr val="dk1">
                      <a:alpha val="40000"/>
                    </a:schemeClr>
                  </a:outerShdw>
                </a:effectLst>
              </a:rPr>
              <a:t>直线</a:t>
            </a:r>
            <a:r>
              <a:rPr lang="zh-CN" altLang="en-US" sz="2400" b="1">
                <a:effectLst>
                  <a:outerShdw blurRad="38100" dist="19050" dir="2700000" algn="tl" rotWithShape="0">
                    <a:schemeClr val="dk1">
                      <a:alpha val="40000"/>
                    </a:schemeClr>
                  </a:outerShdw>
                </a:effectLst>
              </a:rPr>
              <a:t>且</a:t>
            </a:r>
            <a:r>
              <a:rPr lang="zh-CN" altLang="en-US" sz="2400" b="1">
                <a:solidFill>
                  <a:srgbClr val="FF0000"/>
                </a:solidFill>
                <a:effectLst>
                  <a:outerShdw blurRad="38100" dist="19050" dir="2700000" algn="tl" rotWithShape="0">
                    <a:schemeClr val="dk1">
                      <a:alpha val="40000"/>
                    </a:schemeClr>
                  </a:outerShdw>
                </a:effectLst>
              </a:rPr>
              <a:t>速度不变</a:t>
            </a:r>
            <a:r>
              <a:rPr lang="zh-CN" altLang="en-US" sz="2400" b="1">
                <a:effectLst>
                  <a:outerShdw blurRad="38100" dist="19050" dir="2700000" algn="tl" rotWithShape="0">
                    <a:schemeClr val="dk1">
                      <a:alpha val="40000"/>
                    </a:schemeClr>
                  </a:outerShdw>
                </a:effectLst>
              </a:rPr>
              <a:t>的运动叫做匀速直线运动。</a:t>
            </a:r>
          </a:p>
        </p:txBody>
      </p:sp>
      <p:pic>
        <p:nvPicPr>
          <p:cNvPr id="4" name="图片 3" descr="想想议议"/>
          <p:cNvPicPr>
            <a:picLocks noChangeAspect="1"/>
          </p:cNvPicPr>
          <p:nvPr/>
        </p:nvPicPr>
        <p:blipFill>
          <a:blip r:embed="rId2" cstate="print">
            <a:lum bright="-12000" contrast="48000"/>
          </a:blip>
          <a:stretch>
            <a:fillRect/>
          </a:stretch>
        </p:blipFill>
        <p:spPr>
          <a:xfrm>
            <a:off x="300355" y="1536065"/>
            <a:ext cx="1656080" cy="505460"/>
          </a:xfrm>
          <a:prstGeom prst="rect">
            <a:avLst/>
          </a:prstGeom>
        </p:spPr>
      </p:pic>
      <p:sp>
        <p:nvSpPr>
          <p:cNvPr id="5" name="文本框 4"/>
          <p:cNvSpPr txBox="1"/>
          <p:nvPr/>
        </p:nvSpPr>
        <p:spPr>
          <a:xfrm>
            <a:off x="398145" y="2044065"/>
            <a:ext cx="8359775" cy="2466340"/>
          </a:xfrm>
          <a:prstGeom prst="rect">
            <a:avLst/>
          </a:prstGeom>
          <a:noFill/>
        </p:spPr>
        <p:txBody>
          <a:bodyPr wrap="square" rtlCol="0" anchor="t">
            <a:spAutoFit/>
            <a:scene3d>
              <a:camera prst="orthographicFront"/>
              <a:lightRig rig="threePt" dir="t"/>
            </a:scene3d>
          </a:bodyPr>
          <a:lstStyle/>
          <a:p>
            <a:pPr>
              <a:lnSpc>
                <a:spcPct val="130000"/>
              </a:lnSpc>
              <a:spcBef>
                <a:spcPts val="0"/>
              </a:spcBef>
              <a:spcAft>
                <a:spcPts val="0"/>
              </a:spcAft>
            </a:pPr>
            <a:r>
              <a:rPr lang="en-US" altLang="zh-CN" sz="2400" b="1">
                <a:solidFill>
                  <a:schemeClr val="tx1"/>
                </a:solidFill>
                <a:effectLst>
                  <a:outerShdw blurRad="38100" dist="19050" dir="2700000" algn="tl" rotWithShape="0">
                    <a:schemeClr val="dk1">
                      <a:alpha val="40000"/>
                    </a:schemeClr>
                  </a:outerShdw>
                </a:effectLst>
                <a:latin typeface="Times New Roman" charset="0"/>
                <a:ea typeface="仿宋" charset="0"/>
              </a:rPr>
              <a:t>         </a:t>
            </a:r>
            <a:r>
              <a:rPr lang="zh-CN" altLang="en-US" sz="2400" b="1">
                <a:solidFill>
                  <a:schemeClr val="tx1"/>
                </a:solidFill>
                <a:effectLst>
                  <a:outerShdw blurRad="38100" dist="19050" dir="2700000" algn="tl" rotWithShape="0">
                    <a:schemeClr val="dk1">
                      <a:alpha val="40000"/>
                    </a:schemeClr>
                  </a:outerShdw>
                </a:effectLst>
                <a:latin typeface="Times New Roman" charset="0"/>
                <a:ea typeface="仿宋" charset="0"/>
              </a:rPr>
              <a:t>一辆平直公路上行驶的汽车，在第1h内通过的路程是80km ，在第2h 内通过的路程是80km，在第3h内通过的路程还是80km。小华说该汽车在这3h内一定做匀速直线运动，小明则认为汽车在这3h内不一定做匀速直线运动，他们谁说得对？谈谈你的看法。</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p:nvPr/>
        </p:nvSpPr>
        <p:spPr>
          <a:xfrm>
            <a:off x="3104516" y="121920"/>
            <a:ext cx="3509010" cy="640080"/>
          </a:xfrm>
          <a:prstGeom prst="rect">
            <a:avLst/>
          </a:prstGeom>
          <a:noFill/>
          <a:ln>
            <a:noFill/>
          </a:ln>
        </p:spPr>
        <p:txBody>
          <a:bodyPr wrap="none" rtlCol="0" anchor="t">
            <a:spAutoFit/>
            <a:scene3d>
              <a:camera prst="orthographicFront"/>
              <a:lightRig rig="threePt" dir="t"/>
            </a:scene3d>
          </a:bodyPr>
          <a:lstStyle/>
          <a:p>
            <a:pPr marL="571500" indent="-571500" algn="ctr">
              <a:buClr>
                <a:srgbClr val="FF0000"/>
              </a:buClr>
              <a:buFont typeface="Wingdings" charset="0"/>
              <a:buChar char="p"/>
            </a:pPr>
            <a:r>
              <a:rPr lang="zh-CN" altLang="en-US" sz="3600" b="1">
                <a:ln w="22225">
                  <a:solidFill>
                    <a:schemeClr val="accent2"/>
                  </a:solidFill>
                  <a:prstDash val="solid"/>
                </a:ln>
                <a:solidFill>
                  <a:schemeClr val="accent2">
                    <a:lumMod val="40000"/>
                    <a:lumOff val="60000"/>
                  </a:schemeClr>
                </a:solidFill>
                <a:effectLst>
                  <a:outerShdw blurRad="38100" dist="38100" dir="2700000" algn="tl">
                    <a:srgbClr val="000000">
                      <a:alpha val="43137"/>
                    </a:srgbClr>
                  </a:outerShdw>
                </a:effectLst>
                <a:latin typeface="黑体" charset="0"/>
                <a:ea typeface="黑体" charset="0"/>
              </a:rPr>
              <a:t>匀速直线运动</a:t>
            </a:r>
          </a:p>
        </p:txBody>
      </p:sp>
      <p:sp>
        <p:nvSpPr>
          <p:cNvPr id="2" name="文本框 1"/>
          <p:cNvSpPr txBox="1"/>
          <p:nvPr/>
        </p:nvSpPr>
        <p:spPr>
          <a:xfrm>
            <a:off x="351790" y="996950"/>
            <a:ext cx="7693025" cy="457200"/>
          </a:xfrm>
          <a:prstGeom prst="rect">
            <a:avLst/>
          </a:prstGeom>
          <a:noFill/>
        </p:spPr>
        <p:txBody>
          <a:bodyPr wrap="square" rtlCol="0" anchor="t">
            <a:spAutoFit/>
            <a:scene3d>
              <a:camera prst="orthographicFront"/>
              <a:lightRig rig="threePt" dir="t"/>
            </a:scene3d>
          </a:bodyPr>
          <a:lstStyle/>
          <a:p>
            <a:pPr marL="171450" indent="-171450">
              <a:buClr>
                <a:srgbClr val="F403F7"/>
              </a:buClr>
              <a:buFont typeface="Wingdings" charset="0"/>
              <a:buChar char="Ø"/>
            </a:pPr>
            <a:r>
              <a:rPr lang="zh-CN" altLang="en-US" sz="2400" b="1">
                <a:effectLst>
                  <a:outerShdw blurRad="38100" dist="19050" dir="2700000" algn="tl" rotWithShape="0">
                    <a:schemeClr val="dk1">
                      <a:alpha val="40000"/>
                    </a:schemeClr>
                  </a:outerShdw>
                </a:effectLst>
              </a:rPr>
              <a:t>物体沿着</a:t>
            </a:r>
            <a:r>
              <a:rPr lang="zh-CN" altLang="en-US" sz="2400" b="1">
                <a:solidFill>
                  <a:srgbClr val="FF0000"/>
                </a:solidFill>
                <a:effectLst>
                  <a:outerShdw blurRad="38100" dist="19050" dir="2700000" algn="tl" rotWithShape="0">
                    <a:schemeClr val="dk1">
                      <a:alpha val="40000"/>
                    </a:schemeClr>
                  </a:outerShdw>
                </a:effectLst>
              </a:rPr>
              <a:t>直线</a:t>
            </a:r>
            <a:r>
              <a:rPr lang="zh-CN" altLang="en-US" sz="2400" b="1">
                <a:effectLst>
                  <a:outerShdw blurRad="38100" dist="19050" dir="2700000" algn="tl" rotWithShape="0">
                    <a:schemeClr val="dk1">
                      <a:alpha val="40000"/>
                    </a:schemeClr>
                  </a:outerShdw>
                </a:effectLst>
              </a:rPr>
              <a:t>且</a:t>
            </a:r>
            <a:r>
              <a:rPr lang="zh-CN" altLang="en-US" sz="2400" b="1">
                <a:solidFill>
                  <a:srgbClr val="FF0000"/>
                </a:solidFill>
                <a:effectLst>
                  <a:outerShdw blurRad="38100" dist="19050" dir="2700000" algn="tl" rotWithShape="0">
                    <a:schemeClr val="dk1">
                      <a:alpha val="40000"/>
                    </a:schemeClr>
                  </a:outerShdw>
                </a:effectLst>
              </a:rPr>
              <a:t>速度不变</a:t>
            </a:r>
            <a:r>
              <a:rPr lang="zh-CN" altLang="en-US" sz="2400" b="1">
                <a:effectLst>
                  <a:outerShdw blurRad="38100" dist="19050" dir="2700000" algn="tl" rotWithShape="0">
                    <a:schemeClr val="dk1">
                      <a:alpha val="40000"/>
                    </a:schemeClr>
                  </a:outerShdw>
                </a:effectLst>
              </a:rPr>
              <a:t>的运动叫做匀速直线运动。</a:t>
            </a:r>
          </a:p>
        </p:txBody>
      </p:sp>
      <p:sp>
        <p:nvSpPr>
          <p:cNvPr id="6" name="文本框 5"/>
          <p:cNvSpPr txBox="1"/>
          <p:nvPr/>
        </p:nvSpPr>
        <p:spPr>
          <a:xfrm>
            <a:off x="213995" y="1753870"/>
            <a:ext cx="2206625" cy="518160"/>
          </a:xfrm>
          <a:prstGeom prst="rect">
            <a:avLst/>
          </a:prstGeom>
          <a:noFill/>
        </p:spPr>
        <p:txBody>
          <a:bodyPr wrap="square" rtlCol="0" anchor="t">
            <a:spAutoFit/>
            <a:scene3d>
              <a:camera prst="orthographicFront"/>
              <a:lightRig rig="threePt" dir="t"/>
            </a:scene3d>
          </a:bodyPr>
          <a:lstStyle/>
          <a:p>
            <a:pPr marL="0" indent="0">
              <a:buClr>
                <a:srgbClr val="F403F7"/>
              </a:buClr>
              <a:buNone/>
            </a:pPr>
            <a:r>
              <a:rPr lang="zh-CN" altLang="en-US" sz="2800" b="1">
                <a:solidFill>
                  <a:srgbClr val="FF0000"/>
                </a:solidFill>
                <a:effectLst>
                  <a:outerShdw blurRad="38100" dist="19050" dir="2700000" algn="tl" rotWithShape="0">
                    <a:schemeClr val="dk1">
                      <a:alpha val="40000"/>
                    </a:schemeClr>
                  </a:outerShdw>
                </a:effectLst>
                <a:latin typeface="黑体" charset="0"/>
                <a:ea typeface="黑体" charset="0"/>
              </a:rPr>
              <a:t>【点拨】</a:t>
            </a:r>
          </a:p>
        </p:txBody>
      </p:sp>
      <p:sp>
        <p:nvSpPr>
          <p:cNvPr id="7" name="文本框 6"/>
          <p:cNvSpPr txBox="1"/>
          <p:nvPr/>
        </p:nvSpPr>
        <p:spPr>
          <a:xfrm>
            <a:off x="363220" y="2270760"/>
            <a:ext cx="8220075" cy="2468880"/>
          </a:xfrm>
          <a:prstGeom prst="rect">
            <a:avLst/>
          </a:prstGeom>
          <a:noFill/>
        </p:spPr>
        <p:txBody>
          <a:bodyPr wrap="square" rtlCol="0" anchor="t">
            <a:spAutoFit/>
            <a:scene3d>
              <a:camera prst="orthographicFront"/>
              <a:lightRig rig="threePt" dir="t"/>
            </a:scene3d>
          </a:bodyPr>
          <a:lstStyle/>
          <a:p>
            <a:pPr marL="0" indent="0">
              <a:lnSpc>
                <a:spcPct val="150000"/>
              </a:lnSpc>
              <a:buClr>
                <a:srgbClr val="F403F7"/>
              </a:buClr>
              <a:buFont typeface="Wingdings" charset="0"/>
              <a:buChar char="l"/>
            </a:pPr>
            <a:r>
              <a:rPr lang="zh-CN" altLang="en-US" sz="2400" b="1">
                <a:effectLst>
                  <a:outerShdw blurRad="38100" dist="19050" dir="2700000" algn="tl" rotWithShape="0">
                    <a:schemeClr val="dk1">
                      <a:alpha val="40000"/>
                    </a:schemeClr>
                  </a:outerShdw>
                </a:effectLst>
              </a:rPr>
              <a:t>运动的速度（快慢）不变即在</a:t>
            </a:r>
            <a:r>
              <a:rPr lang="zh-CN" altLang="en-US" sz="2400" b="1">
                <a:solidFill>
                  <a:srgbClr val="FF0000"/>
                </a:solidFill>
                <a:effectLst>
                  <a:outerShdw blurRad="38100" dist="19050" dir="2700000" algn="tl" rotWithShape="0">
                    <a:schemeClr val="dk1">
                      <a:alpha val="40000"/>
                    </a:schemeClr>
                  </a:outerShdw>
                </a:effectLst>
              </a:rPr>
              <a:t>任何相等的时间内</a:t>
            </a:r>
            <a:r>
              <a:rPr lang="zh-CN" altLang="en-US" sz="2400" b="1">
                <a:effectLst>
                  <a:outerShdw blurRad="38100" dist="19050" dir="2700000" algn="tl" rotWithShape="0">
                    <a:schemeClr val="dk1">
                      <a:alpha val="40000"/>
                    </a:schemeClr>
                  </a:outerShdw>
                </a:effectLst>
              </a:rPr>
              <a:t>通过的</a:t>
            </a:r>
            <a:r>
              <a:rPr lang="zh-CN" altLang="en-US" sz="2400" b="1">
                <a:solidFill>
                  <a:srgbClr val="FF0000"/>
                </a:solidFill>
                <a:effectLst>
                  <a:outerShdw blurRad="38100" dist="19050" dir="2700000" algn="tl" rotWithShape="0">
                    <a:schemeClr val="dk1">
                      <a:alpha val="40000"/>
                    </a:schemeClr>
                  </a:outerShdw>
                </a:effectLst>
              </a:rPr>
              <a:t>路程都相等</a:t>
            </a:r>
            <a:r>
              <a:rPr lang="zh-CN" altLang="en-US" sz="2400" b="1">
                <a:effectLst>
                  <a:outerShdw blurRad="38100" dist="19050" dir="2700000" algn="tl" rotWithShape="0">
                    <a:schemeClr val="dk1">
                      <a:alpha val="40000"/>
                    </a:schemeClr>
                  </a:outerShdw>
                </a:effectLst>
              </a:rPr>
              <a:t>。即路程与时间成正比；速度大小不随路程和时间变化。</a:t>
            </a:r>
          </a:p>
          <a:p>
            <a:pPr marL="0" indent="0">
              <a:lnSpc>
                <a:spcPct val="200000"/>
              </a:lnSpc>
              <a:buClr>
                <a:srgbClr val="F403F7"/>
              </a:buClr>
              <a:buFont typeface="Wingdings" charset="0"/>
              <a:buChar char="l"/>
            </a:pPr>
            <a:r>
              <a:rPr lang="zh-CN" altLang="en-US" sz="2400" b="1">
                <a:effectLst>
                  <a:outerShdw blurRad="38100" dist="19050" dir="2700000" algn="tl" rotWithShape="0">
                    <a:schemeClr val="dk1">
                      <a:alpha val="40000"/>
                    </a:schemeClr>
                  </a:outerShdw>
                </a:effectLst>
              </a:rPr>
              <a:t>匀速直线运动是最简单的机械运动。</a:t>
            </a:r>
            <a:endParaRPr lang="en-US" altLang="zh-CN" sz="2400" b="1">
              <a:effectLst>
                <a:outerShdw blurRad="38100" dist="19050" dir="2700000" algn="tl" rotWithShape="0">
                  <a:schemeClr val="dk1">
                    <a:alpha val="40000"/>
                  </a:scheme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5" presetClass="entr" presetSubtype="10" fill="hold" grpId="0" nodeType="afterEffect">
                                  <p:stCondLst>
                                    <p:cond delay="0"/>
                                  </p:stCondLst>
                                  <p:childTnLst>
                                    <p:set>
                                      <p:cBhvr>
                                        <p:cTn id="11" dur="1" fill="hold">
                                          <p:stCondLst>
                                            <p:cond delay="0"/>
                                          </p:stCondLst>
                                        </p:cTn>
                                        <p:tgtEl>
                                          <p:spTgt spid="7">
                                            <p:txEl>
                                              <p:pRg st="0" end="0"/>
                                            </p:txEl>
                                          </p:spTgt>
                                        </p:tgtEl>
                                        <p:attrNameLst>
                                          <p:attrName>style.visibility</p:attrName>
                                        </p:attrNameLst>
                                      </p:cBhvr>
                                      <p:to>
                                        <p:strVal val="visible"/>
                                      </p:to>
                                    </p:set>
                                    <p:animEffect transition="in" filter="checkerboard(across)">
                                      <p:cBhvr>
                                        <p:cTn id="12" dur="500"/>
                                        <p:tgtEl>
                                          <p:spTgt spid="7">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4" fill="hold" nodeType="clickEffect">
                                  <p:stCondLst>
                                    <p:cond delay="0"/>
                                  </p:stCondLst>
                                  <p:childTnLst>
                                    <p:set>
                                      <p:cBhvr>
                                        <p:cTn id="16" dur="1" fill="hold">
                                          <p:stCondLst>
                                            <p:cond delay="0"/>
                                          </p:stCondLst>
                                        </p:cTn>
                                        <p:tgtEl>
                                          <p:spTgt spid="7">
                                            <p:txEl>
                                              <p:pRg st="1" end="1"/>
                                            </p:txEl>
                                          </p:spTgt>
                                        </p:tgtEl>
                                        <p:attrNameLst>
                                          <p:attrName>style.visibility</p:attrName>
                                        </p:attrNameLst>
                                      </p:cBhvr>
                                      <p:to>
                                        <p:strVal val="visible"/>
                                      </p:to>
                                    </p:set>
                                    <p:anim calcmode="lin" valueType="num">
                                      <p:cBhvr additive="base">
                                        <p:cTn id="17" dur="500"/>
                                        <p:tgtEl>
                                          <p:spTgt spid="7">
                                            <p:txEl>
                                              <p:pRg st="1" end="1"/>
                                            </p:txEl>
                                          </p:spTgt>
                                        </p:tgtEl>
                                        <p:attrNameLst>
                                          <p:attrName>ppt_y</p:attrName>
                                        </p:attrNameLst>
                                      </p:cBhvr>
                                      <p:tavLst>
                                        <p:tav tm="0">
                                          <p:val>
                                            <p:strVal val="#ppt_y+#ppt_h*1.125000"/>
                                          </p:val>
                                        </p:tav>
                                        <p:tav tm="100000">
                                          <p:val>
                                            <p:strVal val="#ppt_y"/>
                                          </p:val>
                                        </p:tav>
                                      </p:tavLst>
                                    </p:anim>
                                    <p:animEffect transition="in" filter="wipe(up)">
                                      <p:cBhvr>
                                        <p:cTn id="18" dur="500"/>
                                        <p:tgtEl>
                                          <p:spTgt spid="7">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uiExpand="1" build="allAtOnce" bldLvl="0"/>
    </p:bld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p:nvPr/>
        </p:nvSpPr>
        <p:spPr>
          <a:xfrm>
            <a:off x="3104516" y="121920"/>
            <a:ext cx="3509010" cy="640080"/>
          </a:xfrm>
          <a:prstGeom prst="rect">
            <a:avLst/>
          </a:prstGeom>
          <a:noFill/>
          <a:ln>
            <a:noFill/>
          </a:ln>
        </p:spPr>
        <p:txBody>
          <a:bodyPr wrap="none" rtlCol="0" anchor="t">
            <a:spAutoFit/>
            <a:scene3d>
              <a:camera prst="orthographicFront"/>
              <a:lightRig rig="threePt" dir="t"/>
            </a:scene3d>
          </a:bodyPr>
          <a:lstStyle/>
          <a:p>
            <a:pPr marL="571500" indent="-571500" algn="ctr">
              <a:buClr>
                <a:srgbClr val="FF0000"/>
              </a:buClr>
              <a:buFont typeface="Wingdings" charset="0"/>
              <a:buChar char="p"/>
            </a:pPr>
            <a:r>
              <a:rPr lang="zh-CN" altLang="en-US" sz="3600" b="1">
                <a:ln w="22225">
                  <a:solidFill>
                    <a:schemeClr val="accent2"/>
                  </a:solidFill>
                  <a:prstDash val="solid"/>
                </a:ln>
                <a:solidFill>
                  <a:schemeClr val="accent2">
                    <a:lumMod val="40000"/>
                    <a:lumOff val="60000"/>
                  </a:schemeClr>
                </a:solidFill>
                <a:effectLst>
                  <a:outerShdw blurRad="38100" dist="38100" dir="2700000" algn="tl">
                    <a:srgbClr val="000000">
                      <a:alpha val="43137"/>
                    </a:srgbClr>
                  </a:outerShdw>
                </a:effectLst>
                <a:latin typeface="黑体" charset="0"/>
                <a:ea typeface="黑体" charset="0"/>
              </a:rPr>
              <a:t>匀速直线运动</a:t>
            </a:r>
          </a:p>
        </p:txBody>
      </p:sp>
      <p:sp>
        <p:nvSpPr>
          <p:cNvPr id="2" name="文本框 1"/>
          <p:cNvSpPr txBox="1"/>
          <p:nvPr/>
        </p:nvSpPr>
        <p:spPr>
          <a:xfrm>
            <a:off x="351790" y="996950"/>
            <a:ext cx="7693025" cy="457200"/>
          </a:xfrm>
          <a:prstGeom prst="rect">
            <a:avLst/>
          </a:prstGeom>
          <a:noFill/>
        </p:spPr>
        <p:txBody>
          <a:bodyPr wrap="square" rtlCol="0" anchor="t">
            <a:spAutoFit/>
            <a:scene3d>
              <a:camera prst="orthographicFront"/>
              <a:lightRig rig="threePt" dir="t"/>
            </a:scene3d>
          </a:bodyPr>
          <a:lstStyle/>
          <a:p>
            <a:pPr marL="171450" indent="-171450">
              <a:buClr>
                <a:srgbClr val="F403F7"/>
              </a:buClr>
              <a:buFont typeface="Wingdings" charset="0"/>
              <a:buChar char="Ø"/>
            </a:pPr>
            <a:r>
              <a:rPr lang="zh-CN" altLang="en-US" sz="2400" b="1">
                <a:effectLst>
                  <a:outerShdw blurRad="38100" dist="19050" dir="2700000" algn="tl" rotWithShape="0">
                    <a:schemeClr val="dk1">
                      <a:alpha val="40000"/>
                    </a:schemeClr>
                  </a:outerShdw>
                </a:effectLst>
              </a:rPr>
              <a:t>物体沿着</a:t>
            </a:r>
            <a:r>
              <a:rPr lang="zh-CN" altLang="en-US" sz="2400" b="1">
                <a:solidFill>
                  <a:srgbClr val="FF0000"/>
                </a:solidFill>
                <a:effectLst>
                  <a:outerShdw blurRad="38100" dist="19050" dir="2700000" algn="tl" rotWithShape="0">
                    <a:schemeClr val="dk1">
                      <a:alpha val="40000"/>
                    </a:schemeClr>
                  </a:outerShdw>
                </a:effectLst>
              </a:rPr>
              <a:t>直线</a:t>
            </a:r>
            <a:r>
              <a:rPr lang="zh-CN" altLang="en-US" sz="2400" b="1">
                <a:effectLst>
                  <a:outerShdw blurRad="38100" dist="19050" dir="2700000" algn="tl" rotWithShape="0">
                    <a:schemeClr val="dk1">
                      <a:alpha val="40000"/>
                    </a:schemeClr>
                  </a:outerShdw>
                </a:effectLst>
              </a:rPr>
              <a:t>且</a:t>
            </a:r>
            <a:r>
              <a:rPr lang="zh-CN" altLang="en-US" sz="2400" b="1">
                <a:solidFill>
                  <a:srgbClr val="FF0000"/>
                </a:solidFill>
                <a:effectLst>
                  <a:outerShdw blurRad="38100" dist="19050" dir="2700000" algn="tl" rotWithShape="0">
                    <a:schemeClr val="dk1">
                      <a:alpha val="40000"/>
                    </a:schemeClr>
                  </a:outerShdw>
                </a:effectLst>
              </a:rPr>
              <a:t>速度不变</a:t>
            </a:r>
            <a:r>
              <a:rPr lang="zh-CN" altLang="en-US" sz="2400" b="1">
                <a:effectLst>
                  <a:outerShdw blurRad="38100" dist="19050" dir="2700000" algn="tl" rotWithShape="0">
                    <a:schemeClr val="dk1">
                      <a:alpha val="40000"/>
                    </a:schemeClr>
                  </a:outerShdw>
                </a:effectLst>
              </a:rPr>
              <a:t>的运动叫做匀速直线运动。</a:t>
            </a:r>
          </a:p>
        </p:txBody>
      </p:sp>
      <p:sp>
        <p:nvSpPr>
          <p:cNvPr id="7" name="文本框 6"/>
          <p:cNvSpPr txBox="1"/>
          <p:nvPr/>
        </p:nvSpPr>
        <p:spPr>
          <a:xfrm>
            <a:off x="6206490" y="2224405"/>
            <a:ext cx="2609215" cy="1463040"/>
          </a:xfrm>
          <a:prstGeom prst="rect">
            <a:avLst/>
          </a:prstGeom>
          <a:noFill/>
        </p:spPr>
        <p:txBody>
          <a:bodyPr wrap="square" rtlCol="0" anchor="t">
            <a:spAutoFit/>
            <a:scene3d>
              <a:camera prst="orthographicFront"/>
              <a:lightRig rig="threePt" dir="t"/>
            </a:scene3d>
          </a:bodyPr>
          <a:lstStyle/>
          <a:p>
            <a:pPr marL="0" indent="0">
              <a:lnSpc>
                <a:spcPct val="150000"/>
              </a:lnSpc>
              <a:buClr>
                <a:srgbClr val="F403F7"/>
              </a:buClr>
              <a:buNone/>
            </a:pPr>
            <a:r>
              <a:rPr lang="zh-CN" altLang="en-US" sz="2000" b="1">
                <a:effectLst>
                  <a:outerShdw blurRad="38100" dist="19050" dir="2700000" algn="tl" rotWithShape="0">
                    <a:schemeClr val="dk1">
                      <a:alpha val="40000"/>
                    </a:schemeClr>
                  </a:outerShdw>
                </a:effectLst>
                <a:latin typeface="仿宋" charset="0"/>
                <a:ea typeface="仿宋" charset="0"/>
              </a:rPr>
              <a:t>平直轨道上平稳运行的列车有时可认为是匀速直线运动</a:t>
            </a:r>
          </a:p>
        </p:txBody>
      </p:sp>
      <p:pic>
        <p:nvPicPr>
          <p:cNvPr id="10" name="图片 9"/>
          <p:cNvPicPr>
            <a:picLocks noChangeAspect="1"/>
          </p:cNvPicPr>
          <p:nvPr/>
        </p:nvPicPr>
        <p:blipFill>
          <a:blip r:embed="rId2">
            <a:lum contrast="24000"/>
          </a:blip>
          <a:srcRect r="20469" b="5431"/>
          <a:stretch>
            <a:fillRect/>
          </a:stretch>
        </p:blipFill>
        <p:spPr>
          <a:xfrm>
            <a:off x="520065" y="1529080"/>
            <a:ext cx="5572125" cy="3004185"/>
          </a:xfrm>
          <a:prstGeom prst="rect">
            <a:avLst/>
          </a:prstGeom>
          <a:effectLst>
            <a:outerShdw blurRad="50800" dist="50800" dir="3600000" algn="tl" rotWithShape="0">
              <a:prstClr val="black">
                <a:alpha val="40000"/>
              </a:prstClr>
            </a:outerShdw>
          </a:effectLst>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p:nvPr/>
        </p:nvSpPr>
        <p:spPr>
          <a:xfrm>
            <a:off x="3104516" y="121920"/>
            <a:ext cx="3509010" cy="640080"/>
          </a:xfrm>
          <a:prstGeom prst="rect">
            <a:avLst/>
          </a:prstGeom>
          <a:noFill/>
          <a:ln>
            <a:noFill/>
          </a:ln>
        </p:spPr>
        <p:txBody>
          <a:bodyPr wrap="none" rtlCol="0" anchor="t">
            <a:spAutoFit/>
            <a:scene3d>
              <a:camera prst="orthographicFront"/>
              <a:lightRig rig="threePt" dir="t"/>
            </a:scene3d>
          </a:bodyPr>
          <a:lstStyle/>
          <a:p>
            <a:pPr marL="571500" indent="-571500" algn="ctr">
              <a:buClr>
                <a:srgbClr val="FF0000"/>
              </a:buClr>
              <a:buFont typeface="Wingdings" charset="0"/>
              <a:buChar char="p"/>
            </a:pPr>
            <a:r>
              <a:rPr lang="zh-CN" altLang="en-US" sz="3600" b="1">
                <a:ln w="22225">
                  <a:solidFill>
                    <a:schemeClr val="accent2"/>
                  </a:solidFill>
                  <a:prstDash val="solid"/>
                </a:ln>
                <a:solidFill>
                  <a:schemeClr val="accent2">
                    <a:lumMod val="40000"/>
                    <a:lumOff val="60000"/>
                  </a:schemeClr>
                </a:solidFill>
                <a:effectLst>
                  <a:outerShdw blurRad="38100" dist="38100" dir="2700000" algn="tl">
                    <a:srgbClr val="000000">
                      <a:alpha val="43137"/>
                    </a:srgbClr>
                  </a:outerShdw>
                </a:effectLst>
                <a:latin typeface="黑体" charset="0"/>
                <a:ea typeface="黑体" charset="0"/>
              </a:rPr>
              <a:t>匀速直线运动</a:t>
            </a:r>
          </a:p>
        </p:txBody>
      </p:sp>
      <p:sp>
        <p:nvSpPr>
          <p:cNvPr id="2" name="文本框 1"/>
          <p:cNvSpPr txBox="1"/>
          <p:nvPr/>
        </p:nvSpPr>
        <p:spPr>
          <a:xfrm>
            <a:off x="351790" y="848360"/>
            <a:ext cx="8472805" cy="3383280"/>
          </a:xfrm>
          <a:prstGeom prst="rect">
            <a:avLst/>
          </a:prstGeom>
          <a:noFill/>
        </p:spPr>
        <p:txBody>
          <a:bodyPr wrap="square" rtlCol="0" anchor="t">
            <a:spAutoFit/>
            <a:scene3d>
              <a:camera prst="orthographicFront"/>
              <a:lightRig rig="threePt" dir="t"/>
            </a:scene3d>
          </a:bodyPr>
          <a:lstStyle/>
          <a:p>
            <a:pPr marL="171450" indent="-171450">
              <a:lnSpc>
                <a:spcPct val="150000"/>
              </a:lnSpc>
              <a:buClr>
                <a:srgbClr val="F403F7"/>
              </a:buClr>
              <a:buFont typeface="Wingdings" charset="0"/>
              <a:buChar char="Ø"/>
            </a:pPr>
            <a:r>
              <a:rPr lang="zh-CN" altLang="en-US" sz="2400" b="1">
                <a:effectLst>
                  <a:outerShdw blurRad="38100" dist="19050" dir="2700000" algn="tl" rotWithShape="0">
                    <a:schemeClr val="dk1">
                      <a:alpha val="40000"/>
                    </a:schemeClr>
                  </a:outerShdw>
                </a:effectLst>
              </a:rPr>
              <a:t>物体做直线运动时，其速度的大小常常是改变的。即在相等的时间内通过的路程不相等。物体运动速度改变的运动叫做</a:t>
            </a:r>
            <a:r>
              <a:rPr lang="zh-CN" altLang="en-US" sz="2400" b="1">
                <a:solidFill>
                  <a:srgbClr val="FF0000"/>
                </a:solidFill>
                <a:effectLst>
                  <a:outerShdw blurRad="38100" dist="19050" dir="2700000" algn="tl" rotWithShape="0">
                    <a:schemeClr val="dk1">
                      <a:alpha val="40000"/>
                    </a:schemeClr>
                  </a:outerShdw>
                </a:effectLst>
              </a:rPr>
              <a:t>变速运动</a:t>
            </a:r>
            <a:r>
              <a:rPr lang="zh-CN" altLang="en-US" sz="2400" b="1">
                <a:effectLst>
                  <a:outerShdw blurRad="38100" dist="19050" dir="2700000" algn="tl" rotWithShape="0">
                    <a:schemeClr val="dk1">
                      <a:alpha val="40000"/>
                    </a:schemeClr>
                  </a:outerShdw>
                </a:effectLst>
              </a:rPr>
              <a:t>。</a:t>
            </a:r>
          </a:p>
          <a:p>
            <a:pPr marL="171450" indent="-171450">
              <a:lnSpc>
                <a:spcPct val="150000"/>
              </a:lnSpc>
              <a:buClr>
                <a:srgbClr val="F403F7"/>
              </a:buClr>
              <a:buFont typeface="Wingdings" charset="0"/>
              <a:buChar char="Ø"/>
            </a:pPr>
            <a:endParaRPr lang="zh-CN" altLang="en-US" sz="2400" b="1">
              <a:effectLst>
                <a:outerShdw blurRad="38100" dist="19050" dir="2700000" algn="tl" rotWithShape="0">
                  <a:schemeClr val="dk1">
                    <a:alpha val="40000"/>
                  </a:schemeClr>
                </a:outerShdw>
              </a:effectLst>
            </a:endParaRPr>
          </a:p>
          <a:p>
            <a:pPr marL="171450" indent="-171450">
              <a:lnSpc>
                <a:spcPct val="150000"/>
              </a:lnSpc>
              <a:buClr>
                <a:srgbClr val="F403F7"/>
              </a:buClr>
              <a:buFont typeface="Wingdings" charset="0"/>
              <a:buChar char="Ø"/>
            </a:pPr>
            <a:r>
              <a:rPr lang="zh-CN" altLang="en-US" sz="2400" b="1">
                <a:effectLst>
                  <a:outerShdw blurRad="38100" dist="19050" dir="2700000" algn="tl" rotWithShape="0">
                    <a:schemeClr val="dk1">
                      <a:alpha val="40000"/>
                    </a:schemeClr>
                  </a:outerShdw>
                </a:effectLst>
              </a:rPr>
              <a:t>变速运动比匀速直线运动复杂，如果只做粗略研究，也可以用             来计算。这样算出来的速度叫</a:t>
            </a:r>
            <a:r>
              <a:rPr lang="zh-CN" altLang="en-US" sz="2400" b="1">
                <a:solidFill>
                  <a:srgbClr val="FF0000"/>
                </a:solidFill>
                <a:effectLst>
                  <a:outerShdw blurRad="38100" dist="19050" dir="2700000" algn="tl" rotWithShape="0">
                    <a:schemeClr val="dk1">
                      <a:alpha val="40000"/>
                    </a:schemeClr>
                  </a:outerShdw>
                </a:effectLst>
              </a:rPr>
              <a:t>平均速度</a:t>
            </a:r>
            <a:r>
              <a:rPr lang="zh-CN" altLang="en-US" sz="2400" b="1">
                <a:effectLst>
                  <a:outerShdw blurRad="38100" dist="19050" dir="2700000" algn="tl" rotWithShape="0">
                    <a:schemeClr val="dk1">
                      <a:alpha val="40000"/>
                    </a:schemeClr>
                  </a:outerShdw>
                </a:effectLst>
              </a:rPr>
              <a:t>。</a:t>
            </a:r>
          </a:p>
        </p:txBody>
      </p:sp>
      <p:graphicFrame>
        <p:nvGraphicFramePr>
          <p:cNvPr id="5" name="对象 4"/>
          <p:cNvGraphicFramePr>
            <a:graphicFrameLocks/>
          </p:cNvGraphicFramePr>
          <p:nvPr/>
        </p:nvGraphicFramePr>
        <p:xfrm>
          <a:off x="989965" y="3595370"/>
          <a:ext cx="966470" cy="718185"/>
        </p:xfrm>
        <a:graphic>
          <a:graphicData uri="http://schemas.openxmlformats.org/presentationml/2006/ole">
            <p:oleObj spid="_x0000_s47105" r:id="rId3" imgW="355320" imgH="393480" progId="">
              <p:embed/>
            </p:oleObj>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p:cNvSpPr txBox="1"/>
          <p:nvPr/>
        </p:nvSpPr>
        <p:spPr>
          <a:xfrm>
            <a:off x="271780" y="777875"/>
            <a:ext cx="8554720" cy="1041400"/>
          </a:xfrm>
          <a:prstGeom prst="rect">
            <a:avLst/>
          </a:prstGeom>
          <a:noFill/>
        </p:spPr>
        <p:txBody>
          <a:bodyPr wrap="square" rtlCol="0" anchor="t">
            <a:spAutoFit/>
            <a:scene3d>
              <a:camera prst="orthographicFront"/>
              <a:lightRig rig="threePt" dir="t"/>
            </a:scene3d>
          </a:bodyPr>
          <a:lstStyle/>
          <a:p>
            <a:pPr>
              <a:lnSpc>
                <a:spcPct val="130000"/>
              </a:lnSpc>
              <a:spcBef>
                <a:spcPts val="0"/>
              </a:spcBef>
              <a:spcAft>
                <a:spcPts val="0"/>
              </a:spcAft>
            </a:pPr>
            <a:r>
              <a:rPr sz="2400" b="1">
                <a:solidFill>
                  <a:srgbClr val="FF0000"/>
                </a:solidFill>
                <a:effectLst>
                  <a:outerShdw blurRad="38100" dist="19050" dir="2700000" algn="tl" rotWithShape="0">
                    <a:schemeClr val="dk1">
                      <a:alpha val="40000"/>
                    </a:schemeClr>
                  </a:outerShdw>
                </a:effectLst>
                <a:latin typeface="Times New Roman" charset="0"/>
                <a:ea typeface="黑体" charset="0"/>
              </a:rPr>
              <a:t>例1：</a:t>
            </a:r>
            <a:r>
              <a:rPr sz="2400" b="1">
                <a:solidFill>
                  <a:schemeClr val="tx1"/>
                </a:solidFill>
                <a:effectLst>
                  <a:outerShdw blurRad="38100" dist="19050" dir="2700000" algn="tl" rotWithShape="0">
                    <a:schemeClr val="dk1">
                      <a:alpha val="40000"/>
                    </a:schemeClr>
                  </a:outerShdw>
                </a:effectLst>
                <a:latin typeface="Times New Roman" charset="0"/>
              </a:rPr>
              <a:t>我国优秀运动员刘翔在2004雅典奥运会上勇夺110m跨栏金牌并打破奥运会纪录，成绩12.91s。他的平均速度是多少？</a:t>
            </a:r>
          </a:p>
        </p:txBody>
      </p:sp>
      <p:sp>
        <p:nvSpPr>
          <p:cNvPr id="3" name="矩形 2"/>
          <p:cNvSpPr/>
          <p:nvPr/>
        </p:nvSpPr>
        <p:spPr>
          <a:xfrm>
            <a:off x="2186306" y="121920"/>
            <a:ext cx="5345430" cy="640080"/>
          </a:xfrm>
          <a:prstGeom prst="rect">
            <a:avLst/>
          </a:prstGeom>
          <a:noFill/>
          <a:ln>
            <a:noFill/>
          </a:ln>
        </p:spPr>
        <p:txBody>
          <a:bodyPr wrap="none" rtlCol="0" anchor="t">
            <a:spAutoFit/>
            <a:scene3d>
              <a:camera prst="orthographicFront"/>
              <a:lightRig rig="threePt" dir="t"/>
            </a:scene3d>
          </a:bodyPr>
          <a:lstStyle/>
          <a:p>
            <a:pPr marL="571500" indent="-571500" algn="ctr">
              <a:buClr>
                <a:srgbClr val="FF0000"/>
              </a:buClr>
              <a:buFont typeface="Wingdings" charset="0"/>
              <a:buChar char="p"/>
            </a:pPr>
            <a:r>
              <a:rPr lang="zh-CN" altLang="en-US" sz="3600" b="1">
                <a:ln w="22225">
                  <a:solidFill>
                    <a:schemeClr val="accent2"/>
                  </a:solidFill>
                  <a:prstDash val="solid"/>
                </a:ln>
                <a:solidFill>
                  <a:schemeClr val="accent2">
                    <a:lumMod val="40000"/>
                    <a:lumOff val="60000"/>
                  </a:schemeClr>
                </a:solidFill>
                <a:effectLst>
                  <a:outerShdw blurRad="38100" dist="38100" dir="2700000" algn="tl">
                    <a:srgbClr val="000000">
                      <a:alpha val="43137"/>
                    </a:srgbClr>
                  </a:outerShdw>
                </a:effectLst>
                <a:latin typeface="黑体" charset="0"/>
                <a:ea typeface="黑体" charset="0"/>
              </a:rPr>
              <a:t>计算路程、速度、时间</a:t>
            </a:r>
          </a:p>
        </p:txBody>
      </p:sp>
      <p:sp>
        <p:nvSpPr>
          <p:cNvPr id="5" name="文本框 4"/>
          <p:cNvSpPr txBox="1"/>
          <p:nvPr/>
        </p:nvSpPr>
        <p:spPr>
          <a:xfrm>
            <a:off x="271780" y="1830705"/>
            <a:ext cx="8508365" cy="969010"/>
          </a:xfrm>
          <a:prstGeom prst="rect">
            <a:avLst/>
          </a:prstGeom>
          <a:noFill/>
        </p:spPr>
        <p:txBody>
          <a:bodyPr wrap="square" rtlCol="0" anchor="t">
            <a:spAutoFit/>
            <a:scene3d>
              <a:camera prst="orthographicFront"/>
              <a:lightRig rig="threePt" dir="t"/>
            </a:scene3d>
          </a:bodyPr>
          <a:lstStyle/>
          <a:p>
            <a:pPr>
              <a:lnSpc>
                <a:spcPct val="120000"/>
              </a:lnSpc>
              <a:spcBef>
                <a:spcPts val="0"/>
              </a:spcBef>
              <a:spcAft>
                <a:spcPts val="0"/>
              </a:spcAft>
            </a:pPr>
            <a:r>
              <a:rPr lang="zh-CN" altLang="en-US" sz="2400" b="1">
                <a:solidFill>
                  <a:srgbClr val="FF0000"/>
                </a:solidFill>
                <a:effectLst>
                  <a:outerShdw blurRad="38100" dist="19050" dir="2700000" algn="tl" rotWithShape="0">
                    <a:schemeClr val="dk1">
                      <a:alpha val="40000"/>
                    </a:schemeClr>
                  </a:outerShdw>
                </a:effectLst>
                <a:latin typeface="黑体" charset="0"/>
                <a:ea typeface="黑体" charset="0"/>
              </a:rPr>
              <a:t>解：</a:t>
            </a:r>
            <a:r>
              <a:rPr lang="zh-CN" altLang="en-US" sz="2400" b="1">
                <a:solidFill>
                  <a:schemeClr val="tx1"/>
                </a:solidFill>
                <a:effectLst>
                  <a:outerShdw blurRad="38100" dist="19050" dir="2700000" algn="tl" rotWithShape="0">
                    <a:schemeClr val="dk1">
                      <a:alpha val="40000"/>
                    </a:schemeClr>
                  </a:outerShdw>
                </a:effectLst>
                <a:latin typeface="Times New Roman" charset="0"/>
                <a:ea typeface="仿宋" charset="0"/>
              </a:rPr>
              <a:t>刘翔在运动过程中通过的路程s=110m，所用时间t=12.91s，利用公式v=s/t计算它的平均速度为：</a:t>
            </a:r>
          </a:p>
        </p:txBody>
      </p:sp>
      <p:graphicFrame>
        <p:nvGraphicFramePr>
          <p:cNvPr id="6" name="对象 5"/>
          <p:cNvGraphicFramePr>
            <a:graphicFrameLocks/>
          </p:cNvGraphicFramePr>
          <p:nvPr/>
        </p:nvGraphicFramePr>
        <p:xfrm>
          <a:off x="821690" y="3366770"/>
          <a:ext cx="3775710" cy="873125"/>
        </p:xfrm>
        <a:graphic>
          <a:graphicData uri="http://schemas.openxmlformats.org/presentationml/2006/ole">
            <p:oleObj spid="_x0000_s51201" r:id="rId3" imgW="3775680" imgH="873000" progId="">
              <p:embed/>
            </p:oleObj>
          </a:graphicData>
        </a:graphic>
      </p:graphicFrame>
      <p:sp>
        <p:nvSpPr>
          <p:cNvPr id="9" name="圆角矩形标注 8"/>
          <p:cNvSpPr/>
          <p:nvPr/>
        </p:nvSpPr>
        <p:spPr>
          <a:xfrm>
            <a:off x="5427345" y="2559050"/>
            <a:ext cx="2077720" cy="493395"/>
          </a:xfrm>
          <a:prstGeom prst="wedgeRoundRectCallout">
            <a:avLst>
              <a:gd name="adj1" fmla="val -62286"/>
              <a:gd name="adj2" fmla="val -96779"/>
              <a:gd name="adj3" fmla="val 16667"/>
            </a:avLst>
          </a:prstGeom>
          <a:noFill/>
          <a:ln>
            <a:solidFill>
              <a:srgbClr val="F8520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a:solidFill>
                  <a:srgbClr val="0000FF"/>
                </a:solidFill>
                <a:effectLst>
                  <a:outerShdw blurRad="38100" dist="25400" dir="5400000" algn="ctr" rotWithShape="0">
                    <a:srgbClr val="6E747A">
                      <a:alpha val="43000"/>
                    </a:srgbClr>
                  </a:outerShdw>
                </a:effectLst>
              </a:rPr>
              <a:t>必要文字说明</a:t>
            </a:r>
          </a:p>
        </p:txBody>
      </p:sp>
      <p:sp>
        <p:nvSpPr>
          <p:cNvPr id="10" name="圆角矩形标注 9"/>
          <p:cNvSpPr/>
          <p:nvPr/>
        </p:nvSpPr>
        <p:spPr>
          <a:xfrm>
            <a:off x="594995" y="2879725"/>
            <a:ext cx="1664335" cy="481330"/>
          </a:xfrm>
          <a:prstGeom prst="wedgeRoundRectCallout">
            <a:avLst>
              <a:gd name="adj1" fmla="val -896"/>
              <a:gd name="adj2" fmla="val 132058"/>
              <a:gd name="adj3" fmla="val 16667"/>
            </a:avLst>
          </a:prstGeom>
          <a:noFill/>
          <a:ln>
            <a:solidFill>
              <a:srgbClr val="F8520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a:solidFill>
                  <a:srgbClr val="0000FF"/>
                </a:solidFill>
                <a:effectLst>
                  <a:outerShdw blurRad="38100" dist="25400" dir="5400000" algn="ctr" rotWithShape="0">
                    <a:srgbClr val="6E747A">
                      <a:alpha val="43000"/>
                    </a:srgbClr>
                  </a:outerShdw>
                </a:effectLst>
              </a:rPr>
              <a:t>所用公式</a:t>
            </a:r>
          </a:p>
        </p:txBody>
      </p:sp>
      <p:sp>
        <p:nvSpPr>
          <p:cNvPr id="11" name="圆角矩形标注 10"/>
          <p:cNvSpPr/>
          <p:nvPr/>
        </p:nvSpPr>
        <p:spPr>
          <a:xfrm>
            <a:off x="3270250" y="4154805"/>
            <a:ext cx="3995420" cy="813435"/>
          </a:xfrm>
          <a:prstGeom prst="wedgeRoundRectCallout">
            <a:avLst>
              <a:gd name="adj1" fmla="val -49075"/>
              <a:gd name="adj2" fmla="val -83015"/>
              <a:gd name="adj3" fmla="val 16667"/>
            </a:avLst>
          </a:prstGeom>
          <a:noFill/>
          <a:ln>
            <a:solidFill>
              <a:srgbClr val="F8520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eaLnBrk="1" fontAlgn="auto" latinLnBrk="0" hangingPunct="1"/>
            <a:r>
              <a:rPr lang="zh-CN" altLang="en-US" sz="2400" b="1">
                <a:solidFill>
                  <a:srgbClr val="0000FF"/>
                </a:solidFill>
                <a:effectLst>
                  <a:outerShdw blurRad="38100" dist="25400" dir="5400000" algn="ctr" rotWithShape="0">
                    <a:srgbClr val="6E747A">
                      <a:alpha val="43000"/>
                    </a:srgbClr>
                  </a:outerShdw>
                </a:effectLst>
              </a:rPr>
              <a:t>代入数据，求出结果。数字后面要正确写出</a:t>
            </a:r>
            <a:r>
              <a:rPr lang="zh-CN" altLang="en-US" sz="2400" b="1">
                <a:solidFill>
                  <a:srgbClr val="FF0000"/>
                </a:solidFill>
                <a:effectLst>
                  <a:outerShdw blurRad="38100" dist="25400" dir="5400000" algn="ctr" rotWithShape="0">
                    <a:srgbClr val="6E747A">
                      <a:alpha val="43000"/>
                    </a:srgbClr>
                  </a:outerShdw>
                </a:effectLst>
              </a:rPr>
              <a:t>单位</a:t>
            </a:r>
            <a:r>
              <a:rPr lang="zh-CN" altLang="en-US" sz="2400" b="1">
                <a:solidFill>
                  <a:srgbClr val="0000FF"/>
                </a:solidFill>
                <a:effectLst>
                  <a:outerShdw blurRad="38100" dist="25400" dir="5400000" algn="ctr" rotWithShape="0">
                    <a:srgbClr val="6E747A">
                      <a:alpha val="43000"/>
                    </a:srgbClr>
                  </a:outerShdw>
                </a:effectLst>
              </a:rPr>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p:tgtEl>
                                          <p:spTgt spid="5"/>
                                        </p:tgtEl>
                                        <p:attrNameLst>
                                          <p:attrName>ppt_y</p:attrName>
                                        </p:attrNameLst>
                                      </p:cBhvr>
                                      <p:tavLst>
                                        <p:tav tm="0">
                                          <p:val>
                                            <p:strVal val="#ppt_y+#ppt_h*1.125000"/>
                                          </p:val>
                                        </p:tav>
                                        <p:tav tm="100000">
                                          <p:val>
                                            <p:strVal val="#ppt_y"/>
                                          </p:val>
                                        </p:tav>
                                      </p:tavLst>
                                    </p:anim>
                                    <p:animEffect transition="in" filter="wipe(up)">
                                      <p:cBhvr>
                                        <p:cTn id="8" dur="500"/>
                                        <p:tgtEl>
                                          <p:spTgt spid="5"/>
                                        </p:tgtEl>
                                      </p:cBhvr>
                                    </p:animEffect>
                                  </p:childTnLst>
                                </p:cTn>
                              </p:par>
                            </p:childTnLst>
                          </p:cTn>
                        </p:par>
                        <p:par>
                          <p:cTn id="9" fill="hold">
                            <p:stCondLst>
                              <p:cond delay="500"/>
                            </p:stCondLst>
                            <p:childTnLst>
                              <p:par>
                                <p:cTn id="10" presetID="12" presetClass="entr" presetSubtype="4" fill="hold" nodeType="after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500"/>
                                        <p:tgtEl>
                                          <p:spTgt spid="6"/>
                                        </p:tgtEl>
                                        <p:attrNameLst>
                                          <p:attrName>ppt_y</p:attrName>
                                        </p:attrNameLst>
                                      </p:cBhvr>
                                      <p:tavLst>
                                        <p:tav tm="0">
                                          <p:val>
                                            <p:strVal val="#ppt_y+#ppt_h*1.125000"/>
                                          </p:val>
                                        </p:tav>
                                        <p:tav tm="100000">
                                          <p:val>
                                            <p:strVal val="#ppt_y"/>
                                          </p:val>
                                        </p:tav>
                                      </p:tavLst>
                                    </p:anim>
                                    <p:animEffect transition="in" filter="wipe(up)">
                                      <p:cBhvr>
                                        <p:cTn id="13" dur="500"/>
                                        <p:tgtEl>
                                          <p:spTgt spid="6"/>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1" fill="hold" grpId="0" nodeType="click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wipe(up)">
                                      <p:cBhvr>
                                        <p:cTn id="18" dur="500"/>
                                        <p:tgtEl>
                                          <p:spTgt spid="9"/>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4" fill="hold" grpId="0" nodeType="click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wipe(down)">
                                      <p:cBhvr>
                                        <p:cTn id="23" dur="500"/>
                                        <p:tgtEl>
                                          <p:spTgt spid="10"/>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1" fill="hold" grpId="0" nodeType="click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wipe(up)">
                                      <p:cBhvr>
                                        <p:cTn id="28"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9" grpId="0" bldLvl="0" animBg="1"/>
      <p:bldP spid="10" grpId="0" bldLvl="0" animBg="1"/>
      <p:bldP spid="11" grpId="0" bldLvl="0" animBg="1"/>
    </p:bld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p:cNvSpPr txBox="1"/>
          <p:nvPr/>
        </p:nvSpPr>
        <p:spPr>
          <a:xfrm>
            <a:off x="271780" y="777875"/>
            <a:ext cx="8554720" cy="1041400"/>
          </a:xfrm>
          <a:prstGeom prst="rect">
            <a:avLst/>
          </a:prstGeom>
          <a:noFill/>
        </p:spPr>
        <p:txBody>
          <a:bodyPr wrap="square" rtlCol="0" anchor="t">
            <a:spAutoFit/>
            <a:scene3d>
              <a:camera prst="orthographicFront"/>
              <a:lightRig rig="threePt" dir="t"/>
            </a:scene3d>
          </a:bodyPr>
          <a:lstStyle/>
          <a:p>
            <a:pPr marL="0" indent="0">
              <a:lnSpc>
                <a:spcPct val="130000"/>
              </a:lnSpc>
              <a:spcBef>
                <a:spcPts val="0"/>
              </a:spcBef>
              <a:spcAft>
                <a:spcPts val="0"/>
              </a:spcAft>
              <a:buClr>
                <a:srgbClr val="F403F7"/>
              </a:buClr>
              <a:buFont typeface="Wingdings" charset="0"/>
              <a:buChar char="l"/>
            </a:pPr>
            <a:r>
              <a:rPr sz="2400" b="1">
                <a:solidFill>
                  <a:schemeClr val="tx1"/>
                </a:solidFill>
                <a:effectLst>
                  <a:outerShdw blurRad="38100" dist="19050" dir="2700000" algn="tl" rotWithShape="0">
                    <a:schemeClr val="dk1">
                      <a:alpha val="40000"/>
                    </a:schemeClr>
                  </a:outerShdw>
                </a:effectLst>
                <a:latin typeface="Times New Roman" charset="0"/>
              </a:rPr>
              <a:t>火车在北京和上海之间的运行速度约为104 km/h，两地之间的铁路线长1456 km，火车从北京到上海大约要用多长时间？</a:t>
            </a:r>
          </a:p>
        </p:txBody>
      </p:sp>
      <p:sp>
        <p:nvSpPr>
          <p:cNvPr id="3" name="矩形 2"/>
          <p:cNvSpPr/>
          <p:nvPr/>
        </p:nvSpPr>
        <p:spPr>
          <a:xfrm>
            <a:off x="2186306" y="121920"/>
            <a:ext cx="5345430" cy="640080"/>
          </a:xfrm>
          <a:prstGeom prst="rect">
            <a:avLst/>
          </a:prstGeom>
          <a:noFill/>
          <a:ln>
            <a:noFill/>
          </a:ln>
        </p:spPr>
        <p:txBody>
          <a:bodyPr wrap="none" rtlCol="0" anchor="t">
            <a:spAutoFit/>
            <a:scene3d>
              <a:camera prst="orthographicFront"/>
              <a:lightRig rig="threePt" dir="t"/>
            </a:scene3d>
          </a:bodyPr>
          <a:lstStyle/>
          <a:p>
            <a:pPr marL="571500" indent="-571500" algn="ctr">
              <a:buClr>
                <a:srgbClr val="FF0000"/>
              </a:buClr>
              <a:buFont typeface="Wingdings" charset="0"/>
              <a:buChar char="p"/>
            </a:pPr>
            <a:r>
              <a:rPr lang="zh-CN" altLang="en-US" sz="3600" b="1">
                <a:ln w="22225">
                  <a:solidFill>
                    <a:schemeClr val="accent2"/>
                  </a:solidFill>
                  <a:prstDash val="solid"/>
                </a:ln>
                <a:solidFill>
                  <a:schemeClr val="accent2">
                    <a:lumMod val="40000"/>
                    <a:lumOff val="60000"/>
                  </a:schemeClr>
                </a:solidFill>
                <a:effectLst>
                  <a:outerShdw blurRad="38100" dist="38100" dir="2700000" algn="tl">
                    <a:srgbClr val="000000">
                      <a:alpha val="43137"/>
                    </a:srgbClr>
                  </a:outerShdw>
                </a:effectLst>
                <a:latin typeface="黑体" charset="0"/>
                <a:ea typeface="黑体" charset="0"/>
              </a:rPr>
              <a:t>计算路程、速度、时间</a:t>
            </a:r>
          </a:p>
        </p:txBody>
      </p:sp>
      <p:pic>
        <p:nvPicPr>
          <p:cNvPr id="5" name="图片 4" descr="图片1"/>
          <p:cNvPicPr>
            <a:picLocks noChangeAspect="1"/>
          </p:cNvPicPr>
          <p:nvPr/>
        </p:nvPicPr>
        <p:blipFill>
          <a:blip r:embed="rId3"/>
          <a:stretch>
            <a:fillRect/>
          </a:stretch>
        </p:blipFill>
        <p:spPr>
          <a:xfrm>
            <a:off x="7035800" y="4136390"/>
            <a:ext cx="1794510" cy="862330"/>
          </a:xfrm>
          <a:prstGeom prst="rect">
            <a:avLst/>
          </a:prstGeom>
        </p:spPr>
      </p:pic>
      <p:sp>
        <p:nvSpPr>
          <p:cNvPr id="6" name="文本框 5"/>
          <p:cNvSpPr txBox="1"/>
          <p:nvPr/>
        </p:nvSpPr>
        <p:spPr>
          <a:xfrm>
            <a:off x="271780" y="1922145"/>
            <a:ext cx="8508365" cy="530225"/>
          </a:xfrm>
          <a:prstGeom prst="rect">
            <a:avLst/>
          </a:prstGeom>
          <a:noFill/>
        </p:spPr>
        <p:txBody>
          <a:bodyPr wrap="square" rtlCol="0" anchor="t">
            <a:spAutoFit/>
            <a:scene3d>
              <a:camera prst="orthographicFront"/>
              <a:lightRig rig="threePt" dir="t"/>
            </a:scene3d>
          </a:bodyPr>
          <a:lstStyle/>
          <a:p>
            <a:pPr>
              <a:lnSpc>
                <a:spcPct val="120000"/>
              </a:lnSpc>
              <a:spcBef>
                <a:spcPts val="0"/>
              </a:spcBef>
              <a:spcAft>
                <a:spcPts val="0"/>
              </a:spcAft>
            </a:pPr>
            <a:r>
              <a:rPr lang="zh-CN" altLang="en-US" sz="2400" b="1">
                <a:solidFill>
                  <a:srgbClr val="FF0000"/>
                </a:solidFill>
                <a:effectLst>
                  <a:outerShdw blurRad="38100" dist="19050" dir="2700000" algn="tl" rotWithShape="0">
                    <a:schemeClr val="dk1">
                      <a:alpha val="40000"/>
                    </a:schemeClr>
                  </a:outerShdw>
                </a:effectLst>
                <a:latin typeface="黑体" charset="0"/>
                <a:ea typeface="黑体" charset="0"/>
              </a:rPr>
              <a:t>解：</a:t>
            </a:r>
            <a:r>
              <a:rPr lang="zh-CN" altLang="en-US" sz="2400" b="1">
                <a:solidFill>
                  <a:schemeClr val="tx1"/>
                </a:solidFill>
                <a:effectLst>
                  <a:outerShdw blurRad="38100" dist="19050" dir="2700000" algn="tl" rotWithShape="0">
                    <a:schemeClr val="dk1">
                      <a:alpha val="40000"/>
                    </a:schemeClr>
                  </a:outerShdw>
                </a:effectLst>
                <a:latin typeface="Times New Roman" charset="0"/>
                <a:ea typeface="仿宋" charset="0"/>
              </a:rPr>
              <a:t>由               得：</a:t>
            </a:r>
          </a:p>
        </p:txBody>
      </p:sp>
      <p:graphicFrame>
        <p:nvGraphicFramePr>
          <p:cNvPr id="8" name="对象 7"/>
          <p:cNvGraphicFramePr>
            <a:graphicFrameLocks/>
          </p:cNvGraphicFramePr>
          <p:nvPr/>
        </p:nvGraphicFramePr>
        <p:xfrm>
          <a:off x="1285875" y="1874520"/>
          <a:ext cx="1035685" cy="716915"/>
        </p:xfrm>
        <a:graphic>
          <a:graphicData uri="http://schemas.openxmlformats.org/presentationml/2006/ole">
            <p:oleObj spid="_x0000_s52226" r:id="rId4" imgW="355320" imgH="393480" progId="">
              <p:embed/>
            </p:oleObj>
          </a:graphicData>
        </a:graphic>
      </p:graphicFrame>
      <p:graphicFrame>
        <p:nvGraphicFramePr>
          <p:cNvPr id="10" name="对象 9"/>
          <p:cNvGraphicFramePr>
            <a:graphicFrameLocks/>
          </p:cNvGraphicFramePr>
          <p:nvPr/>
        </p:nvGraphicFramePr>
        <p:xfrm>
          <a:off x="3104833" y="1831975"/>
          <a:ext cx="3003550" cy="744220"/>
        </p:xfrm>
        <a:graphic>
          <a:graphicData uri="http://schemas.openxmlformats.org/presentationml/2006/ole">
            <p:oleObj spid="_x0000_s52225" r:id="rId5" imgW="1498320" imgH="393480" progId="">
              <p:embed/>
            </p:oleObj>
          </a:graphicData>
        </a:graphic>
      </p:graphicFrame>
      <p:sp>
        <p:nvSpPr>
          <p:cNvPr id="12" name="文本框 11"/>
          <p:cNvSpPr txBox="1"/>
          <p:nvPr/>
        </p:nvSpPr>
        <p:spPr>
          <a:xfrm>
            <a:off x="213995" y="2622550"/>
            <a:ext cx="2206625" cy="518160"/>
          </a:xfrm>
          <a:prstGeom prst="rect">
            <a:avLst/>
          </a:prstGeom>
          <a:noFill/>
        </p:spPr>
        <p:txBody>
          <a:bodyPr wrap="square" rtlCol="0" anchor="t">
            <a:spAutoFit/>
            <a:scene3d>
              <a:camera prst="orthographicFront"/>
              <a:lightRig rig="threePt" dir="t"/>
            </a:scene3d>
          </a:bodyPr>
          <a:lstStyle/>
          <a:p>
            <a:pPr marL="0" indent="0">
              <a:buClr>
                <a:srgbClr val="F403F7"/>
              </a:buClr>
              <a:buNone/>
            </a:pPr>
            <a:r>
              <a:rPr lang="zh-CN" altLang="en-US" sz="2800" b="1">
                <a:solidFill>
                  <a:srgbClr val="FF0000"/>
                </a:solidFill>
                <a:effectLst>
                  <a:outerShdw blurRad="38100" dist="19050" dir="2700000" algn="tl" rotWithShape="0">
                    <a:schemeClr val="dk1">
                      <a:alpha val="40000"/>
                    </a:schemeClr>
                  </a:outerShdw>
                </a:effectLst>
                <a:latin typeface="黑体" charset="0"/>
                <a:ea typeface="黑体" charset="0"/>
              </a:rPr>
              <a:t>【点拨】</a:t>
            </a:r>
          </a:p>
        </p:txBody>
      </p:sp>
      <p:sp>
        <p:nvSpPr>
          <p:cNvPr id="13" name="文本框 12"/>
          <p:cNvSpPr txBox="1"/>
          <p:nvPr/>
        </p:nvSpPr>
        <p:spPr>
          <a:xfrm>
            <a:off x="363220" y="3139440"/>
            <a:ext cx="8449310" cy="1737360"/>
          </a:xfrm>
          <a:prstGeom prst="rect">
            <a:avLst/>
          </a:prstGeom>
          <a:noFill/>
        </p:spPr>
        <p:txBody>
          <a:bodyPr wrap="square" rtlCol="0" anchor="t">
            <a:spAutoFit/>
            <a:scene3d>
              <a:camera prst="orthographicFront"/>
              <a:lightRig rig="threePt" dir="t"/>
            </a:scene3d>
          </a:bodyPr>
          <a:lstStyle/>
          <a:p>
            <a:pPr marL="0" indent="0">
              <a:lnSpc>
                <a:spcPct val="150000"/>
              </a:lnSpc>
              <a:buClr>
                <a:srgbClr val="F403F7"/>
              </a:buClr>
              <a:buFont typeface="Wingdings" charset="0"/>
              <a:buChar char="l"/>
            </a:pPr>
            <a:r>
              <a:rPr lang="zh-CN" altLang="en-US" sz="2400" b="1">
                <a:solidFill>
                  <a:srgbClr val="0000FF"/>
                </a:solidFill>
                <a:effectLst>
                  <a:outerShdw blurRad="38100" dist="19050" dir="2700000" algn="tl" rotWithShape="0">
                    <a:schemeClr val="dk1">
                      <a:alpha val="40000"/>
                    </a:schemeClr>
                  </a:outerShdw>
                </a:effectLst>
              </a:rPr>
              <a:t>把数值和单位代入时，单位要统一。</a:t>
            </a:r>
          </a:p>
          <a:p>
            <a:pPr marL="0" indent="0">
              <a:lnSpc>
                <a:spcPct val="150000"/>
              </a:lnSpc>
              <a:buClr>
                <a:srgbClr val="F403F7"/>
              </a:buClr>
              <a:buFont typeface="Wingdings" charset="0"/>
              <a:buChar char="l"/>
            </a:pPr>
            <a:r>
              <a:rPr lang="zh-CN" altLang="en-US" sz="2400" b="1">
                <a:solidFill>
                  <a:srgbClr val="0000FF"/>
                </a:solidFill>
                <a:effectLst>
                  <a:outerShdw blurRad="38100" dist="19050" dir="2700000" algn="tl" rotWithShape="0">
                    <a:schemeClr val="dk1">
                      <a:alpha val="40000"/>
                    </a:schemeClr>
                  </a:outerShdw>
                </a:effectLst>
              </a:rPr>
              <a:t>包含</a:t>
            </a:r>
            <a:r>
              <a:rPr lang="en-US" altLang="zh-CN" sz="2400" b="1">
                <a:solidFill>
                  <a:srgbClr val="0000FF"/>
                </a:solidFill>
                <a:effectLst>
                  <a:outerShdw blurRad="38100" dist="19050" dir="2700000" algn="tl" rotWithShape="0">
                    <a:schemeClr val="dk1">
                      <a:alpha val="40000"/>
                    </a:schemeClr>
                  </a:outerShdw>
                </a:effectLst>
              </a:rPr>
              <a:t>3</a:t>
            </a:r>
            <a:r>
              <a:rPr lang="zh-CN" altLang="en-US" sz="2400" b="1">
                <a:solidFill>
                  <a:srgbClr val="0000FF"/>
                </a:solidFill>
                <a:effectLst>
                  <a:outerShdw blurRad="38100" dist="19050" dir="2700000" algn="tl" rotWithShape="0">
                    <a:schemeClr val="dk1">
                      <a:alpha val="40000"/>
                    </a:schemeClr>
                  </a:outerShdw>
                </a:effectLst>
              </a:rPr>
              <a:t>个量的公式在物理学习中是很常见的，这样的公式变形要非常熟练。</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3" presetClass="entr" presetSubtype="16" fill="hold" grpId="0" nodeType="click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p:cTn id="11" dur="500" fill="hold"/>
                                        <p:tgtEl>
                                          <p:spTgt spid="12"/>
                                        </p:tgtEl>
                                        <p:attrNameLst>
                                          <p:attrName>ppt_w</p:attrName>
                                        </p:attrNameLst>
                                      </p:cBhvr>
                                      <p:tavLst>
                                        <p:tav tm="0">
                                          <p:val>
                                            <p:fltVal val="0"/>
                                          </p:val>
                                        </p:tav>
                                        <p:tav tm="100000">
                                          <p:val>
                                            <p:strVal val="#ppt_w"/>
                                          </p:val>
                                        </p:tav>
                                      </p:tavLst>
                                    </p:anim>
                                    <p:anim calcmode="lin" valueType="num">
                                      <p:cBhvr>
                                        <p:cTn id="12" dur="500" fill="hold"/>
                                        <p:tgtEl>
                                          <p:spTgt spid="12"/>
                                        </p:tgtEl>
                                        <p:attrNameLst>
                                          <p:attrName>ppt_h</p:attrName>
                                        </p:attrNameLst>
                                      </p:cBhvr>
                                      <p:tavLst>
                                        <p:tav tm="0">
                                          <p:val>
                                            <p:fltVal val="0"/>
                                          </p:val>
                                        </p:tav>
                                        <p:tav tm="100000">
                                          <p:val>
                                            <p:strVal val="#ppt_h"/>
                                          </p:val>
                                        </p:tav>
                                      </p:tavLst>
                                    </p:anim>
                                  </p:childTnLst>
                                </p:cTn>
                              </p:par>
                            </p:childTnLst>
                          </p:cTn>
                        </p:par>
                        <p:par>
                          <p:cTn id="13" fill="hold">
                            <p:stCondLst>
                              <p:cond delay="500"/>
                            </p:stCondLst>
                            <p:childTnLst>
                              <p:par>
                                <p:cTn id="14" presetID="12" presetClass="entr" presetSubtype="4" fill="hold" nodeType="afterEffect">
                                  <p:stCondLst>
                                    <p:cond delay="0"/>
                                  </p:stCondLst>
                                  <p:childTnLst>
                                    <p:set>
                                      <p:cBhvr>
                                        <p:cTn id="15" dur="1" fill="hold">
                                          <p:stCondLst>
                                            <p:cond delay="0"/>
                                          </p:stCondLst>
                                        </p:cTn>
                                        <p:tgtEl>
                                          <p:spTgt spid="13">
                                            <p:txEl>
                                              <p:pRg st="0" end="0"/>
                                            </p:txEl>
                                          </p:spTgt>
                                        </p:tgtEl>
                                        <p:attrNameLst>
                                          <p:attrName>style.visibility</p:attrName>
                                        </p:attrNameLst>
                                      </p:cBhvr>
                                      <p:to>
                                        <p:strVal val="visible"/>
                                      </p:to>
                                    </p:set>
                                    <p:anim calcmode="lin" valueType="num">
                                      <p:cBhvr additive="base">
                                        <p:cTn id="16" dur="500"/>
                                        <p:tgtEl>
                                          <p:spTgt spid="13">
                                            <p:txEl>
                                              <p:pRg st="0" end="0"/>
                                            </p:txEl>
                                          </p:spTgt>
                                        </p:tgtEl>
                                        <p:attrNameLst>
                                          <p:attrName>ppt_y</p:attrName>
                                        </p:attrNameLst>
                                      </p:cBhvr>
                                      <p:tavLst>
                                        <p:tav tm="0">
                                          <p:val>
                                            <p:strVal val="#ppt_y+#ppt_h*1.125000"/>
                                          </p:val>
                                        </p:tav>
                                        <p:tav tm="100000">
                                          <p:val>
                                            <p:strVal val="#ppt_y"/>
                                          </p:val>
                                        </p:tav>
                                      </p:tavLst>
                                    </p:anim>
                                    <p:animEffect transition="in" filter="wipe(up)">
                                      <p:cBhvr>
                                        <p:cTn id="17" dur="500"/>
                                        <p:tgtEl>
                                          <p:spTgt spid="13">
                                            <p:txEl>
                                              <p:pRg st="0" end="0"/>
                                            </p:txEl>
                                          </p:spTgt>
                                        </p:tgtEl>
                                      </p:cBhvr>
                                    </p:animEffect>
                                  </p:childTnLst>
                                </p:cTn>
                              </p:par>
                            </p:childTnLst>
                          </p:cTn>
                        </p:par>
                        <p:par>
                          <p:cTn id="18" fill="hold">
                            <p:stCondLst>
                              <p:cond delay="1000"/>
                            </p:stCondLst>
                            <p:childTnLst>
                              <p:par>
                                <p:cTn id="19" presetID="12" presetClass="entr" presetSubtype="4" fill="hold" nodeType="afterEffect">
                                  <p:stCondLst>
                                    <p:cond delay="0"/>
                                  </p:stCondLst>
                                  <p:childTnLst>
                                    <p:set>
                                      <p:cBhvr>
                                        <p:cTn id="20" dur="1" fill="hold">
                                          <p:stCondLst>
                                            <p:cond delay="0"/>
                                          </p:stCondLst>
                                        </p:cTn>
                                        <p:tgtEl>
                                          <p:spTgt spid="13">
                                            <p:txEl>
                                              <p:pRg st="1" end="1"/>
                                            </p:txEl>
                                          </p:spTgt>
                                        </p:tgtEl>
                                        <p:attrNameLst>
                                          <p:attrName>style.visibility</p:attrName>
                                        </p:attrNameLst>
                                      </p:cBhvr>
                                      <p:to>
                                        <p:strVal val="visible"/>
                                      </p:to>
                                    </p:set>
                                    <p:anim calcmode="lin" valueType="num">
                                      <p:cBhvr additive="base">
                                        <p:cTn id="21" dur="500"/>
                                        <p:tgtEl>
                                          <p:spTgt spid="13">
                                            <p:txEl>
                                              <p:pRg st="1" end="1"/>
                                            </p:txEl>
                                          </p:spTgt>
                                        </p:tgtEl>
                                        <p:attrNameLst>
                                          <p:attrName>ppt_y</p:attrName>
                                        </p:attrNameLst>
                                      </p:cBhvr>
                                      <p:tavLst>
                                        <p:tav tm="0">
                                          <p:val>
                                            <p:strVal val="#ppt_y+#ppt_h*1.125000"/>
                                          </p:val>
                                        </p:tav>
                                        <p:tav tm="100000">
                                          <p:val>
                                            <p:strVal val="#ppt_y"/>
                                          </p:val>
                                        </p:tav>
                                      </p:tavLst>
                                    </p:anim>
                                    <p:animEffect transition="in" filter="wipe(up)">
                                      <p:cBhvr>
                                        <p:cTn id="22" dur="500"/>
                                        <p:tgtEl>
                                          <p:spTgt spid="1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p:cNvSpPr txBox="1"/>
          <p:nvPr/>
        </p:nvSpPr>
        <p:spPr>
          <a:xfrm>
            <a:off x="271780" y="777875"/>
            <a:ext cx="8554720" cy="1516380"/>
          </a:xfrm>
          <a:prstGeom prst="rect">
            <a:avLst/>
          </a:prstGeom>
          <a:noFill/>
        </p:spPr>
        <p:txBody>
          <a:bodyPr wrap="square" rtlCol="0" anchor="t">
            <a:spAutoFit/>
            <a:scene3d>
              <a:camera prst="orthographicFront"/>
              <a:lightRig rig="threePt" dir="t"/>
            </a:scene3d>
          </a:bodyPr>
          <a:lstStyle/>
          <a:p>
            <a:pPr marL="0" indent="0">
              <a:lnSpc>
                <a:spcPct val="130000"/>
              </a:lnSpc>
              <a:spcBef>
                <a:spcPts val="0"/>
              </a:spcBef>
              <a:spcAft>
                <a:spcPts val="0"/>
              </a:spcAft>
              <a:buClr>
                <a:srgbClr val="F403F7"/>
              </a:buClr>
              <a:buFont typeface="Wingdings" charset="0"/>
              <a:buChar char="l"/>
            </a:pPr>
            <a:r>
              <a:rPr sz="2400" b="1">
                <a:solidFill>
                  <a:schemeClr val="tx1"/>
                </a:solidFill>
                <a:effectLst>
                  <a:outerShdw blurRad="38100" dist="19050" dir="2700000" algn="tl" rotWithShape="0">
                    <a:schemeClr val="dk1">
                      <a:alpha val="40000"/>
                    </a:schemeClr>
                  </a:outerShdw>
                </a:effectLst>
                <a:latin typeface="Times New Roman" charset="0"/>
              </a:rPr>
              <a:t>一小车用40s走了1200m后，又用60s走了1200m，求前后半程及全程的速度。</a:t>
            </a:r>
          </a:p>
          <a:p>
            <a:pPr marL="0" indent="0">
              <a:lnSpc>
                <a:spcPct val="130000"/>
              </a:lnSpc>
              <a:spcBef>
                <a:spcPts val="0"/>
              </a:spcBef>
              <a:spcAft>
                <a:spcPts val="0"/>
              </a:spcAft>
              <a:buClr>
                <a:srgbClr val="F403F7"/>
              </a:buClr>
              <a:buFont typeface="Wingdings" charset="0"/>
              <a:buNone/>
            </a:pPr>
            <a:r>
              <a:rPr lang="zh-CN" altLang="en-US" sz="2400" b="1">
                <a:solidFill>
                  <a:srgbClr val="FF0000"/>
                </a:solidFill>
                <a:effectLst>
                  <a:outerShdw blurRad="38100" dist="19050" dir="2700000" algn="tl" rotWithShape="0">
                    <a:schemeClr val="dk1">
                      <a:alpha val="40000"/>
                    </a:schemeClr>
                  </a:outerShdw>
                </a:effectLst>
                <a:latin typeface="黑体" charset="0"/>
                <a:ea typeface="黑体" charset="0"/>
              </a:rPr>
              <a:t>解：</a:t>
            </a:r>
            <a:r>
              <a:rPr lang="en-US" altLang="zh-CN" sz="2400" b="1" i="1">
                <a:solidFill>
                  <a:srgbClr val="0000FF"/>
                </a:solidFill>
                <a:effectLst>
                  <a:outerShdw blurRad="38100" dist="19050" dir="2700000" algn="tl" rotWithShape="0">
                    <a:schemeClr val="dk1">
                      <a:alpha val="40000"/>
                    </a:schemeClr>
                  </a:outerShdw>
                </a:effectLst>
                <a:latin typeface="Times New Roman" charset="0"/>
              </a:rPr>
              <a:t>s</a:t>
            </a:r>
            <a:r>
              <a:rPr lang="en-US" altLang="zh-CN" sz="2400" b="1" baseline="-25000">
                <a:solidFill>
                  <a:srgbClr val="0000FF"/>
                </a:solidFill>
                <a:effectLst>
                  <a:outerShdw blurRad="38100" dist="19050" dir="2700000" algn="tl" rotWithShape="0">
                    <a:schemeClr val="dk1">
                      <a:alpha val="40000"/>
                    </a:schemeClr>
                  </a:outerShdw>
                </a:effectLst>
                <a:latin typeface="Times New Roman" charset="0"/>
              </a:rPr>
              <a:t>1</a:t>
            </a:r>
            <a:r>
              <a:rPr lang="en-US" altLang="zh-CN" sz="2400" b="1">
                <a:solidFill>
                  <a:srgbClr val="0000FF"/>
                </a:solidFill>
                <a:effectLst>
                  <a:outerShdw blurRad="38100" dist="19050" dir="2700000" algn="tl" rotWithShape="0">
                    <a:schemeClr val="dk1">
                      <a:alpha val="40000"/>
                    </a:schemeClr>
                  </a:outerShdw>
                </a:effectLst>
                <a:latin typeface="Times New Roman" charset="0"/>
              </a:rPr>
              <a:t>=</a:t>
            </a:r>
            <a:r>
              <a:rPr lang="en-US" altLang="zh-CN" sz="2400" b="1" i="1">
                <a:solidFill>
                  <a:srgbClr val="0000FF"/>
                </a:solidFill>
                <a:effectLst>
                  <a:outerShdw blurRad="38100" dist="19050" dir="2700000" algn="tl" rotWithShape="0">
                    <a:schemeClr val="dk1">
                      <a:alpha val="40000"/>
                    </a:schemeClr>
                  </a:outerShdw>
                </a:effectLst>
                <a:latin typeface="Times New Roman" charset="0"/>
              </a:rPr>
              <a:t>s</a:t>
            </a:r>
            <a:r>
              <a:rPr lang="en-US" altLang="zh-CN" sz="2400" b="1" baseline="-25000">
                <a:solidFill>
                  <a:srgbClr val="0000FF"/>
                </a:solidFill>
                <a:effectLst>
                  <a:outerShdw blurRad="38100" dist="19050" dir="2700000" algn="tl" rotWithShape="0">
                    <a:schemeClr val="dk1">
                      <a:alpha val="40000"/>
                    </a:schemeClr>
                  </a:outerShdw>
                </a:effectLst>
                <a:latin typeface="Times New Roman" charset="0"/>
              </a:rPr>
              <a:t>2</a:t>
            </a:r>
            <a:r>
              <a:rPr lang="en-US" altLang="zh-CN" sz="2400" b="1">
                <a:solidFill>
                  <a:srgbClr val="0000FF"/>
                </a:solidFill>
                <a:effectLst>
                  <a:outerShdw blurRad="38100" dist="19050" dir="2700000" algn="tl" rotWithShape="0">
                    <a:schemeClr val="dk1">
                      <a:alpha val="40000"/>
                    </a:schemeClr>
                  </a:outerShdw>
                </a:effectLst>
                <a:latin typeface="Times New Roman" charset="0"/>
              </a:rPr>
              <a:t>=1200m          </a:t>
            </a:r>
            <a:r>
              <a:rPr lang="en-US" altLang="zh-CN" sz="2400" b="1" i="1">
                <a:solidFill>
                  <a:srgbClr val="0000FF"/>
                </a:solidFill>
                <a:effectLst>
                  <a:outerShdw blurRad="38100" dist="19050" dir="2700000" algn="tl" rotWithShape="0">
                    <a:schemeClr val="dk1">
                      <a:alpha val="40000"/>
                    </a:schemeClr>
                  </a:outerShdw>
                </a:effectLst>
                <a:latin typeface="Times New Roman" charset="0"/>
              </a:rPr>
              <a:t>t</a:t>
            </a:r>
            <a:r>
              <a:rPr lang="en-US" altLang="zh-CN" sz="2400" b="1" baseline="-25000">
                <a:solidFill>
                  <a:srgbClr val="0000FF"/>
                </a:solidFill>
                <a:effectLst>
                  <a:outerShdw blurRad="38100" dist="19050" dir="2700000" algn="tl" rotWithShape="0">
                    <a:schemeClr val="dk1">
                      <a:alpha val="40000"/>
                    </a:schemeClr>
                  </a:outerShdw>
                </a:effectLst>
                <a:latin typeface="Times New Roman" charset="0"/>
              </a:rPr>
              <a:t>1</a:t>
            </a:r>
            <a:r>
              <a:rPr lang="en-US" altLang="zh-CN" sz="2400" b="1">
                <a:solidFill>
                  <a:srgbClr val="0000FF"/>
                </a:solidFill>
                <a:effectLst>
                  <a:outerShdw blurRad="38100" dist="19050" dir="2700000" algn="tl" rotWithShape="0">
                    <a:schemeClr val="dk1">
                      <a:alpha val="40000"/>
                    </a:schemeClr>
                  </a:outerShdw>
                </a:effectLst>
                <a:latin typeface="Times New Roman" charset="0"/>
              </a:rPr>
              <a:t>=40s          </a:t>
            </a:r>
            <a:r>
              <a:rPr lang="en-US" altLang="zh-CN" sz="2400" b="1" i="1">
                <a:solidFill>
                  <a:srgbClr val="0000FF"/>
                </a:solidFill>
                <a:effectLst>
                  <a:outerShdw blurRad="38100" dist="19050" dir="2700000" algn="tl" rotWithShape="0">
                    <a:schemeClr val="dk1">
                      <a:alpha val="40000"/>
                    </a:schemeClr>
                  </a:outerShdw>
                </a:effectLst>
                <a:latin typeface="Times New Roman" charset="0"/>
              </a:rPr>
              <a:t>t</a:t>
            </a:r>
            <a:r>
              <a:rPr lang="en-US" altLang="zh-CN" sz="2400" b="1" baseline="-25000">
                <a:solidFill>
                  <a:srgbClr val="0000FF"/>
                </a:solidFill>
                <a:effectLst>
                  <a:outerShdw blurRad="38100" dist="19050" dir="2700000" algn="tl" rotWithShape="0">
                    <a:schemeClr val="dk1">
                      <a:alpha val="40000"/>
                    </a:schemeClr>
                  </a:outerShdw>
                </a:effectLst>
                <a:latin typeface="Times New Roman" charset="0"/>
              </a:rPr>
              <a:t>2</a:t>
            </a:r>
            <a:r>
              <a:rPr lang="en-US" altLang="zh-CN" sz="2400" b="1">
                <a:solidFill>
                  <a:srgbClr val="0000FF"/>
                </a:solidFill>
                <a:effectLst>
                  <a:outerShdw blurRad="38100" dist="19050" dir="2700000" algn="tl" rotWithShape="0">
                    <a:schemeClr val="dk1">
                      <a:alpha val="40000"/>
                    </a:schemeClr>
                  </a:outerShdw>
                </a:effectLst>
                <a:latin typeface="Times New Roman" charset="0"/>
              </a:rPr>
              <a:t>=60s</a:t>
            </a:r>
          </a:p>
        </p:txBody>
      </p:sp>
      <p:sp>
        <p:nvSpPr>
          <p:cNvPr id="3" name="矩形 2"/>
          <p:cNvSpPr/>
          <p:nvPr/>
        </p:nvSpPr>
        <p:spPr>
          <a:xfrm>
            <a:off x="2186306" y="121920"/>
            <a:ext cx="5345430" cy="640080"/>
          </a:xfrm>
          <a:prstGeom prst="rect">
            <a:avLst/>
          </a:prstGeom>
          <a:noFill/>
          <a:ln>
            <a:noFill/>
          </a:ln>
        </p:spPr>
        <p:txBody>
          <a:bodyPr wrap="none" rtlCol="0" anchor="t">
            <a:spAutoFit/>
            <a:scene3d>
              <a:camera prst="orthographicFront"/>
              <a:lightRig rig="threePt" dir="t"/>
            </a:scene3d>
          </a:bodyPr>
          <a:lstStyle/>
          <a:p>
            <a:pPr marL="571500" indent="-571500" algn="ctr">
              <a:buClr>
                <a:srgbClr val="FF0000"/>
              </a:buClr>
              <a:buFont typeface="Wingdings" charset="0"/>
              <a:buChar char="p"/>
            </a:pPr>
            <a:r>
              <a:rPr lang="zh-CN" altLang="en-US" sz="3600" b="1">
                <a:ln w="22225">
                  <a:solidFill>
                    <a:schemeClr val="accent2"/>
                  </a:solidFill>
                  <a:prstDash val="solid"/>
                </a:ln>
                <a:solidFill>
                  <a:schemeClr val="accent2">
                    <a:lumMod val="40000"/>
                    <a:lumOff val="60000"/>
                  </a:schemeClr>
                </a:solidFill>
                <a:effectLst>
                  <a:outerShdw blurRad="38100" dist="38100" dir="2700000" algn="tl">
                    <a:srgbClr val="000000">
                      <a:alpha val="43137"/>
                    </a:srgbClr>
                  </a:outerShdw>
                </a:effectLst>
                <a:latin typeface="黑体" charset="0"/>
                <a:ea typeface="黑体" charset="0"/>
              </a:rPr>
              <a:t>计算路程、速度、时间</a:t>
            </a:r>
          </a:p>
        </p:txBody>
      </p:sp>
      <p:pic>
        <p:nvPicPr>
          <p:cNvPr id="5" name="图片 4" descr="图片1"/>
          <p:cNvPicPr>
            <a:picLocks noChangeAspect="1"/>
          </p:cNvPicPr>
          <p:nvPr/>
        </p:nvPicPr>
        <p:blipFill>
          <a:blip r:embed="rId3"/>
          <a:stretch>
            <a:fillRect/>
          </a:stretch>
        </p:blipFill>
        <p:spPr>
          <a:xfrm>
            <a:off x="7035800" y="4136390"/>
            <a:ext cx="1794510" cy="862330"/>
          </a:xfrm>
          <a:prstGeom prst="rect">
            <a:avLst/>
          </a:prstGeom>
        </p:spPr>
      </p:pic>
      <p:grpSp>
        <p:nvGrpSpPr>
          <p:cNvPr id="15" name="组合 14"/>
          <p:cNvGrpSpPr/>
          <p:nvPr/>
        </p:nvGrpSpPr>
        <p:grpSpPr>
          <a:xfrm>
            <a:off x="824865" y="2371090"/>
            <a:ext cx="4544060" cy="749300"/>
            <a:chOff x="1299" y="3572"/>
            <a:chExt cx="7156" cy="1180"/>
          </a:xfrm>
        </p:grpSpPr>
        <p:graphicFrame>
          <p:nvGraphicFramePr>
            <p:cNvPr id="6" name="对象 5"/>
            <p:cNvGraphicFramePr>
              <a:graphicFrameLocks/>
            </p:cNvGraphicFramePr>
            <p:nvPr/>
          </p:nvGraphicFramePr>
          <p:xfrm>
            <a:off x="3815" y="3572"/>
            <a:ext cx="4641" cy="1180"/>
          </p:xfrm>
          <a:graphic>
            <a:graphicData uri="http://schemas.openxmlformats.org/presentationml/2006/ole">
              <p:oleObj spid="_x0000_s53251" r:id="rId4" imgW="1650960" imgH="444240" progId="">
                <p:embed/>
              </p:oleObj>
            </a:graphicData>
          </a:graphic>
        </p:graphicFrame>
        <p:sp>
          <p:nvSpPr>
            <p:cNvPr id="12" name="文本框 11"/>
            <p:cNvSpPr txBox="1"/>
            <p:nvPr/>
          </p:nvSpPr>
          <p:spPr>
            <a:xfrm>
              <a:off x="1299" y="3830"/>
              <a:ext cx="2700" cy="624"/>
            </a:xfrm>
            <a:prstGeom prst="rect">
              <a:avLst/>
            </a:prstGeom>
            <a:noFill/>
          </p:spPr>
          <p:txBody>
            <a:bodyPr wrap="none" rtlCol="0">
              <a:spAutoFit/>
              <a:scene3d>
                <a:camera prst="orthographicFront"/>
                <a:lightRig rig="threePt" dir="t"/>
              </a:scene3d>
            </a:bodyPr>
            <a:lstStyle/>
            <a:p>
              <a:r>
                <a:rPr lang="zh-CN" altLang="en-US" sz="2000" b="1">
                  <a:ln/>
                  <a:solidFill>
                    <a:schemeClr val="tx1"/>
                  </a:solidFill>
                  <a:effectLst>
                    <a:outerShdw blurRad="38100" dist="19050" dir="2700000" algn="tl" rotWithShape="0">
                      <a:schemeClr val="dk1">
                        <a:alpha val="40000"/>
                      </a:schemeClr>
                    </a:outerShdw>
                  </a:effectLst>
                </a:rPr>
                <a:t>前半程速度：</a:t>
              </a:r>
            </a:p>
          </p:txBody>
        </p:sp>
      </p:grpSp>
      <p:grpSp>
        <p:nvGrpSpPr>
          <p:cNvPr id="16" name="组合 15"/>
          <p:cNvGrpSpPr/>
          <p:nvPr/>
        </p:nvGrpSpPr>
        <p:grpSpPr>
          <a:xfrm>
            <a:off x="824865" y="3180080"/>
            <a:ext cx="4612640" cy="749300"/>
            <a:chOff x="1299" y="4846"/>
            <a:chExt cx="7264" cy="1180"/>
          </a:xfrm>
        </p:grpSpPr>
        <p:graphicFrame>
          <p:nvGraphicFramePr>
            <p:cNvPr id="8" name="对象 7"/>
            <p:cNvGraphicFramePr>
              <a:graphicFrameLocks/>
            </p:cNvGraphicFramePr>
            <p:nvPr/>
          </p:nvGraphicFramePr>
          <p:xfrm>
            <a:off x="3815" y="4846"/>
            <a:ext cx="4748" cy="1180"/>
          </p:xfrm>
          <a:graphic>
            <a:graphicData uri="http://schemas.openxmlformats.org/presentationml/2006/ole">
              <p:oleObj spid="_x0000_s53250" r:id="rId5" imgW="1688760" imgH="444240" progId="">
                <p:embed/>
              </p:oleObj>
            </a:graphicData>
          </a:graphic>
        </p:graphicFrame>
        <p:sp>
          <p:nvSpPr>
            <p:cNvPr id="13" name="文本框 12"/>
            <p:cNvSpPr txBox="1"/>
            <p:nvPr/>
          </p:nvSpPr>
          <p:spPr>
            <a:xfrm>
              <a:off x="1299" y="5096"/>
              <a:ext cx="2700" cy="624"/>
            </a:xfrm>
            <a:prstGeom prst="rect">
              <a:avLst/>
            </a:prstGeom>
            <a:noFill/>
          </p:spPr>
          <p:txBody>
            <a:bodyPr wrap="none" rtlCol="0">
              <a:spAutoFit/>
              <a:scene3d>
                <a:camera prst="orthographicFront"/>
                <a:lightRig rig="threePt" dir="t"/>
              </a:scene3d>
            </a:bodyPr>
            <a:lstStyle/>
            <a:p>
              <a:r>
                <a:rPr lang="zh-CN" altLang="en-US" sz="2000" b="1">
                  <a:solidFill>
                    <a:schemeClr val="tx1"/>
                  </a:solidFill>
                  <a:effectLst>
                    <a:outerShdw blurRad="38100" dist="19050" dir="2700000" algn="tl" rotWithShape="0">
                      <a:schemeClr val="dk1">
                        <a:alpha val="40000"/>
                      </a:schemeClr>
                    </a:outerShdw>
                  </a:effectLst>
                </a:rPr>
                <a:t>后半程速度：</a:t>
              </a:r>
            </a:p>
          </p:txBody>
        </p:sp>
      </p:grpSp>
      <p:grpSp>
        <p:nvGrpSpPr>
          <p:cNvPr id="17" name="组合 16"/>
          <p:cNvGrpSpPr/>
          <p:nvPr/>
        </p:nvGrpSpPr>
        <p:grpSpPr>
          <a:xfrm>
            <a:off x="824865" y="3989070"/>
            <a:ext cx="6019800" cy="749300"/>
            <a:chOff x="1299" y="6120"/>
            <a:chExt cx="9480" cy="1180"/>
          </a:xfrm>
        </p:grpSpPr>
        <p:graphicFrame>
          <p:nvGraphicFramePr>
            <p:cNvPr id="10" name="对象 9"/>
            <p:cNvGraphicFramePr>
              <a:graphicFrameLocks/>
            </p:cNvGraphicFramePr>
            <p:nvPr/>
          </p:nvGraphicFramePr>
          <p:xfrm>
            <a:off x="3815" y="6120"/>
            <a:ext cx="6964" cy="1180"/>
          </p:xfrm>
          <a:graphic>
            <a:graphicData uri="http://schemas.openxmlformats.org/presentationml/2006/ole">
              <p:oleObj spid="_x0000_s53249" r:id="rId6" imgW="2476440" imgH="444240" progId="">
                <p:embed/>
              </p:oleObj>
            </a:graphicData>
          </a:graphic>
        </p:graphicFrame>
        <p:sp>
          <p:nvSpPr>
            <p:cNvPr id="14" name="文本框 13"/>
            <p:cNvSpPr txBox="1"/>
            <p:nvPr/>
          </p:nvSpPr>
          <p:spPr>
            <a:xfrm>
              <a:off x="1299" y="6362"/>
              <a:ext cx="2298" cy="624"/>
            </a:xfrm>
            <a:prstGeom prst="rect">
              <a:avLst/>
            </a:prstGeom>
            <a:noFill/>
          </p:spPr>
          <p:txBody>
            <a:bodyPr wrap="none" rtlCol="0">
              <a:spAutoFit/>
              <a:scene3d>
                <a:camera prst="orthographicFront"/>
                <a:lightRig rig="threePt" dir="t"/>
              </a:scene3d>
            </a:bodyPr>
            <a:lstStyle/>
            <a:p>
              <a:r>
                <a:rPr lang="zh-CN" altLang="en-US" sz="2000" b="1">
                  <a:solidFill>
                    <a:schemeClr val="tx1"/>
                  </a:solidFill>
                  <a:effectLst>
                    <a:outerShdw blurRad="38100" dist="19050" dir="2700000" algn="tl" rotWithShape="0">
                      <a:schemeClr val="dk1">
                        <a:alpha val="40000"/>
                      </a:schemeClr>
                    </a:outerShdw>
                  </a:effectLst>
                </a:rPr>
                <a:t>全程速度：</a:t>
              </a: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left)">
                                      <p:cBhvr>
                                        <p:cTn id="7" dur="500"/>
                                        <p:tgtEl>
                                          <p:spTgt spid="2">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wipe(left)">
                                      <p:cBhvr>
                                        <p:cTn id="12" dur="500"/>
                                        <p:tgtEl>
                                          <p:spTgt spid="1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wipe(left)">
                                      <p:cBhvr>
                                        <p:cTn id="17" dur="500"/>
                                        <p:tgtEl>
                                          <p:spTgt spid="16"/>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wipe(left)">
                                      <p:cBhvr>
                                        <p:cTn id="22"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p:cNvSpPr txBox="1"/>
          <p:nvPr/>
        </p:nvSpPr>
        <p:spPr>
          <a:xfrm>
            <a:off x="271780" y="777875"/>
            <a:ext cx="8554720" cy="1041400"/>
          </a:xfrm>
          <a:prstGeom prst="rect">
            <a:avLst/>
          </a:prstGeom>
          <a:noFill/>
        </p:spPr>
        <p:txBody>
          <a:bodyPr wrap="square" rtlCol="0" anchor="t">
            <a:spAutoFit/>
            <a:scene3d>
              <a:camera prst="orthographicFront"/>
              <a:lightRig rig="threePt" dir="t"/>
            </a:scene3d>
          </a:bodyPr>
          <a:lstStyle/>
          <a:p>
            <a:pPr marL="0" indent="0">
              <a:lnSpc>
                <a:spcPct val="130000"/>
              </a:lnSpc>
              <a:spcBef>
                <a:spcPts val="0"/>
              </a:spcBef>
              <a:spcAft>
                <a:spcPts val="0"/>
              </a:spcAft>
              <a:buClr>
                <a:srgbClr val="F403F7"/>
              </a:buClr>
              <a:buFont typeface="Wingdings" charset="0"/>
              <a:buChar char="l"/>
            </a:pPr>
            <a:r>
              <a:rPr sz="2400" b="1">
                <a:solidFill>
                  <a:schemeClr val="tx1"/>
                </a:solidFill>
                <a:effectLst>
                  <a:outerShdw blurRad="38100" dist="19050" dir="2700000" algn="tl" rotWithShape="0">
                    <a:schemeClr val="dk1">
                      <a:alpha val="40000"/>
                    </a:schemeClr>
                  </a:outerShdw>
                </a:effectLst>
                <a:latin typeface="Times New Roman" charset="0"/>
              </a:rPr>
              <a:t>一小车用40s走了1200m后，又用60s走了1200m，求前后半程及全程的速度。</a:t>
            </a:r>
            <a:endParaRPr lang="en-US" altLang="zh-CN" sz="2400" b="1">
              <a:solidFill>
                <a:srgbClr val="0000FF"/>
              </a:solidFill>
              <a:effectLst>
                <a:outerShdw blurRad="38100" dist="19050" dir="2700000" algn="tl" rotWithShape="0">
                  <a:schemeClr val="dk1">
                    <a:alpha val="40000"/>
                  </a:schemeClr>
                </a:outerShdw>
              </a:effectLst>
              <a:latin typeface="Times New Roman" charset="0"/>
            </a:endParaRPr>
          </a:p>
        </p:txBody>
      </p:sp>
      <p:sp>
        <p:nvSpPr>
          <p:cNvPr id="3" name="矩形 2"/>
          <p:cNvSpPr/>
          <p:nvPr/>
        </p:nvSpPr>
        <p:spPr>
          <a:xfrm>
            <a:off x="2186306" y="121920"/>
            <a:ext cx="5345430" cy="640080"/>
          </a:xfrm>
          <a:prstGeom prst="rect">
            <a:avLst/>
          </a:prstGeom>
          <a:noFill/>
          <a:ln>
            <a:noFill/>
          </a:ln>
        </p:spPr>
        <p:txBody>
          <a:bodyPr wrap="none" rtlCol="0" anchor="t">
            <a:spAutoFit/>
            <a:scene3d>
              <a:camera prst="orthographicFront"/>
              <a:lightRig rig="threePt" dir="t"/>
            </a:scene3d>
          </a:bodyPr>
          <a:lstStyle/>
          <a:p>
            <a:pPr marL="571500" indent="-571500" algn="ctr">
              <a:buClr>
                <a:srgbClr val="FF0000"/>
              </a:buClr>
              <a:buFont typeface="Wingdings" charset="0"/>
              <a:buChar char="p"/>
            </a:pPr>
            <a:r>
              <a:rPr lang="zh-CN" altLang="en-US" sz="3600" b="1">
                <a:ln w="22225">
                  <a:solidFill>
                    <a:schemeClr val="accent2"/>
                  </a:solidFill>
                  <a:prstDash val="solid"/>
                </a:ln>
                <a:solidFill>
                  <a:schemeClr val="accent2">
                    <a:lumMod val="40000"/>
                    <a:lumOff val="60000"/>
                  </a:schemeClr>
                </a:solidFill>
                <a:effectLst>
                  <a:outerShdw blurRad="38100" dist="38100" dir="2700000" algn="tl">
                    <a:srgbClr val="000000">
                      <a:alpha val="43137"/>
                    </a:srgbClr>
                  </a:outerShdw>
                </a:effectLst>
                <a:latin typeface="黑体" charset="0"/>
                <a:ea typeface="黑体" charset="0"/>
              </a:rPr>
              <a:t>计算路程、速度、时间</a:t>
            </a:r>
          </a:p>
        </p:txBody>
      </p:sp>
      <p:pic>
        <p:nvPicPr>
          <p:cNvPr id="5" name="图片 4" descr="图片1"/>
          <p:cNvPicPr>
            <a:picLocks noChangeAspect="1"/>
          </p:cNvPicPr>
          <p:nvPr/>
        </p:nvPicPr>
        <p:blipFill>
          <a:blip r:embed="rId2"/>
          <a:stretch>
            <a:fillRect/>
          </a:stretch>
        </p:blipFill>
        <p:spPr>
          <a:xfrm>
            <a:off x="7035800" y="4136390"/>
            <a:ext cx="1794510" cy="862330"/>
          </a:xfrm>
          <a:prstGeom prst="rect">
            <a:avLst/>
          </a:prstGeom>
        </p:spPr>
      </p:pic>
      <p:sp>
        <p:nvSpPr>
          <p:cNvPr id="14" name="文本框 13"/>
          <p:cNvSpPr txBox="1"/>
          <p:nvPr/>
        </p:nvSpPr>
        <p:spPr>
          <a:xfrm>
            <a:off x="400050" y="2179955"/>
            <a:ext cx="8432165" cy="2377440"/>
          </a:xfrm>
          <a:prstGeom prst="rect">
            <a:avLst/>
          </a:prstGeom>
          <a:noFill/>
        </p:spPr>
        <p:txBody>
          <a:bodyPr wrap="square" rtlCol="0">
            <a:spAutoFit/>
            <a:scene3d>
              <a:camera prst="orthographicFront"/>
              <a:lightRig rig="threePt" dir="t"/>
            </a:scene3d>
          </a:bodyPr>
          <a:lstStyle/>
          <a:p>
            <a:pPr>
              <a:lnSpc>
                <a:spcPct val="150000"/>
              </a:lnSpc>
            </a:pPr>
            <a:r>
              <a:rPr lang="zh-CN" altLang="en-US" sz="2800" b="1">
                <a:solidFill>
                  <a:srgbClr val="FF0000"/>
                </a:solidFill>
                <a:effectLst>
                  <a:outerShdw blurRad="38100" dist="19050" dir="2700000" algn="tl" rotWithShape="0">
                    <a:schemeClr val="dk1">
                      <a:alpha val="40000"/>
                    </a:schemeClr>
                  </a:outerShdw>
                </a:effectLst>
                <a:latin typeface="黑体" charset="0"/>
                <a:ea typeface="黑体" charset="0"/>
              </a:rPr>
              <a:t>【点拨】</a:t>
            </a:r>
          </a:p>
          <a:p>
            <a:pPr marL="0" indent="0">
              <a:lnSpc>
                <a:spcPct val="150000"/>
              </a:lnSpc>
              <a:buClr>
                <a:srgbClr val="F403F7"/>
              </a:buClr>
              <a:buFont typeface="Wingdings" charset="0"/>
              <a:buChar char="l"/>
            </a:pPr>
            <a:r>
              <a:rPr lang="zh-CN" altLang="en-US" sz="2400" b="1">
                <a:solidFill>
                  <a:schemeClr val="tx1"/>
                </a:solidFill>
                <a:effectLst>
                  <a:outerShdw blurRad="38100" dist="19050" dir="2700000" algn="tl" rotWithShape="0">
                    <a:schemeClr val="dk1">
                      <a:alpha val="40000"/>
                    </a:schemeClr>
                  </a:outerShdw>
                </a:effectLst>
                <a:latin typeface="黑体" charset="0"/>
                <a:ea typeface="黑体" charset="0"/>
              </a:rPr>
              <a:t>说某一物体的平均速度，一定要指明是</a:t>
            </a:r>
            <a:r>
              <a:rPr lang="zh-CN" altLang="en-US" sz="2400" b="1">
                <a:solidFill>
                  <a:srgbClr val="FF0000"/>
                </a:solidFill>
                <a:effectLst>
                  <a:outerShdw blurRad="38100" dist="19050" dir="2700000" algn="tl" rotWithShape="0">
                    <a:schemeClr val="dk1">
                      <a:alpha val="40000"/>
                    </a:schemeClr>
                  </a:outerShdw>
                </a:effectLst>
                <a:latin typeface="黑体" charset="0"/>
                <a:ea typeface="黑体" charset="0"/>
              </a:rPr>
              <a:t>哪一段路程或哪一段时间内</a:t>
            </a:r>
            <a:r>
              <a:rPr lang="zh-CN" altLang="en-US" sz="2400" b="1">
                <a:solidFill>
                  <a:schemeClr val="tx1"/>
                </a:solidFill>
                <a:effectLst>
                  <a:outerShdw blurRad="38100" dist="19050" dir="2700000" algn="tl" rotWithShape="0">
                    <a:schemeClr val="dk1">
                      <a:alpha val="40000"/>
                    </a:schemeClr>
                  </a:outerShdw>
                </a:effectLst>
                <a:latin typeface="黑体" charset="0"/>
                <a:ea typeface="黑体" charset="0"/>
              </a:rPr>
              <a:t>的平均速度。</a:t>
            </a:r>
          </a:p>
          <a:p>
            <a:pPr marL="342900" indent="-342900">
              <a:lnSpc>
                <a:spcPct val="150000"/>
              </a:lnSpc>
              <a:buClr>
                <a:srgbClr val="F403F7"/>
              </a:buClr>
              <a:buFont typeface="Wingdings" charset="0"/>
              <a:buChar char="l"/>
            </a:pPr>
            <a:r>
              <a:rPr lang="zh-CN" altLang="en-US" sz="2400" b="1">
                <a:solidFill>
                  <a:schemeClr val="tx1"/>
                </a:solidFill>
                <a:effectLst>
                  <a:outerShdw blurRad="38100" dist="19050" dir="2700000" algn="tl" rotWithShape="0">
                    <a:schemeClr val="dk1">
                      <a:alpha val="40000"/>
                    </a:schemeClr>
                  </a:outerShdw>
                </a:effectLst>
                <a:latin typeface="黑体" charset="0"/>
                <a:ea typeface="黑体" charset="0"/>
              </a:rPr>
              <a:t>平均速度</a:t>
            </a:r>
            <a:r>
              <a:rPr lang="zh-CN" altLang="en-US" sz="2400" b="1">
                <a:solidFill>
                  <a:srgbClr val="FF0000"/>
                </a:solidFill>
                <a:effectLst>
                  <a:outerShdw blurRad="38100" dist="19050" dir="2700000" algn="tl" rotWithShape="0">
                    <a:schemeClr val="dk1">
                      <a:alpha val="40000"/>
                    </a:schemeClr>
                  </a:outerShdw>
                </a:effectLst>
                <a:latin typeface="黑体" charset="0"/>
                <a:ea typeface="黑体" charset="0"/>
              </a:rPr>
              <a:t>不是</a:t>
            </a:r>
            <a:r>
              <a:rPr lang="zh-CN" altLang="en-US" sz="2400" b="1">
                <a:solidFill>
                  <a:schemeClr val="tx1"/>
                </a:solidFill>
                <a:effectLst>
                  <a:outerShdw blurRad="38100" dist="19050" dir="2700000" algn="tl" rotWithShape="0">
                    <a:schemeClr val="dk1">
                      <a:alpha val="40000"/>
                    </a:schemeClr>
                  </a:outerShdw>
                </a:effectLst>
                <a:latin typeface="黑体" charset="0"/>
                <a:ea typeface="黑体" charset="0"/>
              </a:rPr>
              <a:t>速度的平均值。</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14">
                                            <p:txEl>
                                              <p:pRg st="0" end="0"/>
                                            </p:txEl>
                                          </p:spTgt>
                                        </p:tgtEl>
                                        <p:attrNameLst>
                                          <p:attrName>style.visibility</p:attrName>
                                        </p:attrNameLst>
                                      </p:cBhvr>
                                      <p:to>
                                        <p:strVal val="visible"/>
                                      </p:to>
                                    </p:set>
                                    <p:anim calcmode="lin" valueType="num">
                                      <p:cBhvr additive="base">
                                        <p:cTn id="7" dur="500"/>
                                        <p:tgtEl>
                                          <p:spTgt spid="14">
                                            <p:txEl>
                                              <p:pRg st="0" end="0"/>
                                            </p:txEl>
                                          </p:spTgt>
                                        </p:tgtEl>
                                        <p:attrNameLst>
                                          <p:attrName>ppt_y</p:attrName>
                                        </p:attrNameLst>
                                      </p:cBhvr>
                                      <p:tavLst>
                                        <p:tav tm="0">
                                          <p:val>
                                            <p:strVal val="#ppt_y+#ppt_h*1.125000"/>
                                          </p:val>
                                        </p:tav>
                                        <p:tav tm="100000">
                                          <p:val>
                                            <p:strVal val="#ppt_y"/>
                                          </p:val>
                                        </p:tav>
                                      </p:tavLst>
                                    </p:anim>
                                    <p:animEffect transition="in" filter="wipe(up)">
                                      <p:cBhvr>
                                        <p:cTn id="8" dur="500"/>
                                        <p:tgtEl>
                                          <p:spTgt spid="14">
                                            <p:txEl>
                                              <p:pRg st="0" end="0"/>
                                            </p:txEl>
                                          </p:spTgt>
                                        </p:tgtEl>
                                      </p:cBhvr>
                                    </p:animEffect>
                                  </p:childTnLst>
                                </p:cTn>
                              </p:par>
                            </p:childTnLst>
                          </p:cTn>
                        </p:par>
                        <p:par>
                          <p:cTn id="9" fill="hold">
                            <p:stCondLst>
                              <p:cond delay="500"/>
                            </p:stCondLst>
                            <p:childTnLst>
                              <p:par>
                                <p:cTn id="10" presetID="12" presetClass="entr" presetSubtype="4" fill="hold" nodeType="afterEffect">
                                  <p:stCondLst>
                                    <p:cond delay="0"/>
                                  </p:stCondLst>
                                  <p:childTnLst>
                                    <p:set>
                                      <p:cBhvr>
                                        <p:cTn id="11" dur="1" fill="hold">
                                          <p:stCondLst>
                                            <p:cond delay="0"/>
                                          </p:stCondLst>
                                        </p:cTn>
                                        <p:tgtEl>
                                          <p:spTgt spid="14">
                                            <p:txEl>
                                              <p:pRg st="1" end="1"/>
                                            </p:txEl>
                                          </p:spTgt>
                                        </p:tgtEl>
                                        <p:attrNameLst>
                                          <p:attrName>style.visibility</p:attrName>
                                        </p:attrNameLst>
                                      </p:cBhvr>
                                      <p:to>
                                        <p:strVal val="visible"/>
                                      </p:to>
                                    </p:set>
                                    <p:anim calcmode="lin" valueType="num">
                                      <p:cBhvr additive="base">
                                        <p:cTn id="12" dur="500"/>
                                        <p:tgtEl>
                                          <p:spTgt spid="14">
                                            <p:txEl>
                                              <p:pRg st="1" end="1"/>
                                            </p:txEl>
                                          </p:spTgt>
                                        </p:tgtEl>
                                        <p:attrNameLst>
                                          <p:attrName>ppt_y</p:attrName>
                                        </p:attrNameLst>
                                      </p:cBhvr>
                                      <p:tavLst>
                                        <p:tav tm="0">
                                          <p:val>
                                            <p:strVal val="#ppt_y+#ppt_h*1.125000"/>
                                          </p:val>
                                        </p:tav>
                                        <p:tav tm="100000">
                                          <p:val>
                                            <p:strVal val="#ppt_y"/>
                                          </p:val>
                                        </p:tav>
                                      </p:tavLst>
                                    </p:anim>
                                    <p:animEffect transition="in" filter="wipe(up)">
                                      <p:cBhvr>
                                        <p:cTn id="13" dur="500"/>
                                        <p:tgtEl>
                                          <p:spTgt spid="14">
                                            <p:txEl>
                                              <p:pRg st="1" end="1"/>
                                            </p:txEl>
                                          </p:spTgt>
                                        </p:tgtEl>
                                      </p:cBhvr>
                                    </p:animEffect>
                                  </p:childTnLst>
                                </p:cTn>
                              </p:par>
                            </p:childTnLst>
                          </p:cTn>
                        </p:par>
                        <p:par>
                          <p:cTn id="14" fill="hold">
                            <p:stCondLst>
                              <p:cond delay="1000"/>
                            </p:stCondLst>
                            <p:childTnLst>
                              <p:par>
                                <p:cTn id="15" presetID="12" presetClass="entr" presetSubtype="4" fill="hold" nodeType="afterEffect">
                                  <p:stCondLst>
                                    <p:cond delay="0"/>
                                  </p:stCondLst>
                                  <p:childTnLst>
                                    <p:set>
                                      <p:cBhvr>
                                        <p:cTn id="16" dur="1" fill="hold">
                                          <p:stCondLst>
                                            <p:cond delay="0"/>
                                          </p:stCondLst>
                                        </p:cTn>
                                        <p:tgtEl>
                                          <p:spTgt spid="14">
                                            <p:txEl>
                                              <p:pRg st="2" end="2"/>
                                            </p:txEl>
                                          </p:spTgt>
                                        </p:tgtEl>
                                        <p:attrNameLst>
                                          <p:attrName>style.visibility</p:attrName>
                                        </p:attrNameLst>
                                      </p:cBhvr>
                                      <p:to>
                                        <p:strVal val="visible"/>
                                      </p:to>
                                    </p:set>
                                    <p:anim calcmode="lin" valueType="num">
                                      <p:cBhvr additive="base">
                                        <p:cTn id="17" dur="500"/>
                                        <p:tgtEl>
                                          <p:spTgt spid="14">
                                            <p:txEl>
                                              <p:pRg st="2" end="2"/>
                                            </p:txEl>
                                          </p:spTgt>
                                        </p:tgtEl>
                                        <p:attrNameLst>
                                          <p:attrName>ppt_y</p:attrName>
                                        </p:attrNameLst>
                                      </p:cBhvr>
                                      <p:tavLst>
                                        <p:tav tm="0">
                                          <p:val>
                                            <p:strVal val="#ppt_y+#ppt_h*1.125000"/>
                                          </p:val>
                                        </p:tav>
                                        <p:tav tm="100000">
                                          <p:val>
                                            <p:strVal val="#ppt_y"/>
                                          </p:val>
                                        </p:tav>
                                      </p:tavLst>
                                    </p:anim>
                                    <p:animEffect transition="in" filter="wipe(up)">
                                      <p:cBhvr>
                                        <p:cTn id="18" dur="500"/>
                                        <p:tgtEl>
                                          <p:spTgt spid="1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 name="图片 3" descr="想想议议"/>
          <p:cNvPicPr>
            <a:picLocks noChangeAspect="1"/>
          </p:cNvPicPr>
          <p:nvPr/>
        </p:nvPicPr>
        <p:blipFill>
          <a:blip r:embed="rId2" cstate="print">
            <a:lum bright="-12000" contrast="48000"/>
          </a:blip>
          <a:stretch>
            <a:fillRect/>
          </a:stretch>
        </p:blipFill>
        <p:spPr>
          <a:xfrm>
            <a:off x="300355" y="770255"/>
            <a:ext cx="1656080" cy="505460"/>
          </a:xfrm>
          <a:prstGeom prst="rect">
            <a:avLst/>
          </a:prstGeom>
        </p:spPr>
      </p:pic>
      <p:sp>
        <p:nvSpPr>
          <p:cNvPr id="5" name="文本框 4"/>
          <p:cNvSpPr txBox="1"/>
          <p:nvPr/>
        </p:nvSpPr>
        <p:spPr>
          <a:xfrm>
            <a:off x="397510" y="1230630"/>
            <a:ext cx="8267065" cy="2359025"/>
          </a:xfrm>
          <a:prstGeom prst="rect">
            <a:avLst/>
          </a:prstGeom>
          <a:noFill/>
        </p:spPr>
        <p:txBody>
          <a:bodyPr wrap="square" rtlCol="0" anchor="t">
            <a:spAutoFit/>
            <a:scene3d>
              <a:camera prst="orthographicFront"/>
              <a:lightRig rig="threePt" dir="t"/>
            </a:scene3d>
          </a:bodyPr>
          <a:lstStyle/>
          <a:p>
            <a:pPr eaLnBrk="1" fontAlgn="auto" latinLnBrk="0" hangingPunct="1">
              <a:lnSpc>
                <a:spcPct val="120000"/>
              </a:lnSpc>
              <a:spcBef>
                <a:spcPts val="0"/>
              </a:spcBef>
              <a:spcAft>
                <a:spcPts val="0"/>
              </a:spcAft>
            </a:pPr>
            <a:r>
              <a:rPr lang="en-US" altLang="zh-CN" sz="2400" b="1">
                <a:solidFill>
                  <a:schemeClr val="tx1"/>
                </a:solidFill>
                <a:effectLst>
                  <a:outerShdw blurRad="38100" dist="19050" dir="2700000" algn="tl" rotWithShape="0">
                    <a:schemeClr val="dk1">
                      <a:alpha val="40000"/>
                    </a:schemeClr>
                  </a:outerShdw>
                </a:effectLst>
                <a:latin typeface="仿宋" charset="0"/>
                <a:ea typeface="仿宋" charset="0"/>
              </a:rPr>
              <a:t>    </a:t>
            </a:r>
            <a:r>
              <a:rPr lang="zh-CN" altLang="en-US" sz="2000" b="1">
                <a:solidFill>
                  <a:schemeClr val="tx1"/>
                </a:solidFill>
                <a:effectLst>
                  <a:outerShdw blurRad="38100" dist="19050" dir="2700000" algn="tl" rotWithShape="0">
                    <a:schemeClr val="dk1">
                      <a:alpha val="40000"/>
                    </a:schemeClr>
                  </a:outerShdw>
                </a:effectLst>
                <a:latin typeface="仿宋" charset="0"/>
                <a:ea typeface="仿宋" charset="0"/>
              </a:rPr>
              <a:t>学校运动会上，短跑比赛正在紧张地进行着。</a:t>
            </a:r>
          </a:p>
          <a:p>
            <a:pPr eaLnBrk="1" fontAlgn="auto" latinLnBrk="0" hangingPunct="1">
              <a:lnSpc>
                <a:spcPct val="120000"/>
              </a:lnSpc>
              <a:spcBef>
                <a:spcPts val="0"/>
              </a:spcBef>
              <a:spcAft>
                <a:spcPts val="0"/>
              </a:spcAft>
            </a:pPr>
            <a:r>
              <a:rPr lang="zh-CN" altLang="en-US" sz="2000" b="1">
                <a:solidFill>
                  <a:schemeClr val="tx1"/>
                </a:solidFill>
                <a:effectLst>
                  <a:outerShdw blurRad="38100" dist="19050" dir="2700000" algn="tl" rotWithShape="0">
                    <a:schemeClr val="dk1">
                      <a:alpha val="40000"/>
                    </a:schemeClr>
                  </a:outerShdw>
                </a:effectLst>
                <a:latin typeface="仿宋" charset="0"/>
                <a:ea typeface="仿宋" charset="0"/>
              </a:rPr>
              <a:t>    1、在比赛过程中，你是如何判断谁跑得快的？</a:t>
            </a:r>
          </a:p>
          <a:p>
            <a:pPr eaLnBrk="1" fontAlgn="auto" latinLnBrk="0" hangingPunct="1">
              <a:lnSpc>
                <a:spcPct val="120000"/>
              </a:lnSpc>
              <a:spcBef>
                <a:spcPts val="0"/>
              </a:spcBef>
              <a:spcAft>
                <a:spcPts val="0"/>
              </a:spcAft>
            </a:pPr>
            <a:r>
              <a:rPr lang="zh-CN" altLang="en-US" sz="2000" b="1">
                <a:solidFill>
                  <a:schemeClr val="tx1"/>
                </a:solidFill>
                <a:effectLst>
                  <a:outerShdw blurRad="38100" dist="19050" dir="2700000" algn="tl" rotWithShape="0">
                    <a:schemeClr val="dk1">
                      <a:alpha val="40000"/>
                    </a:schemeClr>
                  </a:outerShdw>
                </a:effectLst>
                <a:latin typeface="仿宋" charset="0"/>
                <a:ea typeface="仿宋" charset="0"/>
              </a:rPr>
              <a:t>    2、运动员跑完全程后，裁判员是怎样计算成绩的？你与裁判员所用的方法一样吗？为什么？</a:t>
            </a:r>
          </a:p>
          <a:p>
            <a:pPr eaLnBrk="1" fontAlgn="auto" latinLnBrk="0" hangingPunct="1">
              <a:lnSpc>
                <a:spcPct val="120000"/>
              </a:lnSpc>
              <a:spcBef>
                <a:spcPts val="0"/>
              </a:spcBef>
              <a:spcAft>
                <a:spcPts val="0"/>
              </a:spcAft>
            </a:pPr>
            <a:r>
              <a:rPr lang="zh-CN" altLang="en-US" sz="2000" b="1">
                <a:solidFill>
                  <a:schemeClr val="tx1"/>
                </a:solidFill>
                <a:effectLst>
                  <a:outerShdw blurRad="38100" dist="19050" dir="2700000" algn="tl" rotWithShape="0">
                    <a:schemeClr val="dk1">
                      <a:alpha val="40000"/>
                    </a:schemeClr>
                  </a:outerShdw>
                </a:effectLst>
                <a:latin typeface="仿宋" charset="0"/>
                <a:ea typeface="仿宋" charset="0"/>
              </a:rPr>
              <a:t>    3、小聪同学的100m跑成绩是17s，小明同学的50m跑成绩是8s,要知道他俩谁跑得快，应该怎么办？</a:t>
            </a:r>
          </a:p>
        </p:txBody>
      </p:sp>
      <p:sp>
        <p:nvSpPr>
          <p:cNvPr id="2" name="对角圆角矩形 1"/>
          <p:cNvSpPr/>
          <p:nvPr/>
        </p:nvSpPr>
        <p:spPr>
          <a:xfrm>
            <a:off x="2683510" y="3557270"/>
            <a:ext cx="2846705" cy="1581150"/>
          </a:xfrm>
          <a:prstGeom prst="round2DiagRect">
            <a:avLst>
              <a:gd name="adj1" fmla="val 17178"/>
              <a:gd name="adj2" fmla="val 0"/>
            </a:avLst>
          </a:prstGeom>
          <a:blipFill rotWithShape="1">
            <a:blip r:embed="rId3"/>
            <a:stretch>
              <a:fillRect/>
            </a:stretch>
          </a:bli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 name="图片 3" descr="想想议议"/>
          <p:cNvPicPr>
            <a:picLocks noChangeAspect="1"/>
          </p:cNvPicPr>
          <p:nvPr/>
        </p:nvPicPr>
        <p:blipFill>
          <a:blip r:embed="rId2" cstate="print">
            <a:lum bright="-12000" contrast="48000"/>
          </a:blip>
          <a:stretch>
            <a:fillRect/>
          </a:stretch>
        </p:blipFill>
        <p:spPr>
          <a:xfrm>
            <a:off x="300355" y="770255"/>
            <a:ext cx="1656080" cy="505460"/>
          </a:xfrm>
          <a:prstGeom prst="rect">
            <a:avLst/>
          </a:prstGeom>
        </p:spPr>
      </p:pic>
      <p:sp>
        <p:nvSpPr>
          <p:cNvPr id="5" name="文本框 4"/>
          <p:cNvSpPr txBox="1"/>
          <p:nvPr/>
        </p:nvSpPr>
        <p:spPr>
          <a:xfrm>
            <a:off x="398145" y="1278255"/>
            <a:ext cx="8359775" cy="1041400"/>
          </a:xfrm>
          <a:prstGeom prst="rect">
            <a:avLst/>
          </a:prstGeom>
          <a:noFill/>
        </p:spPr>
        <p:txBody>
          <a:bodyPr wrap="square" rtlCol="0" anchor="t">
            <a:spAutoFit/>
            <a:scene3d>
              <a:camera prst="orthographicFront"/>
              <a:lightRig rig="threePt" dir="t"/>
            </a:scene3d>
          </a:bodyPr>
          <a:lstStyle/>
          <a:p>
            <a:pPr>
              <a:lnSpc>
                <a:spcPct val="130000"/>
              </a:lnSpc>
              <a:spcBef>
                <a:spcPts val="0"/>
              </a:spcBef>
              <a:spcAft>
                <a:spcPts val="0"/>
              </a:spcAft>
            </a:pPr>
            <a:r>
              <a:rPr lang="en-US" altLang="zh-CN" sz="2400" b="1">
                <a:solidFill>
                  <a:schemeClr val="tx1"/>
                </a:solidFill>
                <a:effectLst>
                  <a:outerShdw blurRad="38100" dist="19050" dir="2700000" algn="tl" rotWithShape="0">
                    <a:schemeClr val="dk1">
                      <a:alpha val="40000"/>
                    </a:schemeClr>
                  </a:outerShdw>
                </a:effectLst>
                <a:latin typeface="Times New Roman" charset="0"/>
                <a:ea typeface="仿宋" charset="0"/>
              </a:rPr>
              <a:t>         </a:t>
            </a:r>
            <a:r>
              <a:rPr lang="zh-CN" altLang="en-US" sz="2400" b="1">
                <a:solidFill>
                  <a:schemeClr val="tx1"/>
                </a:solidFill>
                <a:effectLst>
                  <a:outerShdw blurRad="38100" dist="19050" dir="2700000" algn="tl" rotWithShape="0">
                    <a:schemeClr val="dk1">
                      <a:alpha val="40000"/>
                    </a:schemeClr>
                  </a:outerShdw>
                </a:effectLst>
                <a:latin typeface="Times New Roman" charset="0"/>
                <a:ea typeface="仿宋" charset="0"/>
              </a:rPr>
              <a:t>我们在媒体上常常可以看到</a:t>
            </a:r>
            <a:r>
              <a:rPr lang="en-US" altLang="zh-CN" sz="2400" b="1">
                <a:solidFill>
                  <a:schemeClr val="tx1"/>
                </a:solidFill>
                <a:effectLst>
                  <a:outerShdw blurRad="38100" dist="19050" dir="2700000" algn="tl" rotWithShape="0">
                    <a:schemeClr val="dk1">
                      <a:alpha val="40000"/>
                    </a:schemeClr>
                  </a:outerShdw>
                </a:effectLst>
                <a:latin typeface="Times New Roman" charset="0"/>
                <a:ea typeface="仿宋" charset="0"/>
              </a:rPr>
              <a:t>“</a:t>
            </a:r>
            <a:r>
              <a:rPr lang="zh-CN" altLang="en-US" sz="2400" b="1">
                <a:solidFill>
                  <a:schemeClr val="tx1"/>
                </a:solidFill>
                <a:effectLst>
                  <a:outerShdw blurRad="38100" dist="19050" dir="2700000" algn="tl" rotWithShape="0">
                    <a:schemeClr val="dk1">
                      <a:alpha val="40000"/>
                    </a:schemeClr>
                  </a:outerShdw>
                </a:effectLst>
                <a:latin typeface="Times New Roman" charset="0"/>
                <a:ea typeface="仿宋" charset="0"/>
              </a:rPr>
              <a:t>两地车程</a:t>
            </a:r>
            <a:r>
              <a:rPr lang="en-US" altLang="zh-CN" sz="2400" b="1">
                <a:solidFill>
                  <a:schemeClr val="tx1"/>
                </a:solidFill>
                <a:effectLst>
                  <a:outerShdw blurRad="38100" dist="19050" dir="2700000" algn="tl" rotWithShape="0">
                    <a:schemeClr val="dk1">
                      <a:alpha val="40000"/>
                    </a:schemeClr>
                  </a:outerShdw>
                </a:effectLst>
                <a:latin typeface="Times New Roman" charset="0"/>
                <a:ea typeface="仿宋" charset="0"/>
              </a:rPr>
              <a:t>1</a:t>
            </a:r>
            <a:r>
              <a:rPr lang="zh-CN" altLang="en-US" sz="2400" b="1">
                <a:solidFill>
                  <a:schemeClr val="tx1"/>
                </a:solidFill>
                <a:effectLst>
                  <a:outerShdw blurRad="38100" dist="19050" dir="2700000" algn="tl" rotWithShape="0">
                    <a:schemeClr val="dk1">
                      <a:alpha val="40000"/>
                    </a:schemeClr>
                  </a:outerShdw>
                </a:effectLst>
                <a:latin typeface="Times New Roman" charset="0"/>
                <a:ea typeface="仿宋" charset="0"/>
              </a:rPr>
              <a:t>小时</a:t>
            </a:r>
            <a:r>
              <a:rPr lang="en-US" altLang="zh-CN" sz="2400" b="1">
                <a:solidFill>
                  <a:schemeClr val="tx1"/>
                </a:solidFill>
                <a:effectLst>
                  <a:outerShdw blurRad="38100" dist="19050" dir="2700000" algn="tl" rotWithShape="0">
                    <a:schemeClr val="dk1">
                      <a:alpha val="40000"/>
                    </a:schemeClr>
                  </a:outerShdw>
                </a:effectLst>
                <a:latin typeface="Times New Roman" charset="0"/>
                <a:ea typeface="仿宋" charset="0"/>
              </a:rPr>
              <a:t>”</a:t>
            </a:r>
            <a:r>
              <a:rPr lang="zh-CN" altLang="en-US" sz="2400" b="1">
                <a:solidFill>
                  <a:schemeClr val="tx1"/>
                </a:solidFill>
                <a:effectLst>
                  <a:outerShdw blurRad="38100" dist="19050" dir="2700000" algn="tl" rotWithShape="0">
                    <a:schemeClr val="dk1">
                      <a:alpha val="40000"/>
                    </a:schemeClr>
                  </a:outerShdw>
                </a:effectLst>
                <a:latin typeface="Times New Roman" charset="0"/>
                <a:ea typeface="仿宋" charset="0"/>
              </a:rPr>
              <a:t>之类的说法，请你说说</a:t>
            </a:r>
            <a:r>
              <a:rPr lang="en-US" altLang="zh-CN" sz="2400" b="1">
                <a:solidFill>
                  <a:schemeClr val="tx1"/>
                </a:solidFill>
                <a:effectLst>
                  <a:outerShdw blurRad="38100" dist="19050" dir="2700000" algn="tl" rotWithShape="0">
                    <a:schemeClr val="dk1">
                      <a:alpha val="40000"/>
                    </a:schemeClr>
                  </a:outerShdw>
                </a:effectLst>
                <a:latin typeface="Times New Roman" charset="0"/>
                <a:ea typeface="仿宋" charset="0"/>
              </a:rPr>
              <a:t>“</a:t>
            </a:r>
            <a:r>
              <a:rPr lang="zh-CN" altLang="en-US" sz="2400" b="1">
                <a:solidFill>
                  <a:schemeClr val="tx1"/>
                </a:solidFill>
                <a:effectLst>
                  <a:outerShdw blurRad="38100" dist="19050" dir="2700000" algn="tl" rotWithShape="0">
                    <a:schemeClr val="dk1">
                      <a:alpha val="40000"/>
                    </a:schemeClr>
                  </a:outerShdw>
                </a:effectLst>
                <a:latin typeface="Times New Roman" charset="0"/>
                <a:ea typeface="仿宋" charset="0"/>
              </a:rPr>
              <a:t>车程</a:t>
            </a:r>
            <a:r>
              <a:rPr lang="en-US" altLang="zh-CN" sz="2400" b="1">
                <a:solidFill>
                  <a:schemeClr val="tx1"/>
                </a:solidFill>
                <a:effectLst>
                  <a:outerShdw blurRad="38100" dist="19050" dir="2700000" algn="tl" rotWithShape="0">
                    <a:schemeClr val="dk1">
                      <a:alpha val="40000"/>
                    </a:schemeClr>
                  </a:outerShdw>
                </a:effectLst>
                <a:latin typeface="Times New Roman" charset="0"/>
                <a:ea typeface="仿宋" charset="0"/>
              </a:rPr>
              <a:t>”</a:t>
            </a:r>
            <a:r>
              <a:rPr lang="zh-CN" altLang="en-US" sz="2400" b="1">
                <a:solidFill>
                  <a:schemeClr val="tx1"/>
                </a:solidFill>
                <a:effectLst>
                  <a:outerShdw blurRad="38100" dist="19050" dir="2700000" algn="tl" rotWithShape="0">
                    <a:schemeClr val="dk1">
                      <a:alpha val="40000"/>
                    </a:schemeClr>
                  </a:outerShdw>
                </a:effectLst>
                <a:latin typeface="Times New Roman" charset="0"/>
                <a:ea typeface="仿宋" charset="0"/>
              </a:rPr>
              <a:t>一词在这里的含义。</a:t>
            </a:r>
          </a:p>
        </p:txBody>
      </p:sp>
      <p:sp>
        <p:nvSpPr>
          <p:cNvPr id="14" name="文本框 13"/>
          <p:cNvSpPr txBox="1"/>
          <p:nvPr/>
        </p:nvSpPr>
        <p:spPr>
          <a:xfrm>
            <a:off x="400050" y="2648585"/>
            <a:ext cx="8432165" cy="1828800"/>
          </a:xfrm>
          <a:prstGeom prst="rect">
            <a:avLst/>
          </a:prstGeom>
          <a:noFill/>
        </p:spPr>
        <p:txBody>
          <a:bodyPr wrap="square" rtlCol="0">
            <a:spAutoFit/>
            <a:scene3d>
              <a:camera prst="orthographicFront"/>
              <a:lightRig rig="threePt" dir="t"/>
            </a:scene3d>
          </a:bodyPr>
          <a:lstStyle/>
          <a:p>
            <a:pPr>
              <a:lnSpc>
                <a:spcPct val="150000"/>
              </a:lnSpc>
            </a:pPr>
            <a:r>
              <a:rPr lang="zh-CN" altLang="en-US" sz="2800" b="1">
                <a:solidFill>
                  <a:srgbClr val="0000FF"/>
                </a:solidFill>
                <a:effectLst>
                  <a:outerShdw blurRad="38100" dist="19050" dir="2700000" algn="tl" rotWithShape="0">
                    <a:schemeClr val="dk1">
                      <a:alpha val="40000"/>
                    </a:schemeClr>
                  </a:outerShdw>
                </a:effectLst>
                <a:latin typeface="黑体" charset="0"/>
                <a:ea typeface="黑体" charset="0"/>
              </a:rPr>
              <a:t>【参考】</a:t>
            </a:r>
          </a:p>
          <a:p>
            <a:pPr marL="0" indent="0">
              <a:lnSpc>
                <a:spcPct val="150000"/>
              </a:lnSpc>
              <a:buClr>
                <a:srgbClr val="F403F7"/>
              </a:buClr>
              <a:buFont typeface="Wingdings" charset="0"/>
              <a:buChar char="l"/>
            </a:pPr>
            <a:r>
              <a:rPr lang="en-US" altLang="zh-CN" sz="2400" b="1">
                <a:solidFill>
                  <a:schemeClr val="tx1"/>
                </a:solidFill>
                <a:effectLst>
                  <a:outerShdw blurRad="38100" dist="19050" dir="2700000" algn="tl" rotWithShape="0">
                    <a:schemeClr val="dk1">
                      <a:alpha val="40000"/>
                    </a:schemeClr>
                  </a:outerShdw>
                </a:effectLst>
                <a:latin typeface="+mn-ea"/>
              </a:rPr>
              <a:t>“</a:t>
            </a:r>
            <a:r>
              <a:rPr lang="zh-CN" altLang="en-US" sz="2400" b="1">
                <a:solidFill>
                  <a:schemeClr val="tx1"/>
                </a:solidFill>
                <a:effectLst>
                  <a:outerShdw blurRad="38100" dist="19050" dir="2700000" algn="tl" rotWithShape="0">
                    <a:schemeClr val="dk1">
                      <a:alpha val="40000"/>
                    </a:schemeClr>
                  </a:outerShdw>
                </a:effectLst>
                <a:latin typeface="+mn-ea"/>
              </a:rPr>
              <a:t>车程</a:t>
            </a:r>
            <a:r>
              <a:rPr lang="en-US" altLang="zh-CN" sz="2400" b="1">
                <a:solidFill>
                  <a:schemeClr val="tx1"/>
                </a:solidFill>
                <a:effectLst>
                  <a:outerShdw blurRad="38100" dist="19050" dir="2700000" algn="tl" rotWithShape="0">
                    <a:schemeClr val="dk1">
                      <a:alpha val="40000"/>
                    </a:schemeClr>
                  </a:outerShdw>
                </a:effectLst>
                <a:latin typeface="+mn-ea"/>
              </a:rPr>
              <a:t>”</a:t>
            </a:r>
            <a:r>
              <a:rPr lang="zh-CN" altLang="en-US" sz="2400" b="1">
                <a:solidFill>
                  <a:schemeClr val="tx1"/>
                </a:solidFill>
                <a:effectLst>
                  <a:outerShdw blurRad="38100" dist="19050" dir="2700000" algn="tl" rotWithShape="0">
                    <a:schemeClr val="dk1">
                      <a:alpha val="40000"/>
                    </a:schemeClr>
                  </a:outerShdw>
                </a:effectLst>
                <a:latin typeface="+mn-ea"/>
              </a:rPr>
              <a:t>在这里是汽车行驶的</a:t>
            </a:r>
            <a:r>
              <a:rPr lang="zh-CN" altLang="en-US" sz="2400" b="1">
                <a:solidFill>
                  <a:srgbClr val="FF0000"/>
                </a:solidFill>
                <a:effectLst>
                  <a:outerShdw blurRad="38100" dist="19050" dir="2700000" algn="tl" rotWithShape="0">
                    <a:schemeClr val="dk1">
                      <a:alpha val="40000"/>
                    </a:schemeClr>
                  </a:outerShdw>
                </a:effectLst>
                <a:latin typeface="+mn-ea"/>
              </a:rPr>
              <a:t>路程</a:t>
            </a:r>
            <a:r>
              <a:rPr lang="zh-CN" altLang="en-US" sz="2400" b="1">
                <a:solidFill>
                  <a:schemeClr val="tx1"/>
                </a:solidFill>
                <a:effectLst>
                  <a:outerShdw blurRad="38100" dist="19050" dir="2700000" algn="tl" rotWithShape="0">
                    <a:schemeClr val="dk1">
                      <a:alpha val="40000"/>
                    </a:schemeClr>
                  </a:outerShdw>
                </a:effectLst>
                <a:latin typeface="+mn-ea"/>
              </a:rPr>
              <a:t>（表示道路的远近），就是你从出发地到目的地乘车</a:t>
            </a:r>
            <a:r>
              <a:rPr lang="en-US" altLang="zh-CN" sz="2400" b="1">
                <a:solidFill>
                  <a:schemeClr val="tx1"/>
                </a:solidFill>
                <a:effectLst>
                  <a:outerShdw blurRad="38100" dist="19050" dir="2700000" algn="tl" rotWithShape="0">
                    <a:schemeClr val="dk1">
                      <a:alpha val="40000"/>
                    </a:schemeClr>
                  </a:outerShdw>
                </a:effectLst>
                <a:latin typeface="+mn-ea"/>
              </a:rPr>
              <a:t>1</a:t>
            </a:r>
            <a:r>
              <a:rPr lang="zh-CN" altLang="en-US" sz="2400" b="1">
                <a:solidFill>
                  <a:schemeClr val="tx1"/>
                </a:solidFill>
                <a:effectLst>
                  <a:outerShdw blurRad="38100" dist="19050" dir="2700000" algn="tl" rotWithShape="0">
                    <a:schemeClr val="dk1">
                      <a:alpha val="40000"/>
                    </a:schemeClr>
                  </a:outerShdw>
                </a:effectLst>
                <a:latin typeface="+mn-ea"/>
              </a:rPr>
              <a:t>小时所走的路程。</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14">
                                            <p:txEl>
                                              <p:pRg st="0" end="0"/>
                                            </p:txEl>
                                          </p:spTgt>
                                        </p:tgtEl>
                                        <p:attrNameLst>
                                          <p:attrName>style.visibility</p:attrName>
                                        </p:attrNameLst>
                                      </p:cBhvr>
                                      <p:to>
                                        <p:strVal val="visible"/>
                                      </p:to>
                                    </p:set>
                                    <p:anim calcmode="lin" valueType="num">
                                      <p:cBhvr additive="base">
                                        <p:cTn id="7" dur="500"/>
                                        <p:tgtEl>
                                          <p:spTgt spid="14">
                                            <p:txEl>
                                              <p:pRg st="0" end="0"/>
                                            </p:txEl>
                                          </p:spTgt>
                                        </p:tgtEl>
                                        <p:attrNameLst>
                                          <p:attrName>ppt_y</p:attrName>
                                        </p:attrNameLst>
                                      </p:cBhvr>
                                      <p:tavLst>
                                        <p:tav tm="0">
                                          <p:val>
                                            <p:strVal val="#ppt_y+#ppt_h*1.125000"/>
                                          </p:val>
                                        </p:tav>
                                        <p:tav tm="100000">
                                          <p:val>
                                            <p:strVal val="#ppt_y"/>
                                          </p:val>
                                        </p:tav>
                                      </p:tavLst>
                                    </p:anim>
                                    <p:animEffect transition="in" filter="wipe(up)">
                                      <p:cBhvr>
                                        <p:cTn id="8" dur="500"/>
                                        <p:tgtEl>
                                          <p:spTgt spid="14">
                                            <p:txEl>
                                              <p:pRg st="0" end="0"/>
                                            </p:txEl>
                                          </p:spTgt>
                                        </p:tgtEl>
                                      </p:cBhvr>
                                    </p:animEffect>
                                  </p:childTnLst>
                                </p:cTn>
                              </p:par>
                            </p:childTnLst>
                          </p:cTn>
                        </p:par>
                        <p:par>
                          <p:cTn id="9" fill="hold">
                            <p:stCondLst>
                              <p:cond delay="500"/>
                            </p:stCondLst>
                            <p:childTnLst>
                              <p:par>
                                <p:cTn id="10" presetID="12" presetClass="entr" presetSubtype="4" fill="hold" nodeType="afterEffect">
                                  <p:stCondLst>
                                    <p:cond delay="0"/>
                                  </p:stCondLst>
                                  <p:childTnLst>
                                    <p:set>
                                      <p:cBhvr>
                                        <p:cTn id="11" dur="1" fill="hold">
                                          <p:stCondLst>
                                            <p:cond delay="0"/>
                                          </p:stCondLst>
                                        </p:cTn>
                                        <p:tgtEl>
                                          <p:spTgt spid="14">
                                            <p:txEl>
                                              <p:pRg st="1" end="1"/>
                                            </p:txEl>
                                          </p:spTgt>
                                        </p:tgtEl>
                                        <p:attrNameLst>
                                          <p:attrName>style.visibility</p:attrName>
                                        </p:attrNameLst>
                                      </p:cBhvr>
                                      <p:to>
                                        <p:strVal val="visible"/>
                                      </p:to>
                                    </p:set>
                                    <p:anim calcmode="lin" valueType="num">
                                      <p:cBhvr additive="base">
                                        <p:cTn id="12" dur="500"/>
                                        <p:tgtEl>
                                          <p:spTgt spid="14">
                                            <p:txEl>
                                              <p:pRg st="1" end="1"/>
                                            </p:txEl>
                                          </p:spTgt>
                                        </p:tgtEl>
                                        <p:attrNameLst>
                                          <p:attrName>ppt_y</p:attrName>
                                        </p:attrNameLst>
                                      </p:cBhvr>
                                      <p:tavLst>
                                        <p:tav tm="0">
                                          <p:val>
                                            <p:strVal val="#ppt_y+#ppt_h*1.125000"/>
                                          </p:val>
                                        </p:tav>
                                        <p:tav tm="100000">
                                          <p:val>
                                            <p:strVal val="#ppt_y"/>
                                          </p:val>
                                        </p:tav>
                                      </p:tavLst>
                                    </p:anim>
                                    <p:animEffect transition="in" filter="wipe(up)">
                                      <p:cBhvr>
                                        <p:cTn id="13" dur="500"/>
                                        <p:tgtEl>
                                          <p:spTgt spid="1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 name="图片 2" descr="图片1"/>
          <p:cNvPicPr>
            <a:picLocks noChangeAspect="1"/>
          </p:cNvPicPr>
          <p:nvPr/>
        </p:nvPicPr>
        <p:blipFill>
          <a:blip r:embed="rId3"/>
          <a:stretch>
            <a:fillRect/>
          </a:stretch>
        </p:blipFill>
        <p:spPr>
          <a:xfrm>
            <a:off x="2702560" y="239395"/>
            <a:ext cx="2527300" cy="617220"/>
          </a:xfrm>
          <a:prstGeom prst="rect">
            <a:avLst/>
          </a:prstGeom>
        </p:spPr>
      </p:pic>
      <p:grpSp>
        <p:nvGrpSpPr>
          <p:cNvPr id="53" name="组合 52"/>
          <p:cNvGrpSpPr/>
          <p:nvPr/>
        </p:nvGrpSpPr>
        <p:grpSpPr>
          <a:xfrm>
            <a:off x="582930" y="1101090"/>
            <a:ext cx="8310880" cy="3742055"/>
            <a:chOff x="918" y="1734"/>
            <a:chExt cx="13088" cy="5893"/>
          </a:xfrm>
        </p:grpSpPr>
        <p:sp>
          <p:nvSpPr>
            <p:cNvPr id="2" name="文本框 1"/>
            <p:cNvSpPr txBox="1"/>
            <p:nvPr/>
          </p:nvSpPr>
          <p:spPr>
            <a:xfrm>
              <a:off x="2817" y="6098"/>
              <a:ext cx="2700" cy="624"/>
            </a:xfrm>
            <a:prstGeom prst="rect">
              <a:avLst/>
            </a:prstGeom>
            <a:noFill/>
          </p:spPr>
          <p:txBody>
            <a:bodyPr wrap="none" rtlCol="0">
              <a:spAutoFit/>
              <a:scene3d>
                <a:camera prst="orthographicFront"/>
                <a:lightRig rig="threePt" dir="t"/>
              </a:scene3d>
            </a:bodyPr>
            <a:lstStyle/>
            <a:p>
              <a:r>
                <a:rPr lang="zh-CN" altLang="en-US" sz="2000" b="1" u="sng">
                  <a:solidFill>
                    <a:schemeClr val="tx1"/>
                  </a:solidFill>
                  <a:effectLst>
                    <a:outerShdw blurRad="38100" dist="19050" dir="2700000" algn="tl" rotWithShape="0">
                      <a:schemeClr val="dk1">
                        <a:alpha val="40000"/>
                      </a:schemeClr>
                    </a:outerShdw>
                  </a:effectLst>
                </a:rPr>
                <a:t>匀速直线运动</a:t>
              </a:r>
            </a:p>
          </p:txBody>
        </p:sp>
        <p:sp>
          <p:nvSpPr>
            <p:cNvPr id="11" name="文本框 10"/>
            <p:cNvSpPr txBox="1"/>
            <p:nvPr/>
          </p:nvSpPr>
          <p:spPr>
            <a:xfrm>
              <a:off x="6338" y="3930"/>
              <a:ext cx="5954" cy="624"/>
            </a:xfrm>
            <a:prstGeom prst="rect">
              <a:avLst/>
            </a:prstGeom>
            <a:noFill/>
          </p:spPr>
          <p:txBody>
            <a:bodyPr wrap="square" rtlCol="0" anchor="t">
              <a:spAutoFit/>
              <a:scene3d>
                <a:camera prst="orthographicFront"/>
                <a:lightRig rig="threePt" dir="t"/>
              </a:scene3d>
            </a:bodyPr>
            <a:lstStyle/>
            <a:p>
              <a:pPr lvl="0" algn="l"/>
              <a:r>
                <a:rPr lang="zh-CN" sz="2000" b="1">
                  <a:solidFill>
                    <a:schemeClr val="tx1"/>
                  </a:solidFill>
                  <a:effectLst>
                    <a:outerShdw blurRad="38100" dist="19050" dir="2700000" algn="tl" rotWithShape="0">
                      <a:schemeClr val="dk1">
                        <a:alpha val="40000"/>
                      </a:schemeClr>
                    </a:outerShdw>
                  </a:effectLst>
                  <a:sym typeface="+mn-ea"/>
                </a:rPr>
                <a:t>公式：</a:t>
              </a:r>
            </a:p>
          </p:txBody>
        </p:sp>
        <p:sp>
          <p:nvSpPr>
            <p:cNvPr id="5" name="圆角矩形 4"/>
            <p:cNvSpPr/>
            <p:nvPr/>
          </p:nvSpPr>
          <p:spPr>
            <a:xfrm>
              <a:off x="918" y="3090"/>
              <a:ext cx="943" cy="2766"/>
            </a:xfrm>
            <a:prstGeom prst="roundRect">
              <a:avLst/>
            </a:prstGeom>
            <a:noFill/>
            <a:ln>
              <a:solidFill>
                <a:srgbClr val="F85208"/>
              </a:solidFill>
            </a:ln>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pPr algn="ctr"/>
              <a:r>
                <a:rPr lang="zh-CN" altLang="en-US" sz="2400" b="1">
                  <a:solidFill>
                    <a:schemeClr val="tx1"/>
                  </a:solidFill>
                  <a:effectLst>
                    <a:outerShdw blurRad="38100" dist="38100" dir="2700000" algn="tl">
                      <a:srgbClr val="000000">
                        <a:alpha val="43137"/>
                      </a:srgbClr>
                    </a:outerShdw>
                  </a:effectLst>
                  <a:latin typeface="黑体" charset="0"/>
                  <a:ea typeface="黑体" charset="0"/>
                </a:rPr>
                <a:t>运动的快慢</a:t>
              </a:r>
            </a:p>
          </p:txBody>
        </p:sp>
        <p:sp>
          <p:nvSpPr>
            <p:cNvPr id="14" name="文本框 13"/>
            <p:cNvSpPr txBox="1"/>
            <p:nvPr/>
          </p:nvSpPr>
          <p:spPr>
            <a:xfrm>
              <a:off x="2817" y="1734"/>
              <a:ext cx="2830" cy="1104"/>
            </a:xfrm>
            <a:prstGeom prst="rect">
              <a:avLst/>
            </a:prstGeom>
            <a:noFill/>
          </p:spPr>
          <p:txBody>
            <a:bodyPr wrap="square" rtlCol="0">
              <a:spAutoFit/>
              <a:scene3d>
                <a:camera prst="orthographicFront"/>
                <a:lightRig rig="threePt" dir="t"/>
              </a:scene3d>
            </a:bodyPr>
            <a:lstStyle/>
            <a:p>
              <a:r>
                <a:rPr lang="zh-CN" altLang="en-US" sz="2000" b="1" u="sng">
                  <a:solidFill>
                    <a:schemeClr val="tx1"/>
                  </a:solidFill>
                  <a:effectLst>
                    <a:outerShdw blurRad="38100" dist="19050" dir="2700000" algn="tl" rotWithShape="0">
                      <a:schemeClr val="dk1">
                        <a:alpha val="40000"/>
                      </a:schemeClr>
                    </a:outerShdw>
                  </a:effectLst>
                </a:rPr>
                <a:t>描述物体运动快慢的方法</a:t>
              </a:r>
            </a:p>
          </p:txBody>
        </p:sp>
        <p:sp>
          <p:nvSpPr>
            <p:cNvPr id="15" name="文本框 14"/>
            <p:cNvSpPr txBox="1"/>
            <p:nvPr/>
          </p:nvSpPr>
          <p:spPr>
            <a:xfrm>
              <a:off x="6338" y="1752"/>
              <a:ext cx="5912" cy="624"/>
            </a:xfrm>
            <a:prstGeom prst="rect">
              <a:avLst/>
            </a:prstGeom>
            <a:noFill/>
          </p:spPr>
          <p:txBody>
            <a:bodyPr wrap="none" rtlCol="0">
              <a:spAutoFit/>
              <a:scene3d>
                <a:camera prst="orthographicFront"/>
                <a:lightRig rig="threePt" dir="t"/>
              </a:scene3d>
            </a:bodyPr>
            <a:lstStyle/>
            <a:p>
              <a:r>
                <a:rPr lang="zh-CN" altLang="en-US" sz="2000" b="1">
                  <a:solidFill>
                    <a:schemeClr val="tx1"/>
                  </a:solidFill>
                  <a:effectLst>
                    <a:outerShdw blurRad="38100" dist="19050" dir="2700000" algn="tl" rotWithShape="0">
                      <a:schemeClr val="dk1">
                        <a:alpha val="40000"/>
                      </a:schemeClr>
                    </a:outerShdw>
                  </a:effectLst>
                </a:rPr>
                <a:t>相同时间比路程</a:t>
              </a:r>
              <a:r>
                <a:rPr lang="en-US" altLang="zh-CN" sz="2000" b="1">
                  <a:solidFill>
                    <a:schemeClr val="tx1"/>
                  </a:solidFill>
                  <a:effectLst>
                    <a:outerShdw blurRad="38100" dist="19050" dir="2700000" algn="tl" rotWithShape="0">
                      <a:schemeClr val="dk1">
                        <a:alpha val="40000"/>
                      </a:schemeClr>
                    </a:outerShdw>
                  </a:effectLst>
                </a:rPr>
                <a:t>——</a:t>
              </a:r>
              <a:r>
                <a:rPr lang="zh-CN" altLang="en-US" sz="2000" b="1">
                  <a:solidFill>
                    <a:schemeClr val="tx1"/>
                  </a:solidFill>
                  <a:effectLst>
                    <a:outerShdw blurRad="38100" dist="19050" dir="2700000" algn="tl" rotWithShape="0">
                      <a:schemeClr val="dk1">
                        <a:alpha val="40000"/>
                      </a:schemeClr>
                    </a:outerShdw>
                  </a:effectLst>
                </a:rPr>
                <a:t>观众的方法</a:t>
              </a:r>
            </a:p>
          </p:txBody>
        </p:sp>
        <p:sp>
          <p:nvSpPr>
            <p:cNvPr id="16" name="文本框 15"/>
            <p:cNvSpPr txBox="1"/>
            <p:nvPr/>
          </p:nvSpPr>
          <p:spPr>
            <a:xfrm>
              <a:off x="2817" y="4203"/>
              <a:ext cx="1314" cy="624"/>
            </a:xfrm>
            <a:prstGeom prst="rect">
              <a:avLst/>
            </a:prstGeom>
            <a:noFill/>
          </p:spPr>
          <p:txBody>
            <a:bodyPr wrap="none" rtlCol="0">
              <a:spAutoFit/>
              <a:scene3d>
                <a:camera prst="orthographicFront"/>
                <a:lightRig rig="threePt" dir="t"/>
              </a:scene3d>
            </a:bodyPr>
            <a:lstStyle/>
            <a:p>
              <a:r>
                <a:rPr lang="zh-CN" altLang="en-US" sz="2000" b="1" u="sng">
                  <a:solidFill>
                    <a:schemeClr val="tx1"/>
                  </a:solidFill>
                  <a:effectLst>
                    <a:outerShdw blurRad="38100" dist="19050" dir="2700000" algn="tl" rotWithShape="0">
                      <a:schemeClr val="dk1">
                        <a:alpha val="40000"/>
                      </a:schemeClr>
                    </a:outerShdw>
                  </a:effectLst>
                </a:rPr>
                <a:t>速  度</a:t>
              </a:r>
            </a:p>
          </p:txBody>
        </p:sp>
        <p:sp>
          <p:nvSpPr>
            <p:cNvPr id="17" name="文本框 16"/>
            <p:cNvSpPr txBox="1"/>
            <p:nvPr/>
          </p:nvSpPr>
          <p:spPr>
            <a:xfrm>
              <a:off x="6338" y="2478"/>
              <a:ext cx="5954" cy="624"/>
            </a:xfrm>
            <a:prstGeom prst="rect">
              <a:avLst/>
            </a:prstGeom>
            <a:noFill/>
          </p:spPr>
          <p:txBody>
            <a:bodyPr wrap="square" rtlCol="0" anchor="t">
              <a:spAutoFit/>
              <a:scene3d>
                <a:camera prst="orthographicFront"/>
                <a:lightRig rig="threePt" dir="t"/>
              </a:scene3d>
            </a:bodyPr>
            <a:lstStyle/>
            <a:p>
              <a:pPr lvl="0" algn="l"/>
              <a:r>
                <a:rPr lang="zh-CN" altLang="en-US" sz="2000" b="1">
                  <a:solidFill>
                    <a:schemeClr val="tx1"/>
                  </a:solidFill>
                  <a:effectLst>
                    <a:outerShdw blurRad="38100" dist="19050" dir="2700000" algn="tl" rotWithShape="0">
                      <a:schemeClr val="dk1">
                        <a:alpha val="40000"/>
                      </a:schemeClr>
                    </a:outerShdw>
                  </a:effectLst>
                  <a:sym typeface="+mn-ea"/>
                </a:rPr>
                <a:t>相同路程比时间</a:t>
              </a:r>
              <a:r>
                <a:rPr lang="en-US" altLang="zh-CN" sz="2000" b="1">
                  <a:solidFill>
                    <a:schemeClr val="tx1"/>
                  </a:solidFill>
                  <a:effectLst>
                    <a:outerShdw blurRad="38100" dist="19050" dir="2700000" algn="tl" rotWithShape="0">
                      <a:schemeClr val="dk1">
                        <a:alpha val="40000"/>
                      </a:schemeClr>
                    </a:outerShdw>
                  </a:effectLst>
                  <a:sym typeface="+mn-ea"/>
                </a:rPr>
                <a:t>——</a:t>
              </a:r>
              <a:r>
                <a:rPr lang="zh-CN" altLang="en-US" sz="2000" b="1">
                  <a:solidFill>
                    <a:schemeClr val="tx1"/>
                  </a:solidFill>
                  <a:effectLst>
                    <a:outerShdw blurRad="38100" dist="19050" dir="2700000" algn="tl" rotWithShape="0">
                      <a:schemeClr val="dk1">
                        <a:alpha val="40000"/>
                      </a:schemeClr>
                    </a:outerShdw>
                  </a:effectLst>
                  <a:sym typeface="+mn-ea"/>
                </a:rPr>
                <a:t>裁判的方法</a:t>
              </a:r>
            </a:p>
          </p:txBody>
        </p:sp>
        <p:sp>
          <p:nvSpPr>
            <p:cNvPr id="18" name="文本框 17"/>
            <p:cNvSpPr txBox="1"/>
            <p:nvPr/>
          </p:nvSpPr>
          <p:spPr>
            <a:xfrm>
              <a:off x="6338" y="3204"/>
              <a:ext cx="4851" cy="624"/>
            </a:xfrm>
            <a:prstGeom prst="rect">
              <a:avLst/>
            </a:prstGeom>
            <a:noFill/>
          </p:spPr>
          <p:txBody>
            <a:bodyPr wrap="square" rtlCol="0" anchor="t">
              <a:spAutoFit/>
              <a:scene3d>
                <a:camera prst="orthographicFront"/>
                <a:lightRig rig="threePt" dir="t"/>
              </a:scene3d>
            </a:bodyPr>
            <a:lstStyle/>
            <a:p>
              <a:r>
                <a:rPr lang="zh-CN" altLang="en-US" sz="2000" b="1">
                  <a:effectLst>
                    <a:outerShdw blurRad="38100" dist="19050" dir="2700000" algn="tl" rotWithShape="0">
                      <a:schemeClr val="dk1">
                        <a:alpha val="40000"/>
                      </a:schemeClr>
                    </a:outerShdw>
                  </a:effectLst>
                  <a:latin typeface="+mn-ea"/>
                  <a:sym typeface="+mn-ea"/>
                </a:rPr>
                <a:t>定义：</a:t>
              </a:r>
              <a:r>
                <a:rPr lang="zh-CN" altLang="en-US" sz="2000" b="1">
                  <a:solidFill>
                    <a:srgbClr val="FF0000"/>
                  </a:solidFill>
                  <a:effectLst>
                    <a:outerShdw blurRad="38100" dist="19050" dir="2700000" algn="tl" rotWithShape="0">
                      <a:schemeClr val="dk1">
                        <a:alpha val="40000"/>
                      </a:schemeClr>
                    </a:outerShdw>
                  </a:effectLst>
                  <a:latin typeface="+mn-ea"/>
                  <a:sym typeface="+mn-ea"/>
                </a:rPr>
                <a:t>路程与时间之比</a:t>
              </a:r>
              <a:endParaRPr lang="zh-CN" altLang="en-US" sz="2000" b="1">
                <a:solidFill>
                  <a:schemeClr val="tx1"/>
                </a:solidFill>
                <a:effectLst>
                  <a:outerShdw blurRad="38100" dist="19050" dir="2700000" algn="tl" rotWithShape="0">
                    <a:schemeClr val="dk1">
                      <a:alpha val="40000"/>
                    </a:schemeClr>
                  </a:outerShdw>
                </a:effectLst>
                <a:latin typeface="+mn-ea"/>
              </a:endParaRPr>
            </a:p>
          </p:txBody>
        </p:sp>
        <p:sp>
          <p:nvSpPr>
            <p:cNvPr id="20" name="文本框 19"/>
            <p:cNvSpPr txBox="1"/>
            <p:nvPr/>
          </p:nvSpPr>
          <p:spPr>
            <a:xfrm>
              <a:off x="2817" y="6820"/>
              <a:ext cx="2410" cy="624"/>
            </a:xfrm>
            <a:prstGeom prst="rect">
              <a:avLst/>
            </a:prstGeom>
            <a:noFill/>
          </p:spPr>
          <p:txBody>
            <a:bodyPr wrap="square" rtlCol="0" anchor="t">
              <a:spAutoFit/>
              <a:scene3d>
                <a:camera prst="orthographicFront"/>
                <a:lightRig rig="threePt" dir="t"/>
              </a:scene3d>
            </a:bodyPr>
            <a:lstStyle/>
            <a:p>
              <a:pPr algn="l"/>
              <a:r>
                <a:rPr lang="zh-CN" altLang="en-US" sz="2000" b="1" u="sng">
                  <a:solidFill>
                    <a:schemeClr val="tx1"/>
                  </a:solidFill>
                  <a:effectLst>
                    <a:outerShdw blurRad="38100" dist="19050" dir="2700000" algn="tl" rotWithShape="0">
                      <a:schemeClr val="dk1">
                        <a:alpha val="40000"/>
                      </a:schemeClr>
                    </a:outerShdw>
                  </a:effectLst>
                </a:rPr>
                <a:t>平均速度</a:t>
              </a:r>
            </a:p>
          </p:txBody>
        </p:sp>
        <p:sp>
          <p:nvSpPr>
            <p:cNvPr id="21" name="文本框 20"/>
            <p:cNvSpPr txBox="1"/>
            <p:nvPr/>
          </p:nvSpPr>
          <p:spPr>
            <a:xfrm>
              <a:off x="6338" y="6108"/>
              <a:ext cx="7668" cy="624"/>
            </a:xfrm>
            <a:prstGeom prst="rect">
              <a:avLst/>
            </a:prstGeom>
            <a:noFill/>
          </p:spPr>
          <p:txBody>
            <a:bodyPr wrap="square" rtlCol="0" anchor="t">
              <a:spAutoFit/>
              <a:scene3d>
                <a:camera prst="orthographicFront"/>
                <a:lightRig rig="threePt" dir="t"/>
              </a:scene3d>
            </a:bodyPr>
            <a:lstStyle/>
            <a:p>
              <a:r>
                <a:rPr lang="zh-CN" altLang="en-US" sz="2000" b="1">
                  <a:solidFill>
                    <a:schemeClr val="tx1"/>
                  </a:solidFill>
                  <a:effectLst>
                    <a:outerShdw blurRad="38100" dist="19050" dir="2700000" algn="tl" rotWithShape="0">
                      <a:schemeClr val="dk1">
                        <a:alpha val="40000"/>
                      </a:schemeClr>
                    </a:outerShdw>
                  </a:effectLst>
                </a:rPr>
                <a:t>物体沿直线速度（快慢）不变的运动</a:t>
              </a:r>
            </a:p>
          </p:txBody>
        </p:sp>
        <p:cxnSp>
          <p:nvCxnSpPr>
            <p:cNvPr id="22" name="直接连接符 21"/>
            <p:cNvCxnSpPr/>
            <p:nvPr/>
          </p:nvCxnSpPr>
          <p:spPr>
            <a:xfrm flipV="1">
              <a:off x="1859" y="2782"/>
              <a:ext cx="922" cy="434"/>
            </a:xfrm>
            <a:prstGeom prst="line">
              <a:avLst/>
            </a:prstGeom>
            <a:ln w="28575">
              <a:solidFill>
                <a:srgbClr val="F85208"/>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flipV="1">
              <a:off x="2763" y="2782"/>
              <a:ext cx="2620" cy="16"/>
            </a:xfrm>
            <a:prstGeom prst="line">
              <a:avLst/>
            </a:prstGeom>
            <a:ln w="28575">
              <a:solidFill>
                <a:srgbClr val="F85208"/>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a:off x="6483" y="2330"/>
              <a:ext cx="5643" cy="1"/>
            </a:xfrm>
            <a:prstGeom prst="line">
              <a:avLst/>
            </a:prstGeom>
            <a:ln w="28575">
              <a:solidFill>
                <a:srgbClr val="F85208"/>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flipV="1">
              <a:off x="4100" y="3795"/>
              <a:ext cx="2458" cy="958"/>
            </a:xfrm>
            <a:prstGeom prst="line">
              <a:avLst/>
            </a:prstGeom>
            <a:ln w="28575">
              <a:solidFill>
                <a:srgbClr val="F85208"/>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1840" y="5781"/>
              <a:ext cx="941" cy="1629"/>
            </a:xfrm>
            <a:prstGeom prst="line">
              <a:avLst/>
            </a:prstGeom>
            <a:ln w="28575">
              <a:solidFill>
                <a:srgbClr val="F85208"/>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flipV="1">
              <a:off x="2763" y="7389"/>
              <a:ext cx="1916" cy="16"/>
            </a:xfrm>
            <a:prstGeom prst="line">
              <a:avLst/>
            </a:prstGeom>
            <a:ln w="28575">
              <a:solidFill>
                <a:srgbClr val="F85208"/>
              </a:solidFill>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flipV="1">
              <a:off x="2763" y="6663"/>
              <a:ext cx="2620" cy="16"/>
            </a:xfrm>
            <a:prstGeom prst="line">
              <a:avLst/>
            </a:prstGeom>
            <a:ln w="28575">
              <a:solidFill>
                <a:srgbClr val="F85208"/>
              </a:solidFill>
            </a:ln>
          </p:spPr>
          <p:style>
            <a:lnRef idx="1">
              <a:schemeClr val="accent1"/>
            </a:lnRef>
            <a:fillRef idx="0">
              <a:schemeClr val="accent1"/>
            </a:fillRef>
            <a:effectRef idx="0">
              <a:schemeClr val="accent1"/>
            </a:effectRef>
            <a:fontRef idx="minor">
              <a:schemeClr val="tx1"/>
            </a:fontRef>
          </p:style>
        </p:cxnSp>
        <p:sp>
          <p:nvSpPr>
            <p:cNvPr id="6" name="文本框 5"/>
            <p:cNvSpPr txBox="1"/>
            <p:nvPr/>
          </p:nvSpPr>
          <p:spPr>
            <a:xfrm>
              <a:off x="6338" y="6834"/>
              <a:ext cx="5954" cy="624"/>
            </a:xfrm>
            <a:prstGeom prst="rect">
              <a:avLst/>
            </a:prstGeom>
            <a:noFill/>
          </p:spPr>
          <p:txBody>
            <a:bodyPr wrap="square" rtlCol="0" anchor="t">
              <a:spAutoFit/>
              <a:scene3d>
                <a:camera prst="orthographicFront"/>
                <a:lightRig rig="threePt" dir="t"/>
              </a:scene3d>
            </a:bodyPr>
            <a:lstStyle/>
            <a:p>
              <a:pPr lvl="0" algn="l"/>
              <a:r>
                <a:rPr lang="zh-CN" sz="2000" b="1">
                  <a:solidFill>
                    <a:schemeClr val="tx1"/>
                  </a:solidFill>
                  <a:effectLst>
                    <a:outerShdw blurRad="38100" dist="19050" dir="2700000" algn="tl" rotWithShape="0">
                      <a:schemeClr val="dk1">
                        <a:alpha val="40000"/>
                      </a:schemeClr>
                    </a:outerShdw>
                  </a:effectLst>
                  <a:sym typeface="+mn-ea"/>
                </a:rPr>
                <a:t>计算公式：</a:t>
              </a:r>
            </a:p>
          </p:txBody>
        </p:sp>
        <p:graphicFrame>
          <p:nvGraphicFramePr>
            <p:cNvPr id="8" name="对象 7"/>
            <p:cNvGraphicFramePr>
              <a:graphicFrameLocks/>
            </p:cNvGraphicFramePr>
            <p:nvPr/>
          </p:nvGraphicFramePr>
          <p:xfrm>
            <a:off x="7720" y="3676"/>
            <a:ext cx="1272" cy="881"/>
          </p:xfrm>
          <a:graphic>
            <a:graphicData uri="http://schemas.openxmlformats.org/presentationml/2006/ole">
              <p:oleObj spid="_x0000_s54274" r:id="rId4" imgW="355320" imgH="393480" progId="">
                <p:embed/>
              </p:oleObj>
            </a:graphicData>
          </a:graphic>
        </p:graphicFrame>
        <p:sp>
          <p:nvSpPr>
            <p:cNvPr id="7" name="文本框 6"/>
            <p:cNvSpPr txBox="1"/>
            <p:nvPr/>
          </p:nvSpPr>
          <p:spPr>
            <a:xfrm>
              <a:off x="6338" y="4656"/>
              <a:ext cx="5954" cy="624"/>
            </a:xfrm>
            <a:prstGeom prst="rect">
              <a:avLst/>
            </a:prstGeom>
            <a:noFill/>
          </p:spPr>
          <p:txBody>
            <a:bodyPr wrap="square" rtlCol="0" anchor="t">
              <a:spAutoFit/>
              <a:scene3d>
                <a:camera prst="orthographicFront"/>
                <a:lightRig rig="threePt" dir="t"/>
              </a:scene3d>
            </a:bodyPr>
            <a:lstStyle/>
            <a:p>
              <a:pPr lvl="0" algn="l"/>
              <a:r>
                <a:rPr lang="zh-CN" sz="2000" b="1">
                  <a:solidFill>
                    <a:schemeClr val="tx1"/>
                  </a:solidFill>
                  <a:effectLst>
                    <a:outerShdw blurRad="38100" dist="19050" dir="2700000" algn="tl" rotWithShape="0">
                      <a:schemeClr val="dk1">
                        <a:alpha val="40000"/>
                      </a:schemeClr>
                    </a:outerShdw>
                  </a:effectLst>
                  <a:sym typeface="+mn-ea"/>
                </a:rPr>
                <a:t>物理意义：表示物体</a:t>
              </a:r>
              <a:r>
                <a:rPr lang="zh-CN" sz="2000" b="1">
                  <a:solidFill>
                    <a:srgbClr val="FF0000"/>
                  </a:solidFill>
                  <a:effectLst>
                    <a:outerShdw blurRad="38100" dist="19050" dir="2700000" algn="tl" rotWithShape="0">
                      <a:schemeClr val="dk1">
                        <a:alpha val="40000"/>
                      </a:schemeClr>
                    </a:outerShdw>
                  </a:effectLst>
                  <a:sym typeface="+mn-ea"/>
                </a:rPr>
                <a:t>运动的快慢</a:t>
              </a:r>
            </a:p>
          </p:txBody>
        </p:sp>
        <p:sp>
          <p:nvSpPr>
            <p:cNvPr id="10" name="文本框 9"/>
            <p:cNvSpPr txBox="1"/>
            <p:nvPr/>
          </p:nvSpPr>
          <p:spPr>
            <a:xfrm>
              <a:off x="6338" y="5382"/>
              <a:ext cx="7037" cy="624"/>
            </a:xfrm>
            <a:prstGeom prst="rect">
              <a:avLst/>
            </a:prstGeom>
            <a:noFill/>
          </p:spPr>
          <p:txBody>
            <a:bodyPr wrap="square" rtlCol="0" anchor="t">
              <a:spAutoFit/>
              <a:scene3d>
                <a:camera prst="orthographicFront"/>
                <a:lightRig rig="threePt" dir="t"/>
              </a:scene3d>
            </a:bodyPr>
            <a:lstStyle/>
            <a:p>
              <a:pPr lvl="0" algn="l"/>
              <a:r>
                <a:rPr lang="zh-CN" sz="2000" b="1">
                  <a:solidFill>
                    <a:schemeClr val="tx1"/>
                  </a:solidFill>
                  <a:effectLst>
                    <a:outerShdw blurRad="38100" dist="19050" dir="2700000" algn="tl" rotWithShape="0">
                      <a:schemeClr val="dk1">
                        <a:alpha val="40000"/>
                      </a:schemeClr>
                    </a:outerShdw>
                  </a:effectLst>
                  <a:sym typeface="+mn-ea"/>
                </a:rPr>
                <a:t>单位：</a:t>
              </a:r>
              <a:r>
                <a:rPr lang="en-US" altLang="zh-CN" sz="2000" b="1">
                  <a:solidFill>
                    <a:srgbClr val="FF0000"/>
                  </a:solidFill>
                  <a:effectLst>
                    <a:outerShdw blurRad="38100" dist="19050" dir="2700000" algn="tl" rotWithShape="0">
                      <a:schemeClr val="dk1">
                        <a:alpha val="40000"/>
                      </a:schemeClr>
                    </a:outerShdw>
                  </a:effectLst>
                  <a:latin typeface="Times New Roman" charset="0"/>
                  <a:sym typeface="+mn-ea"/>
                </a:rPr>
                <a:t>m/s</a:t>
              </a:r>
              <a:r>
                <a:rPr lang="en-US" altLang="zh-CN" sz="2000" b="1">
                  <a:solidFill>
                    <a:schemeClr val="tx1"/>
                  </a:solidFill>
                  <a:effectLst>
                    <a:outerShdw blurRad="38100" dist="19050" dir="2700000" algn="tl" rotWithShape="0">
                      <a:schemeClr val="dk1">
                        <a:alpha val="40000"/>
                      </a:schemeClr>
                    </a:outerShdw>
                  </a:effectLst>
                  <a:latin typeface="Times New Roman" charset="0"/>
                  <a:sym typeface="+mn-ea"/>
                </a:rPr>
                <a:t>      km/h      </a:t>
              </a:r>
              <a:r>
                <a:rPr lang="en-US" altLang="zh-CN" sz="2000" b="1">
                  <a:solidFill>
                    <a:srgbClr val="FF0000"/>
                  </a:solidFill>
                  <a:effectLst>
                    <a:outerShdw blurRad="38100" dist="19050" dir="2700000" algn="tl" rotWithShape="0">
                      <a:schemeClr val="dk1">
                        <a:alpha val="40000"/>
                      </a:schemeClr>
                    </a:outerShdw>
                  </a:effectLst>
                  <a:latin typeface="Times New Roman" charset="0"/>
                  <a:sym typeface="+mn-ea"/>
                </a:rPr>
                <a:t>1m/s=3.6km/h</a:t>
              </a:r>
            </a:p>
          </p:txBody>
        </p:sp>
        <p:graphicFrame>
          <p:nvGraphicFramePr>
            <p:cNvPr id="12" name="对象 11"/>
            <p:cNvGraphicFramePr>
              <a:graphicFrameLocks/>
            </p:cNvGraphicFramePr>
            <p:nvPr/>
          </p:nvGraphicFramePr>
          <p:xfrm>
            <a:off x="8552" y="6731"/>
            <a:ext cx="1272" cy="881"/>
          </p:xfrm>
          <a:graphic>
            <a:graphicData uri="http://schemas.openxmlformats.org/presentationml/2006/ole">
              <p:oleObj spid="_x0000_s54273" r:id="rId5" imgW="355320" imgH="393480" progId="">
                <p:embed/>
              </p:oleObj>
            </a:graphicData>
          </a:graphic>
        </p:graphicFrame>
        <p:cxnSp>
          <p:nvCxnSpPr>
            <p:cNvPr id="28" name="直接连接符 27"/>
            <p:cNvCxnSpPr/>
            <p:nvPr/>
          </p:nvCxnSpPr>
          <p:spPr>
            <a:xfrm>
              <a:off x="6483" y="3053"/>
              <a:ext cx="5643" cy="1"/>
            </a:xfrm>
            <a:prstGeom prst="line">
              <a:avLst/>
            </a:prstGeom>
            <a:ln w="28575">
              <a:solidFill>
                <a:srgbClr val="F85208"/>
              </a:solidFill>
            </a:ln>
          </p:spPr>
          <p:style>
            <a:lnRef idx="1">
              <a:schemeClr val="accent1"/>
            </a:lnRef>
            <a:fillRef idx="0">
              <a:schemeClr val="accent1"/>
            </a:fillRef>
            <a:effectRef idx="0">
              <a:schemeClr val="accent1"/>
            </a:effectRef>
            <a:fontRef idx="minor">
              <a:schemeClr val="tx1"/>
            </a:fontRef>
          </p:style>
        </p:cxnSp>
        <p:cxnSp>
          <p:nvCxnSpPr>
            <p:cNvPr id="38" name="直接连接符 37"/>
            <p:cNvCxnSpPr/>
            <p:nvPr/>
          </p:nvCxnSpPr>
          <p:spPr>
            <a:xfrm>
              <a:off x="6483" y="3794"/>
              <a:ext cx="4053" cy="1"/>
            </a:xfrm>
            <a:prstGeom prst="line">
              <a:avLst/>
            </a:prstGeom>
            <a:ln w="28575">
              <a:solidFill>
                <a:srgbClr val="F85208"/>
              </a:solidFill>
            </a:ln>
          </p:spPr>
          <p:style>
            <a:lnRef idx="1">
              <a:schemeClr val="accent1"/>
            </a:lnRef>
            <a:fillRef idx="0">
              <a:schemeClr val="accent1"/>
            </a:fillRef>
            <a:effectRef idx="0">
              <a:schemeClr val="accent1"/>
            </a:effectRef>
            <a:fontRef idx="minor">
              <a:schemeClr val="tx1"/>
            </a:fontRef>
          </p:style>
        </p:cxnSp>
        <p:cxnSp>
          <p:nvCxnSpPr>
            <p:cNvPr id="39" name="直接连接符 38"/>
            <p:cNvCxnSpPr/>
            <p:nvPr/>
          </p:nvCxnSpPr>
          <p:spPr>
            <a:xfrm>
              <a:off x="6483" y="5223"/>
              <a:ext cx="5643" cy="1"/>
            </a:xfrm>
            <a:prstGeom prst="line">
              <a:avLst/>
            </a:prstGeom>
            <a:ln w="28575">
              <a:solidFill>
                <a:srgbClr val="F85208"/>
              </a:solidFill>
            </a:ln>
          </p:spPr>
          <p:style>
            <a:lnRef idx="1">
              <a:schemeClr val="accent1"/>
            </a:lnRef>
            <a:fillRef idx="0">
              <a:schemeClr val="accent1"/>
            </a:fillRef>
            <a:effectRef idx="0">
              <a:schemeClr val="accent1"/>
            </a:effectRef>
            <a:fontRef idx="minor">
              <a:schemeClr val="tx1"/>
            </a:fontRef>
          </p:style>
        </p:cxnSp>
        <p:cxnSp>
          <p:nvCxnSpPr>
            <p:cNvPr id="40" name="直接连接符 39"/>
            <p:cNvCxnSpPr/>
            <p:nvPr/>
          </p:nvCxnSpPr>
          <p:spPr>
            <a:xfrm>
              <a:off x="6483" y="4553"/>
              <a:ext cx="4053" cy="1"/>
            </a:xfrm>
            <a:prstGeom prst="line">
              <a:avLst/>
            </a:prstGeom>
            <a:ln w="28575">
              <a:solidFill>
                <a:srgbClr val="F85208"/>
              </a:solidFill>
            </a:ln>
          </p:spPr>
          <p:style>
            <a:lnRef idx="1">
              <a:schemeClr val="accent1"/>
            </a:lnRef>
            <a:fillRef idx="0">
              <a:schemeClr val="accent1"/>
            </a:fillRef>
            <a:effectRef idx="0">
              <a:schemeClr val="accent1"/>
            </a:effectRef>
            <a:fontRef idx="minor">
              <a:schemeClr val="tx1"/>
            </a:fontRef>
          </p:style>
        </p:cxnSp>
        <p:cxnSp>
          <p:nvCxnSpPr>
            <p:cNvPr id="41" name="直接连接符 40"/>
            <p:cNvCxnSpPr/>
            <p:nvPr/>
          </p:nvCxnSpPr>
          <p:spPr>
            <a:xfrm>
              <a:off x="6483" y="5964"/>
              <a:ext cx="6258" cy="0"/>
            </a:xfrm>
            <a:prstGeom prst="line">
              <a:avLst/>
            </a:prstGeom>
            <a:ln w="28575">
              <a:solidFill>
                <a:srgbClr val="F85208"/>
              </a:solidFill>
            </a:ln>
          </p:spPr>
          <p:style>
            <a:lnRef idx="1">
              <a:schemeClr val="accent1"/>
            </a:lnRef>
            <a:fillRef idx="0">
              <a:schemeClr val="accent1"/>
            </a:fillRef>
            <a:effectRef idx="0">
              <a:schemeClr val="accent1"/>
            </a:effectRef>
            <a:fontRef idx="minor">
              <a:schemeClr val="tx1"/>
            </a:fontRef>
          </p:style>
        </p:cxnSp>
        <p:cxnSp>
          <p:nvCxnSpPr>
            <p:cNvPr id="42" name="直接连接符 41"/>
            <p:cNvCxnSpPr/>
            <p:nvPr/>
          </p:nvCxnSpPr>
          <p:spPr>
            <a:xfrm>
              <a:off x="6483" y="6687"/>
              <a:ext cx="6258" cy="0"/>
            </a:xfrm>
            <a:prstGeom prst="line">
              <a:avLst/>
            </a:prstGeom>
            <a:ln w="28575">
              <a:solidFill>
                <a:srgbClr val="F85208"/>
              </a:solidFill>
            </a:ln>
          </p:spPr>
          <p:style>
            <a:lnRef idx="1">
              <a:schemeClr val="accent1"/>
            </a:lnRef>
            <a:fillRef idx="0">
              <a:schemeClr val="accent1"/>
            </a:fillRef>
            <a:effectRef idx="0">
              <a:schemeClr val="accent1"/>
            </a:effectRef>
            <a:fontRef idx="minor">
              <a:schemeClr val="tx1"/>
            </a:fontRef>
          </p:style>
        </p:cxnSp>
        <p:cxnSp>
          <p:nvCxnSpPr>
            <p:cNvPr id="43" name="直接连接符 42"/>
            <p:cNvCxnSpPr/>
            <p:nvPr/>
          </p:nvCxnSpPr>
          <p:spPr>
            <a:xfrm>
              <a:off x="6483" y="7627"/>
              <a:ext cx="3492" cy="0"/>
            </a:xfrm>
            <a:prstGeom prst="line">
              <a:avLst/>
            </a:prstGeom>
            <a:ln w="28575">
              <a:solidFill>
                <a:srgbClr val="F85208"/>
              </a:solidFill>
            </a:ln>
          </p:spPr>
          <p:style>
            <a:lnRef idx="1">
              <a:schemeClr val="accent1"/>
            </a:lnRef>
            <a:fillRef idx="0">
              <a:schemeClr val="accent1"/>
            </a:fillRef>
            <a:effectRef idx="0">
              <a:schemeClr val="accent1"/>
            </a:effectRef>
            <a:fontRef idx="minor">
              <a:schemeClr val="tx1"/>
            </a:fontRef>
          </p:style>
        </p:cxnSp>
        <p:cxnSp>
          <p:nvCxnSpPr>
            <p:cNvPr id="44" name="直接连接符 43"/>
            <p:cNvCxnSpPr/>
            <p:nvPr/>
          </p:nvCxnSpPr>
          <p:spPr>
            <a:xfrm>
              <a:off x="2763" y="4784"/>
              <a:ext cx="1355" cy="5"/>
            </a:xfrm>
            <a:prstGeom prst="line">
              <a:avLst/>
            </a:prstGeom>
            <a:ln w="28575">
              <a:solidFill>
                <a:srgbClr val="F85208"/>
              </a:solidFill>
            </a:ln>
          </p:spPr>
          <p:style>
            <a:lnRef idx="1">
              <a:schemeClr val="accent1"/>
            </a:lnRef>
            <a:fillRef idx="0">
              <a:schemeClr val="accent1"/>
            </a:fillRef>
            <a:effectRef idx="0">
              <a:schemeClr val="accent1"/>
            </a:effectRef>
            <a:fontRef idx="minor">
              <a:schemeClr val="tx1"/>
            </a:fontRef>
          </p:style>
        </p:cxnSp>
        <p:cxnSp>
          <p:nvCxnSpPr>
            <p:cNvPr id="45" name="直接连接符 44"/>
            <p:cNvCxnSpPr/>
            <p:nvPr/>
          </p:nvCxnSpPr>
          <p:spPr>
            <a:xfrm>
              <a:off x="1858" y="4607"/>
              <a:ext cx="904" cy="2080"/>
            </a:xfrm>
            <a:prstGeom prst="line">
              <a:avLst/>
            </a:prstGeom>
            <a:ln w="28575">
              <a:solidFill>
                <a:srgbClr val="F85208"/>
              </a:solidFill>
            </a:ln>
          </p:spPr>
          <p:style>
            <a:lnRef idx="1">
              <a:schemeClr val="accent1"/>
            </a:lnRef>
            <a:fillRef idx="0">
              <a:schemeClr val="accent1"/>
            </a:fillRef>
            <a:effectRef idx="0">
              <a:schemeClr val="accent1"/>
            </a:effectRef>
            <a:fontRef idx="minor">
              <a:schemeClr val="tx1"/>
            </a:fontRef>
          </p:style>
        </p:cxnSp>
        <p:cxnSp>
          <p:nvCxnSpPr>
            <p:cNvPr id="47" name="直接连接符 46"/>
            <p:cNvCxnSpPr/>
            <p:nvPr/>
          </p:nvCxnSpPr>
          <p:spPr>
            <a:xfrm flipV="1">
              <a:off x="4118" y="4554"/>
              <a:ext cx="2386" cy="199"/>
            </a:xfrm>
            <a:prstGeom prst="line">
              <a:avLst/>
            </a:prstGeom>
            <a:ln w="28575">
              <a:solidFill>
                <a:srgbClr val="F85208"/>
              </a:solidFill>
            </a:ln>
          </p:spPr>
          <p:style>
            <a:lnRef idx="1">
              <a:schemeClr val="accent1"/>
            </a:lnRef>
            <a:fillRef idx="0">
              <a:schemeClr val="accent1"/>
            </a:fillRef>
            <a:effectRef idx="0">
              <a:schemeClr val="accent1"/>
            </a:effectRef>
            <a:fontRef idx="minor">
              <a:schemeClr val="tx1"/>
            </a:fontRef>
          </p:style>
        </p:cxnSp>
        <p:cxnSp>
          <p:nvCxnSpPr>
            <p:cNvPr id="48" name="直接连接符 47"/>
            <p:cNvCxnSpPr/>
            <p:nvPr/>
          </p:nvCxnSpPr>
          <p:spPr>
            <a:xfrm>
              <a:off x="4118" y="4771"/>
              <a:ext cx="2404" cy="452"/>
            </a:xfrm>
            <a:prstGeom prst="line">
              <a:avLst/>
            </a:prstGeom>
            <a:ln w="28575">
              <a:solidFill>
                <a:srgbClr val="F85208"/>
              </a:solidFill>
            </a:ln>
          </p:spPr>
          <p:style>
            <a:lnRef idx="1">
              <a:schemeClr val="accent1"/>
            </a:lnRef>
            <a:fillRef idx="0">
              <a:schemeClr val="accent1"/>
            </a:fillRef>
            <a:effectRef idx="0">
              <a:schemeClr val="accent1"/>
            </a:effectRef>
            <a:fontRef idx="minor">
              <a:schemeClr val="tx1"/>
            </a:fontRef>
          </p:style>
        </p:cxnSp>
        <p:cxnSp>
          <p:nvCxnSpPr>
            <p:cNvPr id="49" name="直接连接符 48"/>
            <p:cNvCxnSpPr/>
            <p:nvPr/>
          </p:nvCxnSpPr>
          <p:spPr>
            <a:xfrm>
              <a:off x="4082" y="4771"/>
              <a:ext cx="2440" cy="1193"/>
            </a:xfrm>
            <a:prstGeom prst="line">
              <a:avLst/>
            </a:prstGeom>
            <a:ln w="28575">
              <a:solidFill>
                <a:srgbClr val="F85208"/>
              </a:solidFill>
            </a:ln>
          </p:spPr>
          <p:style>
            <a:lnRef idx="1">
              <a:schemeClr val="accent1"/>
            </a:lnRef>
            <a:fillRef idx="0">
              <a:schemeClr val="accent1"/>
            </a:fillRef>
            <a:effectRef idx="0">
              <a:schemeClr val="accent1"/>
            </a:effectRef>
            <a:fontRef idx="minor">
              <a:schemeClr val="tx1"/>
            </a:fontRef>
          </p:style>
        </p:cxnSp>
        <p:cxnSp>
          <p:nvCxnSpPr>
            <p:cNvPr id="50" name="直接连接符 49"/>
            <p:cNvCxnSpPr/>
            <p:nvPr/>
          </p:nvCxnSpPr>
          <p:spPr>
            <a:xfrm>
              <a:off x="1859" y="3831"/>
              <a:ext cx="922" cy="958"/>
            </a:xfrm>
            <a:prstGeom prst="line">
              <a:avLst/>
            </a:prstGeom>
            <a:ln w="28575">
              <a:solidFill>
                <a:srgbClr val="F85208"/>
              </a:solidFill>
            </a:ln>
          </p:spPr>
          <p:style>
            <a:lnRef idx="1">
              <a:schemeClr val="accent1"/>
            </a:lnRef>
            <a:fillRef idx="0">
              <a:schemeClr val="accent1"/>
            </a:fillRef>
            <a:effectRef idx="0">
              <a:schemeClr val="accent1"/>
            </a:effectRef>
            <a:fontRef idx="minor">
              <a:schemeClr val="tx1"/>
            </a:fontRef>
          </p:style>
        </p:cxnSp>
        <p:cxnSp>
          <p:nvCxnSpPr>
            <p:cNvPr id="51" name="直接连接符 50"/>
            <p:cNvCxnSpPr/>
            <p:nvPr/>
          </p:nvCxnSpPr>
          <p:spPr>
            <a:xfrm>
              <a:off x="5366" y="2819"/>
              <a:ext cx="1138" cy="235"/>
            </a:xfrm>
            <a:prstGeom prst="line">
              <a:avLst/>
            </a:prstGeom>
            <a:ln w="28575">
              <a:solidFill>
                <a:srgbClr val="F85208"/>
              </a:solidFill>
            </a:ln>
          </p:spPr>
          <p:style>
            <a:lnRef idx="1">
              <a:schemeClr val="accent1"/>
            </a:lnRef>
            <a:fillRef idx="0">
              <a:schemeClr val="accent1"/>
            </a:fillRef>
            <a:effectRef idx="0">
              <a:schemeClr val="accent1"/>
            </a:effectRef>
            <a:fontRef idx="minor">
              <a:schemeClr val="tx1"/>
            </a:fontRef>
          </p:style>
        </p:cxnSp>
        <p:cxnSp>
          <p:nvCxnSpPr>
            <p:cNvPr id="52" name="直接连接符 51"/>
            <p:cNvCxnSpPr/>
            <p:nvPr/>
          </p:nvCxnSpPr>
          <p:spPr>
            <a:xfrm flipV="1">
              <a:off x="5347" y="2331"/>
              <a:ext cx="1157" cy="471"/>
            </a:xfrm>
            <a:prstGeom prst="line">
              <a:avLst/>
            </a:prstGeom>
            <a:ln w="28575">
              <a:solidFill>
                <a:srgbClr val="F85208"/>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3"/>
                                        </p:tgtEl>
                                        <p:attrNameLst>
                                          <p:attrName>style.visibility</p:attrName>
                                        </p:attrNameLst>
                                      </p:cBhvr>
                                      <p:to>
                                        <p:strVal val="visible"/>
                                      </p:to>
                                    </p:set>
                                    <p:animEffect transition="in" filter="wipe(left)">
                                      <p:cBhvr>
                                        <p:cTn id="7" dur="5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7" name="图片 6" descr="图片1"/>
          <p:cNvPicPr>
            <a:picLocks noChangeAspect="1"/>
          </p:cNvPicPr>
          <p:nvPr/>
        </p:nvPicPr>
        <p:blipFill>
          <a:blip r:embed="rId2"/>
          <a:stretch>
            <a:fillRect/>
          </a:stretch>
        </p:blipFill>
        <p:spPr>
          <a:xfrm>
            <a:off x="3616960" y="78740"/>
            <a:ext cx="1826260" cy="877570"/>
          </a:xfrm>
          <a:prstGeom prst="rect">
            <a:avLst/>
          </a:prstGeom>
        </p:spPr>
      </p:pic>
      <p:sp>
        <p:nvSpPr>
          <p:cNvPr id="2" name="文本框 1"/>
          <p:cNvSpPr txBox="1"/>
          <p:nvPr/>
        </p:nvSpPr>
        <p:spPr>
          <a:xfrm>
            <a:off x="272415" y="929640"/>
            <a:ext cx="8506460" cy="2865120"/>
          </a:xfrm>
          <a:prstGeom prst="rect">
            <a:avLst/>
          </a:prstGeom>
          <a:noFill/>
        </p:spPr>
        <p:txBody>
          <a:bodyPr wrap="square" rtlCol="0" anchor="t">
            <a:spAutoFit/>
          </a:bodyPr>
          <a:lstStyle/>
          <a:p>
            <a:pPr marL="0" indent="0">
              <a:lnSpc>
                <a:spcPct val="130000"/>
              </a:lnSpc>
              <a:spcBef>
                <a:spcPts val="0"/>
              </a:spcBef>
              <a:spcAft>
                <a:spcPts val="0"/>
              </a:spcAft>
              <a:buClr>
                <a:srgbClr val="F403F7"/>
              </a:buClr>
              <a:buFont typeface="Wingdings" charset="0"/>
              <a:buChar char="l"/>
            </a:pPr>
            <a:r>
              <a:rPr lang="zh-CN" altLang="en-US" sz="2000" b="1">
                <a:ln/>
                <a:solidFill>
                  <a:srgbClr val="0000FF"/>
                </a:solidFill>
                <a:effectLst>
                  <a:outerShdw blurRad="38100" dist="25400" dir="5400000" algn="ctr" rotWithShape="0">
                    <a:srgbClr val="6E747A">
                      <a:alpha val="43000"/>
                    </a:srgbClr>
                  </a:outerShdw>
                </a:effectLst>
                <a:latin typeface="Times New Roman" charset="0"/>
              </a:rPr>
              <a:t>（2019•邵阳）</a:t>
            </a:r>
            <a:r>
              <a:rPr lang="zh-CN" altLang="en-US" sz="2000" b="1">
                <a:effectLst>
                  <a:outerShdw blurRad="38100" dist="19050" dir="2700000" algn="tl" rotWithShape="0">
                    <a:schemeClr val="dk1">
                      <a:alpha val="40000"/>
                    </a:schemeClr>
                  </a:outerShdw>
                </a:effectLst>
                <a:latin typeface="Times New Roman" charset="0"/>
              </a:rPr>
              <a:t>炎热的夏天，一辆正在洒水的洒水车在水平路面上做匀速直线运动，1分钟内通过的路程是90米，该洒水车的速度为</a:t>
            </a:r>
            <a:r>
              <a:rPr lang="zh-CN" altLang="en-US" sz="2000" b="1" u="sng">
                <a:solidFill>
                  <a:srgbClr val="FF0000"/>
                </a:solidFill>
                <a:effectLst>
                  <a:outerShdw blurRad="38100" dist="19050" dir="2700000" algn="tl" rotWithShape="0">
                    <a:schemeClr val="dk1">
                      <a:alpha val="40000"/>
                    </a:schemeClr>
                  </a:outerShdw>
                </a:effectLst>
                <a:latin typeface="Times New Roman" charset="0"/>
              </a:rPr>
              <a:t>　</a:t>
            </a:r>
            <a:r>
              <a:rPr lang="en-US" altLang="zh-CN" sz="2000" b="1" u="sng">
                <a:solidFill>
                  <a:srgbClr val="FF0000"/>
                </a:solidFill>
                <a:effectLst>
                  <a:outerShdw blurRad="38100" dist="19050" dir="2700000" algn="tl" rotWithShape="0">
                    <a:schemeClr val="dk1">
                      <a:alpha val="40000"/>
                    </a:schemeClr>
                  </a:outerShdw>
                </a:effectLst>
                <a:latin typeface="Times New Roman" charset="0"/>
              </a:rPr>
              <a:t>1.5</a:t>
            </a:r>
            <a:r>
              <a:rPr lang="zh-CN" altLang="en-US" sz="2000" b="1" u="sng">
                <a:solidFill>
                  <a:srgbClr val="FF0000"/>
                </a:solidFill>
                <a:effectLst>
                  <a:outerShdw blurRad="38100" dist="19050" dir="2700000" algn="tl" rotWithShape="0">
                    <a:schemeClr val="dk1">
                      <a:alpha val="40000"/>
                    </a:schemeClr>
                  </a:outerShdw>
                </a:effectLst>
                <a:latin typeface="Times New Roman" charset="0"/>
              </a:rPr>
              <a:t>　</a:t>
            </a:r>
            <a:r>
              <a:rPr lang="zh-CN" altLang="en-US" sz="2000" b="1">
                <a:effectLst>
                  <a:outerShdw blurRad="38100" dist="19050" dir="2700000" algn="tl" rotWithShape="0">
                    <a:schemeClr val="dk1">
                      <a:alpha val="40000"/>
                    </a:schemeClr>
                  </a:outerShdw>
                </a:effectLst>
                <a:latin typeface="Times New Roman" charset="0"/>
              </a:rPr>
              <a:t>m/s。</a:t>
            </a:r>
          </a:p>
          <a:p>
            <a:pPr marL="0" indent="0">
              <a:lnSpc>
                <a:spcPct val="130000"/>
              </a:lnSpc>
              <a:spcBef>
                <a:spcPts val="0"/>
              </a:spcBef>
              <a:spcAft>
                <a:spcPts val="0"/>
              </a:spcAft>
              <a:buClr>
                <a:srgbClr val="F403F7"/>
              </a:buClr>
              <a:buFont typeface="Wingdings" charset="0"/>
              <a:buNone/>
            </a:pPr>
            <a:endParaRPr lang="zh-CN" altLang="en-US" sz="2000" b="1">
              <a:solidFill>
                <a:schemeClr val="tx1"/>
              </a:solidFill>
              <a:effectLst>
                <a:outerShdw blurRad="38100" dist="19050" dir="2700000" algn="tl" rotWithShape="0">
                  <a:schemeClr val="dk1">
                    <a:alpha val="40000"/>
                  </a:schemeClr>
                </a:outerShdw>
              </a:effectLst>
              <a:latin typeface="Times New Roman" charset="0"/>
            </a:endParaRPr>
          </a:p>
          <a:p>
            <a:pPr marL="0" indent="0">
              <a:lnSpc>
                <a:spcPct val="130000"/>
              </a:lnSpc>
              <a:spcBef>
                <a:spcPts val="0"/>
              </a:spcBef>
              <a:spcAft>
                <a:spcPts val="0"/>
              </a:spcAft>
              <a:buClr>
                <a:srgbClr val="F403F7"/>
              </a:buClr>
              <a:buFont typeface="Wingdings" charset="0"/>
              <a:buChar char="l"/>
            </a:pPr>
            <a:r>
              <a:rPr sz="2000" b="1">
                <a:solidFill>
                  <a:srgbClr val="0000FF"/>
                </a:solidFill>
                <a:effectLst>
                  <a:outerShdw blurRad="38100" dist="19050" dir="2700000" algn="tl" rotWithShape="0">
                    <a:schemeClr val="dk1">
                      <a:alpha val="40000"/>
                    </a:schemeClr>
                  </a:outerShdw>
                </a:effectLst>
                <a:latin typeface="Times New Roman" charset="0"/>
              </a:rPr>
              <a:t>（2019•咸宁）</a:t>
            </a:r>
            <a:r>
              <a:rPr sz="2000" b="1">
                <a:effectLst>
                  <a:outerShdw blurRad="38100" dist="19050" dir="2700000" algn="tl" rotWithShape="0">
                    <a:schemeClr val="dk1">
                      <a:alpha val="40000"/>
                    </a:schemeClr>
                  </a:outerShdw>
                </a:effectLst>
                <a:latin typeface="Times New Roman" charset="0"/>
              </a:rPr>
              <a:t>如图所示是</a:t>
            </a:r>
            <a:r>
              <a:rPr sz="2000" b="1">
                <a:effectLst>
                  <a:outerShdw blurRad="38100" dist="19050" dir="2700000" algn="tl" rotWithShape="0">
                    <a:schemeClr val="dk1">
                      <a:alpha val="40000"/>
                    </a:schemeClr>
                  </a:outerShdw>
                </a:effectLst>
                <a:latin typeface="Times New Roman" charset="0"/>
                <a:sym typeface="+mn-ea"/>
              </a:rPr>
              <a:t>咸</a:t>
            </a:r>
            <a:r>
              <a:rPr sz="2000" b="1">
                <a:effectLst>
                  <a:outerShdw blurRad="38100" dist="19050" dir="2700000" algn="tl" rotWithShape="0">
                    <a:schemeClr val="dk1">
                      <a:alpha val="40000"/>
                    </a:schemeClr>
                  </a:outerShdw>
                </a:effectLst>
                <a:latin typeface="Times New Roman" charset="0"/>
              </a:rPr>
              <a:t>宁翠竹岭隧道及公路旁的交通标志牌。从标志牌上可以看出</a:t>
            </a:r>
            <a:r>
              <a:rPr lang="zh-CN" altLang="en-US" sz="2000" b="1">
                <a:effectLst>
                  <a:outerShdw blurRad="38100" dist="19050" dir="2700000" algn="tl" rotWithShape="0">
                    <a:schemeClr val="dk1">
                      <a:alpha val="40000"/>
                    </a:schemeClr>
                  </a:outerShdw>
                </a:effectLst>
                <a:latin typeface="Times New Roman" charset="0"/>
              </a:rPr>
              <a:t>，</a:t>
            </a:r>
            <a:r>
              <a:rPr sz="2000" b="1">
                <a:effectLst>
                  <a:outerShdw blurRad="38100" dist="19050" dir="2700000" algn="tl" rotWithShape="0">
                    <a:schemeClr val="dk1">
                      <a:alpha val="40000"/>
                    </a:schemeClr>
                  </a:outerShdw>
                </a:effectLst>
                <a:latin typeface="Times New Roman" charset="0"/>
              </a:rPr>
              <a:t>隧道长</a:t>
            </a:r>
            <a:r>
              <a:rPr sz="2000" b="1" u="sng">
                <a:solidFill>
                  <a:srgbClr val="FF0000"/>
                </a:solidFill>
                <a:effectLst>
                  <a:outerShdw blurRad="38100" dist="19050" dir="2700000" algn="tl" rotWithShape="0">
                    <a:schemeClr val="dk1">
                      <a:alpha val="40000"/>
                    </a:schemeClr>
                  </a:outerShdw>
                </a:effectLst>
                <a:latin typeface="Times New Roman" charset="0"/>
              </a:rPr>
              <a:t>   0.585   </a:t>
            </a:r>
            <a:r>
              <a:rPr sz="2000" b="1">
                <a:effectLst>
                  <a:outerShdw blurRad="38100" dist="19050" dir="2700000" algn="tl" rotWithShape="0">
                    <a:schemeClr val="dk1">
                      <a:alpha val="40000"/>
                    </a:schemeClr>
                  </a:outerShdw>
                </a:effectLst>
                <a:latin typeface="Times New Roman" charset="0"/>
              </a:rPr>
              <a:t>km</a:t>
            </a:r>
            <a:r>
              <a:rPr lang="zh-CN" sz="2000" b="1">
                <a:effectLst>
                  <a:outerShdw blurRad="38100" dist="19050" dir="2700000" algn="tl" rotWithShape="0">
                    <a:schemeClr val="dk1">
                      <a:alpha val="40000"/>
                    </a:schemeClr>
                  </a:outerShdw>
                </a:effectLst>
                <a:latin typeface="Times New Roman" charset="0"/>
              </a:rPr>
              <a:t>，</a:t>
            </a:r>
            <a:r>
              <a:rPr sz="2000" b="1">
                <a:effectLst>
                  <a:outerShdw blurRad="38100" dist="19050" dir="2700000" algn="tl" rotWithShape="0">
                    <a:schemeClr val="dk1">
                      <a:alpha val="40000"/>
                    </a:schemeClr>
                  </a:outerShdw>
                </a:effectLst>
                <a:latin typeface="Times New Roman" charset="0"/>
              </a:rPr>
              <a:t>通过隧道速度不能超过60km/h。从单位换算的角度可知60km/h= </a:t>
            </a:r>
            <a:r>
              <a:rPr sz="2000" b="1" u="sng">
                <a:solidFill>
                  <a:srgbClr val="FF0000"/>
                </a:solidFill>
                <a:effectLst>
                  <a:outerShdw blurRad="38100" dist="19050" dir="2700000" algn="tl" rotWithShape="0">
                    <a:schemeClr val="dk1">
                      <a:alpha val="40000"/>
                    </a:schemeClr>
                  </a:outerShdw>
                </a:effectLst>
                <a:latin typeface="Times New Roman" charset="0"/>
              </a:rPr>
              <a:t>      1    </a:t>
            </a:r>
            <a:r>
              <a:rPr sz="2000" b="1">
                <a:effectLst>
                  <a:outerShdw blurRad="38100" dist="19050" dir="2700000" algn="tl" rotWithShape="0">
                    <a:schemeClr val="dk1">
                      <a:alpha val="40000"/>
                    </a:schemeClr>
                  </a:outerShdw>
                </a:effectLst>
                <a:latin typeface="Times New Roman" charset="0"/>
              </a:rPr>
              <a:t>km/min</a:t>
            </a:r>
            <a:r>
              <a:rPr lang="zh-CN" sz="2000" b="1">
                <a:effectLst>
                  <a:outerShdw blurRad="38100" dist="19050" dir="2700000" algn="tl" rotWithShape="0">
                    <a:schemeClr val="dk1">
                      <a:alpha val="40000"/>
                    </a:schemeClr>
                  </a:outerShdw>
                </a:effectLst>
                <a:latin typeface="Times New Roman" charset="0"/>
              </a:rPr>
              <a:t>，</a:t>
            </a:r>
            <a:r>
              <a:rPr sz="2000" b="1">
                <a:effectLst>
                  <a:outerShdw blurRad="38100" dist="19050" dir="2700000" algn="tl" rotWithShape="0">
                    <a:schemeClr val="dk1">
                      <a:alpha val="40000"/>
                    </a:schemeClr>
                  </a:outerShdw>
                </a:effectLst>
                <a:latin typeface="Times New Roman" charset="0"/>
              </a:rPr>
              <a:t>如果不违反交通规则</a:t>
            </a:r>
            <a:r>
              <a:rPr lang="zh-CN" sz="2000" b="1">
                <a:effectLst>
                  <a:outerShdw blurRad="38100" dist="19050" dir="2700000" algn="tl" rotWithShape="0">
                    <a:schemeClr val="dk1">
                      <a:alpha val="40000"/>
                    </a:schemeClr>
                  </a:outerShdw>
                </a:effectLst>
                <a:latin typeface="Times New Roman" charset="0"/>
              </a:rPr>
              <a:t>，</a:t>
            </a:r>
            <a:r>
              <a:rPr sz="2000" b="1">
                <a:effectLst>
                  <a:outerShdw blurRad="38100" dist="19050" dir="2700000" algn="tl" rotWithShape="0">
                    <a:schemeClr val="dk1">
                      <a:alpha val="40000"/>
                    </a:schemeClr>
                  </a:outerShdw>
                </a:effectLst>
                <a:latin typeface="Times New Roman" charset="0"/>
              </a:rPr>
              <a:t>汽车至少需要</a:t>
            </a:r>
            <a:r>
              <a:rPr sz="2000" b="1" u="sng">
                <a:solidFill>
                  <a:srgbClr val="FF0000"/>
                </a:solidFill>
                <a:effectLst>
                  <a:outerShdw blurRad="38100" dist="19050" dir="2700000" algn="tl" rotWithShape="0">
                    <a:schemeClr val="dk1">
                      <a:alpha val="40000"/>
                    </a:schemeClr>
                  </a:outerShdw>
                </a:effectLst>
                <a:latin typeface="Times New Roman" charset="0"/>
              </a:rPr>
              <a:t>     35（35.1）   </a:t>
            </a:r>
            <a:r>
              <a:rPr sz="2000" b="1">
                <a:effectLst>
                  <a:outerShdw blurRad="38100" dist="19050" dir="2700000" algn="tl" rotWithShape="0">
                    <a:schemeClr val="dk1">
                      <a:alpha val="40000"/>
                    </a:schemeClr>
                  </a:outerShdw>
                </a:effectLst>
                <a:latin typeface="Times New Roman" charset="0"/>
              </a:rPr>
              <a:t>s通过隧道。</a:t>
            </a:r>
          </a:p>
        </p:txBody>
      </p:sp>
      <p:sp>
        <p:nvSpPr>
          <p:cNvPr id="5" name="矩形 4"/>
          <p:cNvSpPr/>
          <p:nvPr/>
        </p:nvSpPr>
        <p:spPr>
          <a:xfrm>
            <a:off x="6930390" y="1387475"/>
            <a:ext cx="723900" cy="321945"/>
          </a:xfrm>
          <a:prstGeom prst="rect">
            <a:avLst/>
          </a:prstGeom>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zh-CN" altLang="en-US"/>
          </a:p>
        </p:txBody>
      </p:sp>
      <p:pic>
        <p:nvPicPr>
          <p:cNvPr id="8" name="图片 7"/>
          <p:cNvPicPr>
            <a:picLocks noChangeAspect="1"/>
          </p:cNvPicPr>
          <p:nvPr/>
        </p:nvPicPr>
        <p:blipFill>
          <a:blip r:embed="rId3">
            <a:lum bright="-12000" contrast="24000"/>
          </a:blip>
          <a:stretch>
            <a:fillRect/>
          </a:stretch>
        </p:blipFill>
        <p:spPr>
          <a:xfrm>
            <a:off x="4338320" y="3330575"/>
            <a:ext cx="2849245" cy="1774190"/>
          </a:xfrm>
          <a:prstGeom prst="rect">
            <a:avLst/>
          </a:prstGeom>
        </p:spPr>
      </p:pic>
      <p:sp>
        <p:nvSpPr>
          <p:cNvPr id="11" name="矩形 10"/>
          <p:cNvSpPr/>
          <p:nvPr/>
        </p:nvSpPr>
        <p:spPr>
          <a:xfrm>
            <a:off x="3211195" y="2581275"/>
            <a:ext cx="861695" cy="321945"/>
          </a:xfrm>
          <a:prstGeom prst="rect">
            <a:avLst/>
          </a:prstGeom>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zh-CN" altLang="en-US"/>
          </a:p>
        </p:txBody>
      </p:sp>
      <p:sp>
        <p:nvSpPr>
          <p:cNvPr id="12" name="矩形 11"/>
          <p:cNvSpPr/>
          <p:nvPr/>
        </p:nvSpPr>
        <p:spPr>
          <a:xfrm>
            <a:off x="3670935" y="2971165"/>
            <a:ext cx="735965" cy="321945"/>
          </a:xfrm>
          <a:prstGeom prst="rect">
            <a:avLst/>
          </a:prstGeom>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zh-CN" altLang="en-US"/>
          </a:p>
        </p:txBody>
      </p:sp>
      <p:sp>
        <p:nvSpPr>
          <p:cNvPr id="13" name="矩形 12"/>
          <p:cNvSpPr/>
          <p:nvPr/>
        </p:nvSpPr>
        <p:spPr>
          <a:xfrm>
            <a:off x="1456055" y="3372485"/>
            <a:ext cx="1550670" cy="321945"/>
          </a:xfrm>
          <a:prstGeom prst="rect">
            <a:avLst/>
          </a:prstGeom>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 xmlns:p14="http://schemas.microsoft.com/office/powerpoint/2010/main" Requires="p14">
      <p:transition p14:dur="9"/>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1" nodeType="clickEffect">
                                  <p:stCondLst>
                                    <p:cond delay="0"/>
                                  </p:stCondLst>
                                  <p:childTnLst>
                                    <p:set>
                                      <p:cBhvr>
                                        <p:cTn id="6" dur="1" fill="hold">
                                          <p:stCondLst>
                                            <p:cond delay="0"/>
                                          </p:stCondLst>
                                        </p:cTn>
                                        <p:tgtEl>
                                          <p:spTgt spid="5"/>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1" nodeType="clickEffect">
                                  <p:stCondLst>
                                    <p:cond delay="0"/>
                                  </p:stCondLst>
                                  <p:childTnLst>
                                    <p:set>
                                      <p:cBhvr>
                                        <p:cTn id="10" dur="1" fill="hold">
                                          <p:stCondLst>
                                            <p:cond delay="0"/>
                                          </p:stCondLst>
                                        </p:cTn>
                                        <p:tgtEl>
                                          <p:spTgt spid="11"/>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 presetClass="exit" presetSubtype="0" fill="hold" grpId="1" nodeType="clickEffect">
                                  <p:stCondLst>
                                    <p:cond delay="0"/>
                                  </p:stCondLst>
                                  <p:childTnLst>
                                    <p:set>
                                      <p:cBhvr>
                                        <p:cTn id="14" dur="1" fill="hold">
                                          <p:stCondLst>
                                            <p:cond delay="0"/>
                                          </p:stCondLst>
                                        </p:cTn>
                                        <p:tgtEl>
                                          <p:spTgt spid="12"/>
                                        </p:tgtEl>
                                        <p:attrNameLst>
                                          <p:attrName>style.visibility</p:attrName>
                                        </p:attrNameLst>
                                      </p:cBhvr>
                                      <p:to>
                                        <p:strVal val="hidden"/>
                                      </p:to>
                                    </p:set>
                                  </p:childTnLst>
                                </p:cTn>
                              </p:par>
                            </p:childTnLst>
                          </p:cTn>
                        </p:par>
                      </p:childTnLst>
                    </p:cTn>
                  </p:par>
                  <p:par>
                    <p:cTn id="15" fill="hold">
                      <p:stCondLst>
                        <p:cond delay="indefinite"/>
                      </p:stCondLst>
                      <p:childTnLst>
                        <p:par>
                          <p:cTn id="16" fill="hold">
                            <p:stCondLst>
                              <p:cond delay="0"/>
                            </p:stCondLst>
                            <p:childTnLst>
                              <p:par>
                                <p:cTn id="17" presetID="1" presetClass="exit" presetSubtype="0" fill="hold" grpId="1" nodeType="clickEffect">
                                  <p:stCondLst>
                                    <p:cond delay="0"/>
                                  </p:stCondLst>
                                  <p:childTnLst>
                                    <p:set>
                                      <p:cBhvr>
                                        <p:cTn id="18" dur="1" fill="hold">
                                          <p:stCondLst>
                                            <p:cond delay="0"/>
                                          </p:stCondLst>
                                        </p:cTn>
                                        <p:tgtEl>
                                          <p:spTgt spid="1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5" grpId="1" bldLvl="0" animBg="1"/>
      <p:bldP spid="11" grpId="0" animBg="1"/>
      <p:bldP spid="11" grpId="1" bldLvl="0" animBg="1"/>
      <p:bldP spid="12" grpId="0" animBg="1"/>
      <p:bldP spid="12" grpId="1" bldLvl="0" animBg="1"/>
      <p:bldP spid="13" grpId="0" animBg="1"/>
      <p:bldP spid="13" grpId="1" bldLvl="0" animBg="1"/>
    </p:bld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7" name="图片 6" descr="图片1"/>
          <p:cNvPicPr>
            <a:picLocks noChangeAspect="1"/>
          </p:cNvPicPr>
          <p:nvPr/>
        </p:nvPicPr>
        <p:blipFill>
          <a:blip r:embed="rId3"/>
          <a:stretch>
            <a:fillRect/>
          </a:stretch>
        </p:blipFill>
        <p:spPr>
          <a:xfrm>
            <a:off x="3616960" y="78740"/>
            <a:ext cx="1826260" cy="877570"/>
          </a:xfrm>
          <a:prstGeom prst="rect">
            <a:avLst/>
          </a:prstGeom>
        </p:spPr>
      </p:pic>
      <p:sp>
        <p:nvSpPr>
          <p:cNvPr id="2" name="文本框 1"/>
          <p:cNvSpPr txBox="1"/>
          <p:nvPr/>
        </p:nvSpPr>
        <p:spPr>
          <a:xfrm>
            <a:off x="272415" y="929640"/>
            <a:ext cx="8506460" cy="2865120"/>
          </a:xfrm>
          <a:prstGeom prst="rect">
            <a:avLst/>
          </a:prstGeom>
          <a:noFill/>
        </p:spPr>
        <p:txBody>
          <a:bodyPr wrap="square" rtlCol="0" anchor="t">
            <a:spAutoFit/>
          </a:bodyPr>
          <a:lstStyle/>
          <a:p>
            <a:pPr marL="0" indent="0">
              <a:lnSpc>
                <a:spcPct val="130000"/>
              </a:lnSpc>
              <a:spcBef>
                <a:spcPts val="0"/>
              </a:spcBef>
              <a:spcAft>
                <a:spcPts val="0"/>
              </a:spcAft>
              <a:buClr>
                <a:srgbClr val="F403F7"/>
              </a:buClr>
              <a:buFont typeface="Wingdings" charset="0"/>
              <a:buChar char="l"/>
            </a:pPr>
            <a:r>
              <a:rPr sz="2000" b="1">
                <a:latin typeface="Times New Roman" charset="0"/>
              </a:rPr>
              <a:t>一个做匀速直线运动的物体，在4 s内通过的路程是 20 m，则它在前2 s的速度一定是(     </a:t>
            </a:r>
            <a:r>
              <a:rPr lang="en-US" sz="2000" b="1">
                <a:solidFill>
                  <a:srgbClr val="FF0000"/>
                </a:solidFill>
                <a:latin typeface="Times New Roman" charset="0"/>
              </a:rPr>
              <a:t>C</a:t>
            </a:r>
            <a:r>
              <a:rPr sz="2000" b="1">
                <a:latin typeface="Times New Roman" charset="0"/>
              </a:rPr>
              <a:t>     )</a:t>
            </a:r>
          </a:p>
          <a:p>
            <a:pPr marL="0" indent="0">
              <a:lnSpc>
                <a:spcPct val="130000"/>
              </a:lnSpc>
              <a:spcBef>
                <a:spcPts val="0"/>
              </a:spcBef>
              <a:spcAft>
                <a:spcPts val="0"/>
              </a:spcAft>
              <a:buClr>
                <a:srgbClr val="F403F7"/>
              </a:buClr>
              <a:buFont typeface="Wingdings" charset="0"/>
              <a:buNone/>
            </a:pPr>
            <a:r>
              <a:rPr sz="2000" b="1">
                <a:latin typeface="Times New Roman" charset="0"/>
              </a:rPr>
              <a:t>  A</a:t>
            </a:r>
            <a:r>
              <a:rPr lang="zh-CN" altLang="en-US" sz="2000" b="1">
                <a:solidFill>
                  <a:schemeClr val="tx1"/>
                </a:solidFill>
                <a:effectLst>
                  <a:outerShdw blurRad="38100" dist="19050" dir="2700000" algn="tl" rotWithShape="0">
                    <a:schemeClr val="dk1">
                      <a:alpha val="40000"/>
                    </a:schemeClr>
                  </a:outerShdw>
                </a:effectLst>
                <a:latin typeface="Times New Roman" charset="0"/>
                <a:sym typeface="+mn-ea"/>
              </a:rPr>
              <a:t>．</a:t>
            </a:r>
            <a:r>
              <a:rPr sz="2000" b="1">
                <a:latin typeface="Times New Roman" charset="0"/>
              </a:rPr>
              <a:t>80 m/s          B</a:t>
            </a:r>
            <a:r>
              <a:rPr lang="zh-CN" altLang="en-US" sz="2000" b="1">
                <a:solidFill>
                  <a:schemeClr val="tx1"/>
                </a:solidFill>
                <a:effectLst>
                  <a:outerShdw blurRad="38100" dist="19050" dir="2700000" algn="tl" rotWithShape="0">
                    <a:schemeClr val="dk1">
                      <a:alpha val="40000"/>
                    </a:schemeClr>
                  </a:outerShdw>
                </a:effectLst>
                <a:latin typeface="Times New Roman" charset="0"/>
                <a:sym typeface="+mn-ea"/>
              </a:rPr>
              <a:t>．</a:t>
            </a:r>
            <a:r>
              <a:rPr sz="2000" b="1">
                <a:latin typeface="Times New Roman" charset="0"/>
              </a:rPr>
              <a:t>10 m/s       C</a:t>
            </a:r>
            <a:r>
              <a:rPr lang="zh-CN" altLang="en-US" sz="2000" b="1">
                <a:solidFill>
                  <a:schemeClr val="tx1"/>
                </a:solidFill>
                <a:effectLst>
                  <a:outerShdw blurRad="38100" dist="19050" dir="2700000" algn="tl" rotWithShape="0">
                    <a:schemeClr val="dk1">
                      <a:alpha val="40000"/>
                    </a:schemeClr>
                  </a:outerShdw>
                </a:effectLst>
                <a:latin typeface="Times New Roman" charset="0"/>
                <a:sym typeface="+mn-ea"/>
              </a:rPr>
              <a:t>．</a:t>
            </a:r>
            <a:r>
              <a:rPr sz="2000" b="1">
                <a:latin typeface="Times New Roman" charset="0"/>
              </a:rPr>
              <a:t>5 m/s           D</a:t>
            </a:r>
            <a:r>
              <a:rPr lang="zh-CN" altLang="en-US" sz="2000" b="1">
                <a:solidFill>
                  <a:schemeClr val="tx1"/>
                </a:solidFill>
                <a:effectLst>
                  <a:outerShdw blurRad="38100" dist="19050" dir="2700000" algn="tl" rotWithShape="0">
                    <a:schemeClr val="dk1">
                      <a:alpha val="40000"/>
                    </a:schemeClr>
                  </a:outerShdw>
                </a:effectLst>
                <a:latin typeface="Times New Roman" charset="0"/>
                <a:sym typeface="+mn-ea"/>
              </a:rPr>
              <a:t>．</a:t>
            </a:r>
            <a:r>
              <a:rPr sz="2000" b="1">
                <a:latin typeface="Times New Roman" charset="0"/>
              </a:rPr>
              <a:t>无法判断</a:t>
            </a:r>
          </a:p>
          <a:p>
            <a:pPr marL="0" indent="0">
              <a:lnSpc>
                <a:spcPct val="130000"/>
              </a:lnSpc>
              <a:spcBef>
                <a:spcPts val="0"/>
              </a:spcBef>
              <a:spcAft>
                <a:spcPts val="0"/>
              </a:spcAft>
              <a:buClr>
                <a:srgbClr val="F403F7"/>
              </a:buClr>
              <a:buFont typeface="Wingdings" charset="0"/>
              <a:buNone/>
            </a:pPr>
            <a:endParaRPr lang="zh-CN" altLang="en-US" sz="2000" b="1">
              <a:solidFill>
                <a:schemeClr val="tx1"/>
              </a:solidFill>
              <a:effectLst>
                <a:outerShdw blurRad="38100" dist="19050" dir="2700000" algn="tl" rotWithShape="0">
                  <a:schemeClr val="dk1">
                    <a:alpha val="40000"/>
                  </a:schemeClr>
                </a:outerShdw>
              </a:effectLst>
              <a:latin typeface="Times New Roman" charset="0"/>
            </a:endParaRPr>
          </a:p>
          <a:p>
            <a:pPr marL="0" indent="0">
              <a:lnSpc>
                <a:spcPct val="130000"/>
              </a:lnSpc>
              <a:spcBef>
                <a:spcPts val="0"/>
              </a:spcBef>
              <a:spcAft>
                <a:spcPts val="0"/>
              </a:spcAft>
              <a:buClr>
                <a:srgbClr val="F403F7"/>
              </a:buClr>
              <a:buFont typeface="Wingdings" charset="0"/>
              <a:buChar char="l"/>
            </a:pPr>
            <a:r>
              <a:rPr sz="2000" b="1">
                <a:solidFill>
                  <a:srgbClr val="0000FF"/>
                </a:solidFill>
                <a:effectLst>
                  <a:outerShdw blurRad="38100" dist="19050" dir="2700000" algn="tl" rotWithShape="0">
                    <a:schemeClr val="dk1">
                      <a:alpha val="40000"/>
                    </a:schemeClr>
                  </a:outerShdw>
                </a:effectLst>
                <a:latin typeface="Times New Roman" charset="0"/>
                <a:sym typeface="+mn-ea"/>
              </a:rPr>
              <a:t>（2019•</a:t>
            </a:r>
            <a:r>
              <a:rPr lang="zh-CN" sz="2000" b="1">
                <a:solidFill>
                  <a:srgbClr val="0000FF"/>
                </a:solidFill>
                <a:effectLst>
                  <a:outerShdw blurRad="38100" dist="19050" dir="2700000" algn="tl" rotWithShape="0">
                    <a:schemeClr val="dk1">
                      <a:alpha val="40000"/>
                    </a:schemeClr>
                  </a:outerShdw>
                </a:effectLst>
                <a:latin typeface="Times New Roman" charset="0"/>
                <a:sym typeface="+mn-ea"/>
              </a:rPr>
              <a:t>连云港</a:t>
            </a:r>
            <a:r>
              <a:rPr sz="2000" b="1">
                <a:solidFill>
                  <a:srgbClr val="0000FF"/>
                </a:solidFill>
                <a:effectLst>
                  <a:outerShdw blurRad="38100" dist="19050" dir="2700000" algn="tl" rotWithShape="0">
                    <a:schemeClr val="dk1">
                      <a:alpha val="40000"/>
                    </a:schemeClr>
                  </a:outerShdw>
                </a:effectLst>
                <a:latin typeface="Times New Roman" charset="0"/>
                <a:sym typeface="+mn-ea"/>
              </a:rPr>
              <a:t>）</a:t>
            </a:r>
            <a:r>
              <a:rPr sz="2000" b="1">
                <a:effectLst>
                  <a:outerShdw blurRad="38100" dist="19050" dir="2700000" algn="tl" rotWithShape="0">
                    <a:schemeClr val="dk1">
                      <a:alpha val="40000"/>
                    </a:schemeClr>
                  </a:outerShdw>
                </a:effectLst>
                <a:latin typeface="Times New Roman" charset="0"/>
              </a:rPr>
              <a:t>下图是某个实验小组利用频闪照相机每隔0.</a:t>
            </a:r>
            <a:r>
              <a:rPr lang="en-US" sz="2000" b="1">
                <a:effectLst>
                  <a:outerShdw blurRad="38100" dist="19050" dir="2700000" algn="tl" rotWithShape="0">
                    <a:schemeClr val="dk1">
                      <a:alpha val="40000"/>
                    </a:schemeClr>
                  </a:outerShdw>
                </a:effectLst>
                <a:latin typeface="Times New Roman" charset="0"/>
              </a:rPr>
              <a:t>1s</a:t>
            </a:r>
            <a:r>
              <a:rPr sz="2000" b="1">
                <a:effectLst>
                  <a:outerShdw blurRad="38100" dist="19050" dir="2700000" algn="tl" rotWithShape="0">
                    <a:schemeClr val="dk1">
                      <a:alpha val="40000"/>
                    </a:schemeClr>
                  </a:outerShdw>
                </a:effectLst>
                <a:latin typeface="Times New Roman" charset="0"/>
              </a:rPr>
              <a:t>拍摄一次所得到的物体和刻度尺的频闪照片， 黑点表示物体的像。由图可知，物体在</a:t>
            </a:r>
            <a:r>
              <a:rPr lang="zh-CN" sz="2000" b="1">
                <a:effectLst>
                  <a:outerShdw blurRad="38100" dist="19050" dir="2700000" algn="tl" rotWithShape="0">
                    <a:schemeClr val="dk1">
                      <a:alpha val="40000"/>
                    </a:schemeClr>
                  </a:outerShdw>
                </a:effectLst>
                <a:latin typeface="Times New Roman" charset="0"/>
              </a:rPr>
              <a:t>这</a:t>
            </a:r>
            <a:r>
              <a:rPr sz="2000" b="1">
                <a:effectLst>
                  <a:outerShdw blurRad="38100" dist="19050" dir="2700000" algn="tl" rotWithShape="0">
                    <a:schemeClr val="dk1">
                      <a:alpha val="40000"/>
                    </a:schemeClr>
                  </a:outerShdw>
                </a:effectLst>
                <a:latin typeface="Times New Roman" charset="0"/>
              </a:rPr>
              <a:t>段的路程为</a:t>
            </a:r>
            <a:r>
              <a:rPr sz="2000" b="1" u="sng">
                <a:solidFill>
                  <a:srgbClr val="FF0000"/>
                </a:solidFill>
                <a:effectLst>
                  <a:outerShdw blurRad="38100" dist="19050" dir="2700000" algn="tl" rotWithShape="0">
                    <a:schemeClr val="dk1">
                      <a:alpha val="40000"/>
                    </a:schemeClr>
                  </a:outerShdw>
                </a:effectLst>
                <a:latin typeface="Times New Roman" charset="0"/>
              </a:rPr>
              <a:t>     </a:t>
            </a:r>
            <a:r>
              <a:rPr lang="en-US" sz="2000" b="1" u="sng">
                <a:solidFill>
                  <a:srgbClr val="FF0000"/>
                </a:solidFill>
                <a:effectLst>
                  <a:outerShdw blurRad="38100" dist="19050" dir="2700000" algn="tl" rotWithShape="0">
                    <a:schemeClr val="dk1">
                      <a:alpha val="40000"/>
                    </a:schemeClr>
                  </a:outerShdw>
                </a:effectLst>
                <a:latin typeface="Times New Roman" charset="0"/>
              </a:rPr>
              <a:t>7.5</a:t>
            </a:r>
            <a:r>
              <a:rPr sz="2000" b="1" u="sng">
                <a:solidFill>
                  <a:srgbClr val="FF0000"/>
                </a:solidFill>
                <a:effectLst>
                  <a:outerShdw blurRad="38100" dist="19050" dir="2700000" algn="tl" rotWithShape="0">
                    <a:schemeClr val="dk1">
                      <a:alpha val="40000"/>
                    </a:schemeClr>
                  </a:outerShdw>
                </a:effectLst>
                <a:latin typeface="Times New Roman" charset="0"/>
              </a:rPr>
              <a:t>   </a:t>
            </a:r>
            <a:r>
              <a:rPr sz="2000" b="1">
                <a:effectLst>
                  <a:outerShdw blurRad="38100" dist="19050" dir="2700000" algn="tl" rotWithShape="0">
                    <a:schemeClr val="dk1">
                      <a:alpha val="40000"/>
                    </a:schemeClr>
                  </a:outerShdw>
                </a:effectLst>
                <a:latin typeface="Times New Roman" charset="0"/>
              </a:rPr>
              <a:t> cm，平均速度为 </a:t>
            </a:r>
            <a:r>
              <a:rPr sz="2000" b="1" u="sng">
                <a:solidFill>
                  <a:srgbClr val="FF0000"/>
                </a:solidFill>
                <a:effectLst>
                  <a:outerShdw blurRad="38100" dist="19050" dir="2700000" algn="tl" rotWithShape="0">
                    <a:schemeClr val="dk1">
                      <a:alpha val="40000"/>
                    </a:schemeClr>
                  </a:outerShdw>
                </a:effectLst>
                <a:latin typeface="Times New Roman" charset="0"/>
              </a:rPr>
              <a:t>    </a:t>
            </a:r>
            <a:r>
              <a:rPr lang="en-US" sz="2000" b="1" u="sng">
                <a:solidFill>
                  <a:srgbClr val="FF0000"/>
                </a:solidFill>
                <a:effectLst>
                  <a:outerShdw blurRad="38100" dist="19050" dir="2700000" algn="tl" rotWithShape="0">
                    <a:schemeClr val="dk1">
                      <a:alpha val="40000"/>
                    </a:schemeClr>
                  </a:outerShdw>
                </a:effectLst>
                <a:latin typeface="Times New Roman" charset="0"/>
              </a:rPr>
              <a:t>0.15</a:t>
            </a:r>
            <a:r>
              <a:rPr sz="2000" b="1" u="sng">
                <a:solidFill>
                  <a:srgbClr val="FF0000"/>
                </a:solidFill>
                <a:effectLst>
                  <a:outerShdw blurRad="38100" dist="19050" dir="2700000" algn="tl" rotWithShape="0">
                    <a:schemeClr val="dk1">
                      <a:alpha val="40000"/>
                    </a:schemeClr>
                  </a:outerShdw>
                </a:effectLst>
                <a:latin typeface="Times New Roman" charset="0"/>
              </a:rPr>
              <a:t>    </a:t>
            </a:r>
            <a:r>
              <a:rPr sz="2000" b="1">
                <a:effectLst>
                  <a:outerShdw blurRad="38100" dist="19050" dir="2700000" algn="tl" rotWithShape="0">
                    <a:schemeClr val="dk1">
                      <a:alpha val="40000"/>
                    </a:schemeClr>
                  </a:outerShdw>
                </a:effectLst>
                <a:latin typeface="Times New Roman" charset="0"/>
              </a:rPr>
              <a:t>m/s。</a:t>
            </a:r>
          </a:p>
        </p:txBody>
      </p:sp>
      <p:sp>
        <p:nvSpPr>
          <p:cNvPr id="3" name="矩形 2"/>
          <p:cNvSpPr/>
          <p:nvPr/>
        </p:nvSpPr>
        <p:spPr>
          <a:xfrm>
            <a:off x="1741805" y="1456690"/>
            <a:ext cx="723900" cy="321945"/>
          </a:xfrm>
          <a:prstGeom prst="rect">
            <a:avLst/>
          </a:prstGeom>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zh-CN" altLang="en-US"/>
          </a:p>
        </p:txBody>
      </p:sp>
      <p:sp>
        <p:nvSpPr>
          <p:cNvPr id="4" name="矩形 3"/>
          <p:cNvSpPr/>
          <p:nvPr/>
        </p:nvSpPr>
        <p:spPr>
          <a:xfrm>
            <a:off x="2212340" y="3373755"/>
            <a:ext cx="723900" cy="321945"/>
          </a:xfrm>
          <a:prstGeom prst="rect">
            <a:avLst/>
          </a:prstGeom>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zh-CN" altLang="en-US"/>
          </a:p>
        </p:txBody>
      </p:sp>
      <p:sp>
        <p:nvSpPr>
          <p:cNvPr id="6" name="矩形 5"/>
          <p:cNvSpPr/>
          <p:nvPr/>
        </p:nvSpPr>
        <p:spPr>
          <a:xfrm>
            <a:off x="4955540" y="3373755"/>
            <a:ext cx="907415" cy="321945"/>
          </a:xfrm>
          <a:prstGeom prst="rect">
            <a:avLst/>
          </a:prstGeom>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zh-CN" altLang="en-US"/>
          </a:p>
        </p:txBody>
      </p:sp>
      <p:graphicFrame>
        <p:nvGraphicFramePr>
          <p:cNvPr id="9" name="对象 8"/>
          <p:cNvGraphicFramePr>
            <a:graphicFrameLocks/>
          </p:cNvGraphicFramePr>
          <p:nvPr/>
        </p:nvGraphicFramePr>
        <p:xfrm>
          <a:off x="657860" y="3935730"/>
          <a:ext cx="6448425" cy="956945"/>
        </p:xfrm>
        <a:graphic>
          <a:graphicData uri="http://schemas.openxmlformats.org/presentationml/2006/ole">
            <p:oleObj spid="_x0000_s57345" r:id="rId4" imgW="4371975" imgH="919677" progId="Word.Document.8">
              <p:embed/>
            </p:oleObj>
          </a:graphicData>
        </a:graphic>
      </p:graphicFrame>
    </p:spTree>
  </p:cSld>
  <p:clrMapOvr>
    <a:masterClrMapping/>
  </p:clrMapOvr>
  <mc:AlternateContent xmlns:mc="http://schemas.openxmlformats.org/markup-compatibility/2006">
    <mc:Choice xmlns="" xmlns:p14="http://schemas.microsoft.com/office/powerpoint/2010/main" Requires="p14">
      <p:transition p14:dur="9"/>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1" nodeType="clickEffect">
                                  <p:stCondLst>
                                    <p:cond delay="0"/>
                                  </p:stCondLst>
                                  <p:childTnLst>
                                    <p:set>
                                      <p:cBhvr>
                                        <p:cTn id="6" dur="1" fill="hold">
                                          <p:stCondLst>
                                            <p:cond delay="0"/>
                                          </p:stCondLst>
                                        </p:cTn>
                                        <p:tgtEl>
                                          <p:spTgt spid="3"/>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1" nodeType="clickEffect">
                                  <p:stCondLst>
                                    <p:cond delay="0"/>
                                  </p:stCondLst>
                                  <p:childTnLst>
                                    <p:set>
                                      <p:cBhvr>
                                        <p:cTn id="10" dur="1" fill="hold">
                                          <p:stCondLst>
                                            <p:cond delay="0"/>
                                          </p:stCondLst>
                                        </p:cTn>
                                        <p:tgtEl>
                                          <p:spTgt spid="4"/>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 presetClass="exit" presetSubtype="0" fill="hold" grpId="1" nodeType="clickEffect">
                                  <p:stCondLst>
                                    <p:cond delay="0"/>
                                  </p:stCondLst>
                                  <p:childTnLst>
                                    <p:set>
                                      <p:cBhvr>
                                        <p:cTn id="14" dur="1" fill="hold">
                                          <p:stCondLst>
                                            <p:cond delay="0"/>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3" grpId="1" bldLvl="0" animBg="1"/>
      <p:bldP spid="4" grpId="0" animBg="1"/>
      <p:bldP spid="4" grpId="1" bldLvl="0" animBg="1"/>
      <p:bldP spid="6" grpId="0" animBg="1"/>
      <p:bldP spid="6" grpId="1" bldLvl="0" animBg="1"/>
    </p:bld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7" name="图片 6" descr="图片1"/>
          <p:cNvPicPr>
            <a:picLocks noChangeAspect="1"/>
          </p:cNvPicPr>
          <p:nvPr/>
        </p:nvPicPr>
        <p:blipFill>
          <a:blip r:embed="rId3"/>
          <a:stretch>
            <a:fillRect/>
          </a:stretch>
        </p:blipFill>
        <p:spPr>
          <a:xfrm>
            <a:off x="3616960" y="78740"/>
            <a:ext cx="1826260" cy="877570"/>
          </a:xfrm>
          <a:prstGeom prst="rect">
            <a:avLst/>
          </a:prstGeom>
        </p:spPr>
      </p:pic>
      <p:sp>
        <p:nvSpPr>
          <p:cNvPr id="2" name="文本框 1"/>
          <p:cNvSpPr txBox="1"/>
          <p:nvPr/>
        </p:nvSpPr>
        <p:spPr>
          <a:xfrm>
            <a:off x="272415" y="1021080"/>
            <a:ext cx="8506460" cy="2377440"/>
          </a:xfrm>
          <a:prstGeom prst="rect">
            <a:avLst/>
          </a:prstGeom>
          <a:noFill/>
        </p:spPr>
        <p:txBody>
          <a:bodyPr wrap="square" rtlCol="0" anchor="t">
            <a:spAutoFit/>
          </a:bodyPr>
          <a:lstStyle/>
          <a:p>
            <a:pPr marL="0" indent="0">
              <a:lnSpc>
                <a:spcPct val="150000"/>
              </a:lnSpc>
              <a:spcBef>
                <a:spcPts val="0"/>
              </a:spcBef>
              <a:spcAft>
                <a:spcPts val="0"/>
              </a:spcAft>
              <a:buClr>
                <a:srgbClr val="F403F7"/>
              </a:buClr>
              <a:buFont typeface="Wingdings" charset="0"/>
              <a:buChar char="l"/>
            </a:pPr>
            <a:r>
              <a:rPr sz="2000" b="1">
                <a:latin typeface="Times New Roman" charset="0"/>
              </a:rPr>
              <a:t>对于匀速直线运动的速度公式             ，下列说法正确的是</a:t>
            </a:r>
            <a:r>
              <a:rPr sz="2000" b="1">
                <a:latin typeface="Times New Roman" charset="0"/>
                <a:sym typeface="+mn-ea"/>
              </a:rPr>
              <a:t>(     </a:t>
            </a:r>
            <a:r>
              <a:rPr lang="en-US" sz="2000" b="1">
                <a:solidFill>
                  <a:srgbClr val="FF0000"/>
                </a:solidFill>
                <a:latin typeface="Times New Roman" charset="0"/>
                <a:sym typeface="+mn-ea"/>
              </a:rPr>
              <a:t>D</a:t>
            </a:r>
            <a:r>
              <a:rPr sz="2000" b="1">
                <a:latin typeface="Times New Roman" charset="0"/>
                <a:sym typeface="+mn-ea"/>
              </a:rPr>
              <a:t>     )</a:t>
            </a:r>
          </a:p>
          <a:p>
            <a:pPr marL="0" indent="0">
              <a:lnSpc>
                <a:spcPct val="150000"/>
              </a:lnSpc>
              <a:spcBef>
                <a:spcPts val="0"/>
              </a:spcBef>
              <a:spcAft>
                <a:spcPts val="0"/>
              </a:spcAft>
              <a:buClr>
                <a:srgbClr val="F403F7"/>
              </a:buClr>
              <a:buFont typeface="Wingdings" charset="0"/>
              <a:buNone/>
            </a:pPr>
            <a:r>
              <a:rPr sz="2000" b="1">
                <a:latin typeface="Times New Roman" charset="0"/>
              </a:rPr>
              <a:t>  A</a:t>
            </a:r>
            <a:r>
              <a:rPr lang="zh-CN" altLang="en-US" sz="2000" b="1">
                <a:solidFill>
                  <a:schemeClr val="tx1"/>
                </a:solidFill>
                <a:effectLst>
                  <a:outerShdw blurRad="38100" dist="19050" dir="2700000" algn="tl" rotWithShape="0">
                    <a:schemeClr val="dk1">
                      <a:alpha val="40000"/>
                    </a:schemeClr>
                  </a:outerShdw>
                </a:effectLst>
                <a:latin typeface="Times New Roman" charset="0"/>
                <a:sym typeface="+mn-ea"/>
              </a:rPr>
              <a:t>．</a:t>
            </a:r>
            <a:r>
              <a:rPr sz="2000" b="1">
                <a:latin typeface="Times New Roman" charset="0"/>
              </a:rPr>
              <a:t>物体运动的速度</a:t>
            </a:r>
            <a:r>
              <a:rPr sz="2000" b="1" i="1">
                <a:latin typeface="Times New Roman" charset="0"/>
              </a:rPr>
              <a:t>v</a:t>
            </a:r>
            <a:r>
              <a:rPr sz="2000" b="1">
                <a:latin typeface="Times New Roman" charset="0"/>
              </a:rPr>
              <a:t>越大，通过的路程</a:t>
            </a:r>
            <a:r>
              <a:rPr sz="2000" b="1" i="1">
                <a:latin typeface="Times New Roman" charset="0"/>
              </a:rPr>
              <a:t>s</a:t>
            </a:r>
            <a:r>
              <a:rPr sz="2000" b="1">
                <a:latin typeface="Times New Roman" charset="0"/>
              </a:rPr>
              <a:t>越长</a:t>
            </a:r>
          </a:p>
          <a:p>
            <a:pPr marL="0" indent="0">
              <a:lnSpc>
                <a:spcPct val="150000"/>
              </a:lnSpc>
              <a:spcBef>
                <a:spcPts val="0"/>
              </a:spcBef>
              <a:spcAft>
                <a:spcPts val="0"/>
              </a:spcAft>
              <a:buClr>
                <a:srgbClr val="F403F7"/>
              </a:buClr>
              <a:buFont typeface="Wingdings" charset="0"/>
              <a:buNone/>
            </a:pPr>
            <a:r>
              <a:rPr sz="2000" b="1">
                <a:latin typeface="Times New Roman" charset="0"/>
              </a:rPr>
              <a:t>  B</a:t>
            </a:r>
            <a:r>
              <a:rPr lang="zh-CN" altLang="en-US" sz="2000" b="1">
                <a:solidFill>
                  <a:schemeClr val="tx1"/>
                </a:solidFill>
                <a:effectLst>
                  <a:outerShdw blurRad="38100" dist="19050" dir="2700000" algn="tl" rotWithShape="0">
                    <a:schemeClr val="dk1">
                      <a:alpha val="40000"/>
                    </a:schemeClr>
                  </a:outerShdw>
                </a:effectLst>
                <a:latin typeface="Times New Roman" charset="0"/>
                <a:sym typeface="+mn-ea"/>
              </a:rPr>
              <a:t>．</a:t>
            </a:r>
            <a:r>
              <a:rPr sz="2000" b="1">
                <a:latin typeface="Times New Roman" charset="0"/>
              </a:rPr>
              <a:t>物体运动的速度</a:t>
            </a:r>
            <a:r>
              <a:rPr sz="2000" b="1" i="1">
                <a:latin typeface="Times New Roman" charset="0"/>
              </a:rPr>
              <a:t>v</a:t>
            </a:r>
            <a:r>
              <a:rPr sz="2000" b="1">
                <a:latin typeface="Times New Roman" charset="0"/>
              </a:rPr>
              <a:t>越大，所用的时间</a:t>
            </a:r>
            <a:r>
              <a:rPr sz="2000" b="1" i="1">
                <a:latin typeface="Times New Roman" charset="0"/>
              </a:rPr>
              <a:t>t</a:t>
            </a:r>
            <a:r>
              <a:rPr sz="2000" b="1">
                <a:latin typeface="Times New Roman" charset="0"/>
              </a:rPr>
              <a:t>越少</a:t>
            </a:r>
          </a:p>
          <a:p>
            <a:pPr marL="0" indent="0">
              <a:lnSpc>
                <a:spcPct val="150000"/>
              </a:lnSpc>
              <a:spcBef>
                <a:spcPts val="0"/>
              </a:spcBef>
              <a:spcAft>
                <a:spcPts val="0"/>
              </a:spcAft>
              <a:buClr>
                <a:srgbClr val="F403F7"/>
              </a:buClr>
              <a:buFont typeface="Wingdings" charset="0"/>
              <a:buNone/>
            </a:pPr>
            <a:r>
              <a:rPr sz="2000" b="1">
                <a:latin typeface="Times New Roman" charset="0"/>
              </a:rPr>
              <a:t>  C</a:t>
            </a:r>
            <a:r>
              <a:rPr lang="zh-CN" altLang="en-US" sz="2000" b="1">
                <a:solidFill>
                  <a:schemeClr val="tx1"/>
                </a:solidFill>
                <a:effectLst>
                  <a:outerShdw blurRad="38100" dist="19050" dir="2700000" algn="tl" rotWithShape="0">
                    <a:schemeClr val="dk1">
                      <a:alpha val="40000"/>
                    </a:schemeClr>
                  </a:outerShdw>
                </a:effectLst>
                <a:latin typeface="Times New Roman" charset="0"/>
                <a:sym typeface="+mn-ea"/>
              </a:rPr>
              <a:t>．</a:t>
            </a:r>
            <a:r>
              <a:rPr sz="2000" b="1">
                <a:latin typeface="Times New Roman" charset="0"/>
              </a:rPr>
              <a:t>物体运动的速度与路程成正比，与时间成反比</a:t>
            </a:r>
          </a:p>
          <a:p>
            <a:pPr marL="0" indent="0">
              <a:lnSpc>
                <a:spcPct val="150000"/>
              </a:lnSpc>
              <a:spcBef>
                <a:spcPts val="0"/>
              </a:spcBef>
              <a:spcAft>
                <a:spcPts val="0"/>
              </a:spcAft>
              <a:buClr>
                <a:srgbClr val="F403F7"/>
              </a:buClr>
              <a:buFont typeface="Wingdings" charset="0"/>
              <a:buNone/>
            </a:pPr>
            <a:r>
              <a:rPr sz="2000" b="1">
                <a:latin typeface="Times New Roman" charset="0"/>
              </a:rPr>
              <a:t>  D</a:t>
            </a:r>
            <a:r>
              <a:rPr lang="zh-CN" altLang="en-US" sz="2000" b="1">
                <a:solidFill>
                  <a:schemeClr val="tx1"/>
                </a:solidFill>
                <a:effectLst>
                  <a:outerShdw blurRad="38100" dist="19050" dir="2700000" algn="tl" rotWithShape="0">
                    <a:schemeClr val="dk1">
                      <a:alpha val="40000"/>
                    </a:schemeClr>
                  </a:outerShdw>
                </a:effectLst>
                <a:latin typeface="Times New Roman" charset="0"/>
                <a:sym typeface="+mn-ea"/>
              </a:rPr>
              <a:t>．</a:t>
            </a:r>
            <a:r>
              <a:rPr sz="2000" b="1">
                <a:latin typeface="Times New Roman" charset="0"/>
              </a:rPr>
              <a:t>物体</a:t>
            </a:r>
            <a:r>
              <a:rPr sz="2000" b="1">
                <a:latin typeface="Times New Roman" charset="0"/>
                <a:sym typeface="+mn-ea"/>
              </a:rPr>
              <a:t>运动的速度</a:t>
            </a:r>
            <a:r>
              <a:rPr sz="2000" b="1" i="1">
                <a:latin typeface="Times New Roman" charset="0"/>
              </a:rPr>
              <a:t>v</a:t>
            </a:r>
            <a:r>
              <a:rPr sz="2000" b="1">
                <a:latin typeface="Times New Roman" charset="0"/>
              </a:rPr>
              <a:t>由        决定，与</a:t>
            </a:r>
            <a:r>
              <a:rPr sz="2000" b="1" i="1">
                <a:latin typeface="Times New Roman" charset="0"/>
              </a:rPr>
              <a:t>s</a:t>
            </a:r>
            <a:r>
              <a:rPr sz="2000" b="1">
                <a:latin typeface="Times New Roman" charset="0"/>
              </a:rPr>
              <a:t>、</a:t>
            </a:r>
            <a:r>
              <a:rPr sz="2000" b="1" i="1">
                <a:latin typeface="Times New Roman" charset="0"/>
              </a:rPr>
              <a:t>t</a:t>
            </a:r>
            <a:r>
              <a:rPr sz="2000" b="1">
                <a:latin typeface="Times New Roman" charset="0"/>
              </a:rPr>
              <a:t>的大小无关</a:t>
            </a:r>
          </a:p>
        </p:txBody>
      </p:sp>
      <p:sp>
        <p:nvSpPr>
          <p:cNvPr id="3" name="矩形 2"/>
          <p:cNvSpPr/>
          <p:nvPr/>
        </p:nvSpPr>
        <p:spPr>
          <a:xfrm>
            <a:off x="7113905" y="1146810"/>
            <a:ext cx="723900" cy="321945"/>
          </a:xfrm>
          <a:prstGeom prst="rect">
            <a:avLst/>
          </a:prstGeom>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zh-CN" altLang="en-US"/>
          </a:p>
        </p:txBody>
      </p:sp>
      <p:graphicFrame>
        <p:nvGraphicFramePr>
          <p:cNvPr id="11" name="对象 10"/>
          <p:cNvGraphicFramePr>
            <a:graphicFrameLocks/>
          </p:cNvGraphicFramePr>
          <p:nvPr/>
        </p:nvGraphicFramePr>
        <p:xfrm>
          <a:off x="3223895" y="2852420"/>
          <a:ext cx="217170" cy="693420"/>
        </p:xfrm>
        <a:graphic>
          <a:graphicData uri="http://schemas.openxmlformats.org/presentationml/2006/ole">
            <p:oleObj spid="_x0000_s59394" r:id="rId4" imgW="139680" imgH="393480" progId="">
              <p:embed/>
            </p:oleObj>
          </a:graphicData>
        </a:graphic>
      </p:graphicFrame>
      <p:graphicFrame>
        <p:nvGraphicFramePr>
          <p:cNvPr id="13" name="对象 12"/>
          <p:cNvGraphicFramePr>
            <a:graphicFrameLocks/>
          </p:cNvGraphicFramePr>
          <p:nvPr/>
        </p:nvGraphicFramePr>
        <p:xfrm>
          <a:off x="3953510" y="1027430"/>
          <a:ext cx="561340" cy="597535"/>
        </p:xfrm>
        <a:graphic>
          <a:graphicData uri="http://schemas.openxmlformats.org/presentationml/2006/ole">
            <p:oleObj spid="_x0000_s59393" r:id="rId5" imgW="687240" imgH="597600" progId="">
              <p:embed/>
            </p:oleObj>
          </a:graphicData>
        </a:graphic>
      </p:graphicFrame>
    </p:spTree>
  </p:cSld>
  <p:clrMapOvr>
    <a:masterClrMapping/>
  </p:clrMapOvr>
  <mc:AlternateContent xmlns:mc="http://schemas.openxmlformats.org/markup-compatibility/2006">
    <mc:Choice xmlns="" xmlns:p14="http://schemas.microsoft.com/office/powerpoint/2010/main" Requires="p14">
      <p:transition p14:dur="9"/>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1" nodeType="clickEffect">
                                  <p:stCondLst>
                                    <p:cond delay="0"/>
                                  </p:stCondLst>
                                  <p:childTnLst>
                                    <p:set>
                                      <p:cBhvr>
                                        <p:cTn id="6" dur="1" fill="hold">
                                          <p:stCondLst>
                                            <p:cond delay="0"/>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3" grpId="1" bldLvl="0" animBg="1"/>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p:nvPr/>
        </p:nvSpPr>
        <p:spPr>
          <a:xfrm>
            <a:off x="1956753" y="121920"/>
            <a:ext cx="5804535" cy="640080"/>
          </a:xfrm>
          <a:prstGeom prst="rect">
            <a:avLst/>
          </a:prstGeom>
          <a:noFill/>
          <a:ln>
            <a:noFill/>
          </a:ln>
        </p:spPr>
        <p:txBody>
          <a:bodyPr wrap="none" rtlCol="0" anchor="t">
            <a:spAutoFit/>
            <a:scene3d>
              <a:camera prst="orthographicFront"/>
              <a:lightRig rig="threePt" dir="t"/>
            </a:scene3d>
          </a:bodyPr>
          <a:lstStyle/>
          <a:p>
            <a:pPr marL="571500" indent="-571500" algn="ctr">
              <a:buClr>
                <a:srgbClr val="FF0000"/>
              </a:buClr>
              <a:buFont typeface="Wingdings" charset="0"/>
              <a:buChar char="p"/>
            </a:pPr>
            <a:r>
              <a:rPr lang="zh-CN" altLang="en-US" sz="3600" b="1">
                <a:ln w="22225">
                  <a:solidFill>
                    <a:schemeClr val="accent2"/>
                  </a:solidFill>
                  <a:prstDash val="solid"/>
                </a:ln>
                <a:solidFill>
                  <a:schemeClr val="accent2">
                    <a:lumMod val="40000"/>
                    <a:lumOff val="60000"/>
                  </a:schemeClr>
                </a:solidFill>
                <a:effectLst>
                  <a:outerShdw blurRad="38100" dist="38100" dir="2700000" algn="tl">
                    <a:srgbClr val="000000">
                      <a:alpha val="43137"/>
                    </a:srgbClr>
                  </a:outerShdw>
                </a:effectLst>
                <a:latin typeface="黑体" charset="0"/>
                <a:ea typeface="黑体" charset="0"/>
              </a:rPr>
              <a:t>比较运动快慢的两种方法</a:t>
            </a:r>
          </a:p>
        </p:txBody>
      </p:sp>
      <p:sp>
        <p:nvSpPr>
          <p:cNvPr id="6" name="文本框 5"/>
          <p:cNvSpPr txBox="1"/>
          <p:nvPr/>
        </p:nvSpPr>
        <p:spPr>
          <a:xfrm>
            <a:off x="432435" y="881380"/>
            <a:ext cx="7738745" cy="3416300"/>
          </a:xfrm>
          <a:prstGeom prst="rect">
            <a:avLst/>
          </a:prstGeom>
          <a:noFill/>
        </p:spPr>
        <p:txBody>
          <a:bodyPr wrap="square" rtlCol="0" anchor="t">
            <a:spAutoFit/>
            <a:scene3d>
              <a:camera prst="orthographicFront"/>
              <a:lightRig rig="threePt" dir="t"/>
            </a:scene3d>
          </a:bodyPr>
          <a:lstStyle/>
          <a:p>
            <a:pPr marL="10795" indent="0">
              <a:lnSpc>
                <a:spcPct val="130000"/>
              </a:lnSpc>
              <a:spcBef>
                <a:spcPts val="0"/>
              </a:spcBef>
              <a:spcAft>
                <a:spcPts val="0"/>
              </a:spcAft>
              <a:buClr>
                <a:srgbClr val="F403F7"/>
              </a:buClr>
              <a:buFont typeface="Wingdings" charset="0"/>
              <a:buChar char="l"/>
            </a:pPr>
            <a:r>
              <a:rPr lang="zh-CN" altLang="en-US" sz="2400" b="1">
                <a:solidFill>
                  <a:srgbClr val="FF0000"/>
                </a:solidFill>
                <a:effectLst>
                  <a:outerShdw blurRad="38100" dist="19050" dir="2700000" algn="tl" rotWithShape="0">
                    <a:schemeClr val="dk1">
                      <a:alpha val="40000"/>
                    </a:schemeClr>
                  </a:outerShdw>
                </a:effectLst>
                <a:latin typeface="+mn-ea"/>
              </a:rPr>
              <a:t>相同时间</a:t>
            </a:r>
            <a:r>
              <a:rPr lang="zh-CN" altLang="en-US" sz="2400" b="1">
                <a:solidFill>
                  <a:schemeClr val="tx1"/>
                </a:solidFill>
                <a:effectLst>
                  <a:outerShdw blurRad="38100" dist="19050" dir="2700000" algn="tl" rotWithShape="0">
                    <a:schemeClr val="dk1">
                      <a:alpha val="40000"/>
                    </a:schemeClr>
                  </a:outerShdw>
                </a:effectLst>
                <a:latin typeface="+mn-ea"/>
              </a:rPr>
              <a:t>比较通过</a:t>
            </a:r>
            <a:r>
              <a:rPr lang="zh-CN" altLang="en-US" sz="2400" b="1">
                <a:solidFill>
                  <a:srgbClr val="FF0000"/>
                </a:solidFill>
                <a:effectLst>
                  <a:outerShdw blurRad="38100" dist="19050" dir="2700000" algn="tl" rotWithShape="0">
                    <a:schemeClr val="dk1">
                      <a:alpha val="40000"/>
                    </a:schemeClr>
                  </a:outerShdw>
                </a:effectLst>
                <a:latin typeface="+mn-ea"/>
              </a:rPr>
              <a:t>路程的远近</a:t>
            </a:r>
            <a:r>
              <a:rPr lang="zh-CN" altLang="en-US" sz="2400" b="1">
                <a:solidFill>
                  <a:schemeClr val="tx1"/>
                </a:solidFill>
                <a:effectLst>
                  <a:outerShdw blurRad="38100" dist="19050" dir="2700000" algn="tl" rotWithShape="0">
                    <a:schemeClr val="dk1">
                      <a:alpha val="40000"/>
                    </a:schemeClr>
                  </a:outerShdw>
                </a:effectLst>
                <a:latin typeface="+mn-ea"/>
              </a:rPr>
              <a:t>；(相同时间内，物体经过的路程越长，物体运动得越快。)  </a:t>
            </a:r>
          </a:p>
          <a:p>
            <a:pPr>
              <a:lnSpc>
                <a:spcPct val="130000"/>
              </a:lnSpc>
              <a:spcBef>
                <a:spcPts val="0"/>
              </a:spcBef>
              <a:spcAft>
                <a:spcPts val="0"/>
              </a:spcAft>
            </a:pPr>
            <a:r>
              <a:rPr lang="zh-CN" altLang="en-US" sz="2400" b="1">
                <a:solidFill>
                  <a:schemeClr val="tx1"/>
                </a:solidFill>
                <a:effectLst>
                  <a:outerShdw blurRad="38100" dist="19050" dir="2700000" algn="tl" rotWithShape="0">
                    <a:schemeClr val="dk1">
                      <a:alpha val="40000"/>
                    </a:schemeClr>
                  </a:outerShdw>
                </a:effectLst>
                <a:latin typeface="+mn-ea"/>
              </a:rPr>
              <a:t>                                 ——</a:t>
            </a:r>
            <a:r>
              <a:rPr lang="zh-CN" altLang="en-US" sz="2400" b="1">
                <a:solidFill>
                  <a:srgbClr val="0000FF"/>
                </a:solidFill>
                <a:effectLst>
                  <a:outerShdw blurRad="38100" dist="19050" dir="2700000" algn="tl" rotWithShape="0">
                    <a:schemeClr val="dk1">
                      <a:alpha val="40000"/>
                    </a:schemeClr>
                  </a:outerShdw>
                </a:effectLst>
                <a:latin typeface="+mn-ea"/>
              </a:rPr>
              <a:t>观众的方法</a:t>
            </a:r>
          </a:p>
          <a:p>
            <a:pPr>
              <a:lnSpc>
                <a:spcPct val="130000"/>
              </a:lnSpc>
              <a:spcBef>
                <a:spcPts val="0"/>
              </a:spcBef>
              <a:spcAft>
                <a:spcPts val="0"/>
              </a:spcAft>
            </a:pPr>
            <a:endParaRPr lang="zh-CN" altLang="en-US" sz="2400" b="1">
              <a:solidFill>
                <a:schemeClr val="tx1"/>
              </a:solidFill>
              <a:effectLst>
                <a:outerShdw blurRad="38100" dist="19050" dir="2700000" algn="tl" rotWithShape="0">
                  <a:schemeClr val="dk1">
                    <a:alpha val="40000"/>
                  </a:schemeClr>
                </a:outerShdw>
              </a:effectLst>
              <a:latin typeface="+mn-ea"/>
            </a:endParaRPr>
          </a:p>
          <a:p>
            <a:pPr marL="10795" indent="0">
              <a:lnSpc>
                <a:spcPct val="130000"/>
              </a:lnSpc>
              <a:spcBef>
                <a:spcPts val="0"/>
              </a:spcBef>
              <a:spcAft>
                <a:spcPts val="0"/>
              </a:spcAft>
              <a:buClr>
                <a:srgbClr val="F403F7"/>
              </a:buClr>
              <a:buFont typeface="Wingdings" charset="0"/>
              <a:buChar char="l"/>
            </a:pPr>
            <a:r>
              <a:rPr lang="zh-CN" altLang="en-US" sz="2400" b="1">
                <a:solidFill>
                  <a:schemeClr val="tx1"/>
                </a:solidFill>
                <a:effectLst>
                  <a:outerShdw blurRad="38100" dist="19050" dir="2700000" algn="tl" rotWithShape="0">
                    <a:schemeClr val="dk1">
                      <a:alpha val="40000"/>
                    </a:schemeClr>
                  </a:outerShdw>
                </a:effectLst>
                <a:latin typeface="+mn-ea"/>
              </a:rPr>
              <a:t>通过</a:t>
            </a:r>
            <a:r>
              <a:rPr lang="zh-CN" altLang="en-US" sz="2400" b="1">
                <a:solidFill>
                  <a:srgbClr val="FF0000"/>
                </a:solidFill>
                <a:effectLst>
                  <a:outerShdw blurRad="38100" dist="19050" dir="2700000" algn="tl" rotWithShape="0">
                    <a:schemeClr val="dk1">
                      <a:alpha val="40000"/>
                    </a:schemeClr>
                  </a:outerShdw>
                </a:effectLst>
                <a:latin typeface="+mn-ea"/>
              </a:rPr>
              <a:t>相同路程</a:t>
            </a:r>
            <a:r>
              <a:rPr lang="zh-CN" altLang="en-US" sz="2400" b="1">
                <a:solidFill>
                  <a:schemeClr val="tx1"/>
                </a:solidFill>
                <a:effectLst>
                  <a:outerShdw blurRad="38100" dist="19050" dir="2700000" algn="tl" rotWithShape="0">
                    <a:schemeClr val="dk1">
                      <a:alpha val="40000"/>
                    </a:schemeClr>
                  </a:outerShdw>
                </a:effectLst>
                <a:latin typeface="+mn-ea"/>
              </a:rPr>
              <a:t>比较</a:t>
            </a:r>
            <a:r>
              <a:rPr lang="zh-CN" altLang="en-US" sz="2400" b="1">
                <a:solidFill>
                  <a:srgbClr val="FF0000"/>
                </a:solidFill>
                <a:effectLst>
                  <a:outerShdw blurRad="38100" dist="19050" dir="2700000" algn="tl" rotWithShape="0">
                    <a:schemeClr val="dk1">
                      <a:alpha val="40000"/>
                    </a:schemeClr>
                  </a:outerShdw>
                </a:effectLst>
                <a:latin typeface="+mn-ea"/>
              </a:rPr>
              <a:t>时间的多少</a:t>
            </a:r>
            <a:r>
              <a:rPr lang="zh-CN" altLang="en-US" sz="2400" b="1">
                <a:solidFill>
                  <a:schemeClr val="tx1"/>
                </a:solidFill>
                <a:effectLst>
                  <a:outerShdw blurRad="38100" dist="19050" dir="2700000" algn="tl" rotWithShape="0">
                    <a:schemeClr val="dk1">
                      <a:alpha val="40000"/>
                    </a:schemeClr>
                  </a:outerShdw>
                </a:effectLst>
                <a:latin typeface="+mn-ea"/>
              </a:rPr>
              <a:t>。（运动相同的路程，所花的时间越短，物体运动得越快。）</a:t>
            </a:r>
          </a:p>
          <a:p>
            <a:pPr>
              <a:lnSpc>
                <a:spcPct val="130000"/>
              </a:lnSpc>
              <a:spcBef>
                <a:spcPts val="0"/>
              </a:spcBef>
              <a:spcAft>
                <a:spcPts val="0"/>
              </a:spcAft>
            </a:pPr>
            <a:r>
              <a:rPr lang="zh-CN" altLang="en-US" sz="2400" b="1">
                <a:solidFill>
                  <a:schemeClr val="tx1"/>
                </a:solidFill>
                <a:effectLst>
                  <a:outerShdw blurRad="38100" dist="19050" dir="2700000" algn="tl" rotWithShape="0">
                    <a:schemeClr val="dk1">
                      <a:alpha val="40000"/>
                    </a:schemeClr>
                  </a:outerShdw>
                </a:effectLst>
                <a:latin typeface="+mn-ea"/>
              </a:rPr>
              <a:t>                                 ——</a:t>
            </a:r>
            <a:r>
              <a:rPr lang="zh-CN" altLang="en-US" sz="2400" b="1">
                <a:solidFill>
                  <a:srgbClr val="0000FF"/>
                </a:solidFill>
                <a:effectLst>
                  <a:outerShdw blurRad="38100" dist="19050" dir="2700000" algn="tl" rotWithShape="0">
                    <a:schemeClr val="dk1">
                      <a:alpha val="40000"/>
                    </a:schemeClr>
                  </a:outerShdw>
                </a:effectLst>
                <a:latin typeface="+mn-ea"/>
              </a:rPr>
              <a:t>裁判的方法</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clickPar">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additive="base">
                                        <p:cTn id="7" dur="500"/>
                                        <p:tgtEl>
                                          <p:spTgt spid="6">
                                            <p:txEl>
                                              <p:pRg st="0" end="0"/>
                                            </p:txEl>
                                          </p:spTgt>
                                        </p:tgtEl>
                                        <p:attrNameLst>
                                          <p:attrName>ppt_y</p:attrName>
                                        </p:attrNameLst>
                                      </p:cBhvr>
                                      <p:tavLst>
                                        <p:tav tm="0">
                                          <p:val>
                                            <p:strVal val="#ppt_y+#ppt_h*1.125000"/>
                                          </p:val>
                                        </p:tav>
                                        <p:tav tm="100000">
                                          <p:val>
                                            <p:strVal val="#ppt_y"/>
                                          </p:val>
                                        </p:tav>
                                      </p:tavLst>
                                    </p:anim>
                                    <p:animEffect transition="in" filter="wipe(up)">
                                      <p:cBhvr>
                                        <p:cTn id="8" dur="500"/>
                                        <p:tgtEl>
                                          <p:spTgt spid="6">
                                            <p:txEl>
                                              <p:pRg st="0" end="0"/>
                                            </p:txEl>
                                          </p:spTgt>
                                        </p:tgtEl>
                                      </p:cBhvr>
                                    </p:animEffect>
                                  </p:childTnLst>
                                </p:cTn>
                              </p:par>
                            </p:childTnLst>
                          </p:cTn>
                        </p:par>
                        <p:par>
                          <p:cTn id="9" fill="hold">
                            <p:stCondLst>
                              <p:cond delay="500"/>
                            </p:stCondLst>
                            <p:childTnLst>
                              <p:par>
                                <p:cTn id="10" presetID="12" presetClass="entr" presetSubtype="4" fill="hold" nodeType="afterEffect">
                                  <p:stCondLst>
                                    <p:cond delay="0"/>
                                  </p:stCondLst>
                                  <p:childTnLst>
                                    <p:set>
                                      <p:cBhvr>
                                        <p:cTn id="11" dur="1" fill="hold">
                                          <p:stCondLst>
                                            <p:cond delay="0"/>
                                          </p:stCondLst>
                                        </p:cTn>
                                        <p:tgtEl>
                                          <p:spTgt spid="6">
                                            <p:txEl>
                                              <p:pRg st="1" end="1"/>
                                            </p:txEl>
                                          </p:spTgt>
                                        </p:tgtEl>
                                        <p:attrNameLst>
                                          <p:attrName>style.visibility</p:attrName>
                                        </p:attrNameLst>
                                      </p:cBhvr>
                                      <p:to>
                                        <p:strVal val="visible"/>
                                      </p:to>
                                    </p:set>
                                    <p:anim calcmode="lin" valueType="num">
                                      <p:cBhvr additive="base">
                                        <p:cTn id="12" dur="500"/>
                                        <p:tgtEl>
                                          <p:spTgt spid="6">
                                            <p:txEl>
                                              <p:pRg st="1" end="1"/>
                                            </p:txEl>
                                          </p:spTgt>
                                        </p:tgtEl>
                                        <p:attrNameLst>
                                          <p:attrName>ppt_y</p:attrName>
                                        </p:attrNameLst>
                                      </p:cBhvr>
                                      <p:tavLst>
                                        <p:tav tm="0">
                                          <p:val>
                                            <p:strVal val="#ppt_y+#ppt_h*1.125000"/>
                                          </p:val>
                                        </p:tav>
                                        <p:tav tm="100000">
                                          <p:val>
                                            <p:strVal val="#ppt_y"/>
                                          </p:val>
                                        </p:tav>
                                      </p:tavLst>
                                    </p:anim>
                                    <p:animEffect transition="in" filter="wipe(up)">
                                      <p:cBhvr>
                                        <p:cTn id="13" dur="500"/>
                                        <p:tgtEl>
                                          <p:spTgt spid="6">
                                            <p:txEl>
                                              <p:pRg st="1" end="1"/>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2" presetClass="entr" presetSubtype="4" fill="hold" nodeType="clickEffect">
                                  <p:stCondLst>
                                    <p:cond delay="0"/>
                                  </p:stCondLst>
                                  <p:childTnLst>
                                    <p:set>
                                      <p:cBhvr>
                                        <p:cTn id="17" dur="1" fill="hold">
                                          <p:stCondLst>
                                            <p:cond delay="0"/>
                                          </p:stCondLst>
                                        </p:cTn>
                                        <p:tgtEl>
                                          <p:spTgt spid="6">
                                            <p:txEl>
                                              <p:pRg st="3" end="3"/>
                                            </p:txEl>
                                          </p:spTgt>
                                        </p:tgtEl>
                                        <p:attrNameLst>
                                          <p:attrName>style.visibility</p:attrName>
                                        </p:attrNameLst>
                                      </p:cBhvr>
                                      <p:to>
                                        <p:strVal val="visible"/>
                                      </p:to>
                                    </p:set>
                                    <p:anim calcmode="lin" valueType="num">
                                      <p:cBhvr additive="base">
                                        <p:cTn id="18" dur="500"/>
                                        <p:tgtEl>
                                          <p:spTgt spid="6">
                                            <p:txEl>
                                              <p:pRg st="3" end="3"/>
                                            </p:txEl>
                                          </p:spTgt>
                                        </p:tgtEl>
                                        <p:attrNameLst>
                                          <p:attrName>ppt_y</p:attrName>
                                        </p:attrNameLst>
                                      </p:cBhvr>
                                      <p:tavLst>
                                        <p:tav tm="0">
                                          <p:val>
                                            <p:strVal val="#ppt_y+#ppt_h*1.125000"/>
                                          </p:val>
                                        </p:tav>
                                        <p:tav tm="100000">
                                          <p:val>
                                            <p:strVal val="#ppt_y"/>
                                          </p:val>
                                        </p:tav>
                                      </p:tavLst>
                                    </p:anim>
                                    <p:animEffect transition="in" filter="wipe(up)">
                                      <p:cBhvr>
                                        <p:cTn id="19" dur="500"/>
                                        <p:tgtEl>
                                          <p:spTgt spid="6">
                                            <p:txEl>
                                              <p:pRg st="3" end="3"/>
                                            </p:txEl>
                                          </p:spTgt>
                                        </p:tgtEl>
                                      </p:cBhvr>
                                    </p:animEffect>
                                  </p:childTnLst>
                                </p:cTn>
                              </p:par>
                            </p:childTnLst>
                          </p:cTn>
                        </p:par>
                        <p:par>
                          <p:cTn id="20" fill="hold">
                            <p:stCondLst>
                              <p:cond delay="500"/>
                            </p:stCondLst>
                            <p:childTnLst>
                              <p:par>
                                <p:cTn id="21" presetID="12" presetClass="entr" presetSubtype="4" fill="hold" nodeType="afterEffect">
                                  <p:stCondLst>
                                    <p:cond delay="0"/>
                                  </p:stCondLst>
                                  <p:childTnLst>
                                    <p:set>
                                      <p:cBhvr>
                                        <p:cTn id="22" dur="1" fill="hold">
                                          <p:stCondLst>
                                            <p:cond delay="0"/>
                                          </p:stCondLst>
                                        </p:cTn>
                                        <p:tgtEl>
                                          <p:spTgt spid="6">
                                            <p:txEl>
                                              <p:pRg st="4" end="4"/>
                                            </p:txEl>
                                          </p:spTgt>
                                        </p:tgtEl>
                                        <p:attrNameLst>
                                          <p:attrName>style.visibility</p:attrName>
                                        </p:attrNameLst>
                                      </p:cBhvr>
                                      <p:to>
                                        <p:strVal val="visible"/>
                                      </p:to>
                                    </p:set>
                                    <p:anim calcmode="lin" valueType="num">
                                      <p:cBhvr additive="base">
                                        <p:cTn id="23" dur="500"/>
                                        <p:tgtEl>
                                          <p:spTgt spid="6">
                                            <p:txEl>
                                              <p:pRg st="4" end="4"/>
                                            </p:txEl>
                                          </p:spTgt>
                                        </p:tgtEl>
                                        <p:attrNameLst>
                                          <p:attrName>ppt_y</p:attrName>
                                        </p:attrNameLst>
                                      </p:cBhvr>
                                      <p:tavLst>
                                        <p:tav tm="0">
                                          <p:val>
                                            <p:strVal val="#ppt_y+#ppt_h*1.125000"/>
                                          </p:val>
                                        </p:tav>
                                        <p:tav tm="100000">
                                          <p:val>
                                            <p:strVal val="#ppt_y"/>
                                          </p:val>
                                        </p:tav>
                                      </p:tavLst>
                                    </p:anim>
                                    <p:animEffect transition="in" filter="wipe(up)">
                                      <p:cBhvr>
                                        <p:cTn id="24" dur="500"/>
                                        <p:tgtEl>
                                          <p:spTgt spid="6">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p:nvPr/>
        </p:nvSpPr>
        <p:spPr>
          <a:xfrm>
            <a:off x="1956753" y="121920"/>
            <a:ext cx="5804535" cy="640080"/>
          </a:xfrm>
          <a:prstGeom prst="rect">
            <a:avLst/>
          </a:prstGeom>
          <a:noFill/>
          <a:ln>
            <a:noFill/>
          </a:ln>
        </p:spPr>
        <p:txBody>
          <a:bodyPr wrap="none" rtlCol="0" anchor="t">
            <a:spAutoFit/>
            <a:scene3d>
              <a:camera prst="orthographicFront"/>
              <a:lightRig rig="threePt" dir="t"/>
            </a:scene3d>
          </a:bodyPr>
          <a:lstStyle/>
          <a:p>
            <a:pPr marL="571500" indent="-571500" algn="ctr">
              <a:buClr>
                <a:srgbClr val="FF0000"/>
              </a:buClr>
              <a:buFont typeface="Wingdings" charset="0"/>
              <a:buChar char="p"/>
            </a:pPr>
            <a:r>
              <a:rPr lang="zh-CN" altLang="en-US" sz="3600" b="1">
                <a:ln w="22225">
                  <a:solidFill>
                    <a:schemeClr val="accent2"/>
                  </a:solidFill>
                  <a:prstDash val="solid"/>
                </a:ln>
                <a:solidFill>
                  <a:schemeClr val="accent2">
                    <a:lumMod val="40000"/>
                    <a:lumOff val="60000"/>
                  </a:schemeClr>
                </a:solidFill>
                <a:effectLst>
                  <a:outerShdw blurRad="38100" dist="38100" dir="2700000" algn="tl">
                    <a:srgbClr val="000000">
                      <a:alpha val="43137"/>
                    </a:srgbClr>
                  </a:outerShdw>
                </a:effectLst>
                <a:latin typeface="黑体" charset="0"/>
                <a:ea typeface="黑体" charset="0"/>
              </a:rPr>
              <a:t>比较运动快慢的两种方法</a:t>
            </a:r>
          </a:p>
        </p:txBody>
      </p:sp>
      <p:sp>
        <p:nvSpPr>
          <p:cNvPr id="6" name="文本框 5"/>
          <p:cNvSpPr txBox="1"/>
          <p:nvPr/>
        </p:nvSpPr>
        <p:spPr>
          <a:xfrm>
            <a:off x="432435" y="881380"/>
            <a:ext cx="7738745" cy="3020695"/>
          </a:xfrm>
          <a:prstGeom prst="rect">
            <a:avLst/>
          </a:prstGeom>
          <a:noFill/>
        </p:spPr>
        <p:txBody>
          <a:bodyPr wrap="square" rtlCol="0" anchor="t">
            <a:spAutoFit/>
            <a:scene3d>
              <a:camera prst="orthographicFront"/>
              <a:lightRig rig="threePt" dir="t"/>
            </a:scene3d>
          </a:bodyPr>
          <a:lstStyle/>
          <a:p>
            <a:pPr marL="10795" indent="0">
              <a:lnSpc>
                <a:spcPct val="130000"/>
              </a:lnSpc>
              <a:spcBef>
                <a:spcPts val="0"/>
              </a:spcBef>
              <a:spcAft>
                <a:spcPts val="0"/>
              </a:spcAft>
              <a:buClr>
                <a:srgbClr val="F403F7"/>
              </a:buClr>
              <a:buFont typeface="Wingdings" charset="0"/>
              <a:buChar char="l"/>
            </a:pPr>
            <a:r>
              <a:rPr lang="zh-CN" altLang="en-US" sz="2400" b="1">
                <a:effectLst>
                  <a:outerShdw blurRad="38100" dist="19050" dir="2700000" algn="tl" rotWithShape="0">
                    <a:schemeClr val="dk1">
                      <a:alpha val="40000"/>
                    </a:schemeClr>
                  </a:outerShdw>
                </a:effectLst>
                <a:latin typeface="+mn-ea"/>
              </a:rPr>
              <a:t>在运动的时间、通过的路程都不相等的情况下，可以比较他们一段相同路程内的时间或比较他们一段相同时间内的路程，1s内跑的路程长的人运动得快。</a:t>
            </a:r>
          </a:p>
          <a:p>
            <a:pPr marL="10795" indent="0">
              <a:lnSpc>
                <a:spcPct val="130000"/>
              </a:lnSpc>
              <a:spcBef>
                <a:spcPts val="0"/>
              </a:spcBef>
              <a:spcAft>
                <a:spcPts val="0"/>
              </a:spcAft>
              <a:buClr>
                <a:srgbClr val="F403F7"/>
              </a:buClr>
              <a:buFont typeface="Wingdings" charset="0"/>
              <a:buChar char="l"/>
            </a:pPr>
            <a:endParaRPr lang="zh-CN" altLang="en-US" sz="2400" b="1">
              <a:effectLst>
                <a:outerShdw blurRad="38100" dist="19050" dir="2700000" algn="tl" rotWithShape="0">
                  <a:schemeClr val="dk1">
                    <a:alpha val="40000"/>
                  </a:schemeClr>
                </a:outerShdw>
              </a:effectLst>
              <a:latin typeface="+mn-ea"/>
            </a:endParaRPr>
          </a:p>
          <a:p>
            <a:pPr marL="10795" indent="0">
              <a:lnSpc>
                <a:spcPct val="130000"/>
              </a:lnSpc>
              <a:spcBef>
                <a:spcPts val="0"/>
              </a:spcBef>
              <a:spcAft>
                <a:spcPts val="0"/>
              </a:spcAft>
              <a:buClr>
                <a:srgbClr val="F403F7"/>
              </a:buClr>
              <a:buFont typeface="Wingdings" charset="0"/>
              <a:buChar char="l"/>
            </a:pPr>
            <a:endParaRPr lang="zh-CN" altLang="en-US" sz="2400" b="1">
              <a:effectLst>
                <a:outerShdw blurRad="38100" dist="19050" dir="2700000" algn="tl" rotWithShape="0">
                  <a:schemeClr val="dk1">
                    <a:alpha val="40000"/>
                  </a:schemeClr>
                </a:outerShdw>
              </a:effectLst>
              <a:latin typeface="+mn-ea"/>
            </a:endParaRPr>
          </a:p>
          <a:p>
            <a:pPr marL="10795" indent="0">
              <a:lnSpc>
                <a:spcPct val="130000"/>
              </a:lnSpc>
              <a:spcBef>
                <a:spcPts val="0"/>
              </a:spcBef>
              <a:spcAft>
                <a:spcPts val="0"/>
              </a:spcAft>
              <a:buClr>
                <a:srgbClr val="F403F7"/>
              </a:buClr>
              <a:buFont typeface="Wingdings" charset="0"/>
              <a:buNone/>
            </a:pPr>
            <a:r>
              <a:rPr lang="zh-CN" altLang="en-US" sz="2800" b="1">
                <a:effectLst>
                  <a:outerShdw blurRad="38100" dist="19050" dir="2700000" algn="tl" rotWithShape="0">
                    <a:schemeClr val="dk1">
                      <a:alpha val="40000"/>
                    </a:schemeClr>
                  </a:outerShdw>
                </a:effectLst>
                <a:latin typeface="黑体" charset="0"/>
                <a:ea typeface="黑体" charset="0"/>
              </a:rPr>
              <a:t>表示物体运动快慢必须考虑</a:t>
            </a:r>
            <a:r>
              <a:rPr lang="zh-CN" altLang="en-US" sz="2800" b="1">
                <a:solidFill>
                  <a:srgbClr val="FF0000"/>
                </a:solidFill>
                <a:effectLst>
                  <a:outerShdw blurRad="38100" dist="19050" dir="2700000" algn="tl" rotWithShape="0">
                    <a:schemeClr val="dk1">
                      <a:alpha val="40000"/>
                    </a:schemeClr>
                  </a:outerShdw>
                </a:effectLst>
                <a:latin typeface="黑体" charset="0"/>
                <a:ea typeface="黑体" charset="0"/>
              </a:rPr>
              <a:t>路程</a:t>
            </a:r>
            <a:r>
              <a:rPr lang="zh-CN" altLang="en-US" sz="2800" b="1">
                <a:effectLst>
                  <a:outerShdw blurRad="38100" dist="19050" dir="2700000" algn="tl" rotWithShape="0">
                    <a:schemeClr val="dk1">
                      <a:alpha val="40000"/>
                    </a:schemeClr>
                  </a:outerShdw>
                </a:effectLst>
                <a:latin typeface="黑体" charset="0"/>
                <a:ea typeface="黑体" charset="0"/>
              </a:rPr>
              <a:t>和</a:t>
            </a:r>
            <a:r>
              <a:rPr lang="zh-CN" altLang="en-US" sz="2800" b="1">
                <a:solidFill>
                  <a:srgbClr val="FF0000"/>
                </a:solidFill>
                <a:effectLst>
                  <a:outerShdw blurRad="38100" dist="19050" dir="2700000" algn="tl" rotWithShape="0">
                    <a:schemeClr val="dk1">
                      <a:alpha val="40000"/>
                    </a:schemeClr>
                  </a:outerShdw>
                </a:effectLst>
                <a:latin typeface="黑体" charset="0"/>
                <a:ea typeface="黑体" charset="0"/>
              </a:rPr>
              <a:t>时间</a:t>
            </a:r>
            <a:r>
              <a:rPr lang="zh-CN" altLang="en-US" sz="2800" b="1">
                <a:effectLst>
                  <a:outerShdw blurRad="38100" dist="19050" dir="2700000" algn="tl" rotWithShape="0">
                    <a:schemeClr val="dk1">
                      <a:alpha val="40000"/>
                    </a:schemeClr>
                  </a:outerShdw>
                </a:effectLst>
                <a:latin typeface="黑体" charset="0"/>
                <a:ea typeface="黑体" charset="0"/>
              </a:rPr>
              <a:t>两个因素</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additive="base">
                                        <p:cTn id="7" dur="500"/>
                                        <p:tgtEl>
                                          <p:spTgt spid="6">
                                            <p:txEl>
                                              <p:pRg st="0" end="0"/>
                                            </p:txEl>
                                          </p:spTgt>
                                        </p:tgtEl>
                                        <p:attrNameLst>
                                          <p:attrName>ppt_y</p:attrName>
                                        </p:attrNameLst>
                                      </p:cBhvr>
                                      <p:tavLst>
                                        <p:tav tm="0">
                                          <p:val>
                                            <p:strVal val="#ppt_y+#ppt_h*1.125000"/>
                                          </p:val>
                                        </p:tav>
                                        <p:tav tm="100000">
                                          <p:val>
                                            <p:strVal val="#ppt_y"/>
                                          </p:val>
                                        </p:tav>
                                      </p:tavLst>
                                    </p:anim>
                                    <p:animEffect transition="in" filter="wipe(up)">
                                      <p:cBhvr>
                                        <p:cTn id="8" dur="500"/>
                                        <p:tgtEl>
                                          <p:spTgt spid="6">
                                            <p:txEl>
                                              <p:pRg st="0" end="0"/>
                                            </p:txEl>
                                          </p:spTgt>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nodeType="clickEffect">
                                  <p:stCondLst>
                                    <p:cond delay="0"/>
                                  </p:stCondLst>
                                  <p:childTnLst>
                                    <p:set>
                                      <p:cBhvr>
                                        <p:cTn id="12" dur="1" fill="hold">
                                          <p:stCondLst>
                                            <p:cond delay="0"/>
                                          </p:stCondLst>
                                        </p:cTn>
                                        <p:tgtEl>
                                          <p:spTgt spid="6">
                                            <p:txEl>
                                              <p:pRg st="3" end="3"/>
                                            </p:txEl>
                                          </p:spTgt>
                                        </p:tgtEl>
                                        <p:attrNameLst>
                                          <p:attrName>style.visibility</p:attrName>
                                        </p:attrNameLst>
                                      </p:cBhvr>
                                      <p:to>
                                        <p:strVal val="visible"/>
                                      </p:to>
                                    </p:set>
                                    <p:anim calcmode="lin" valueType="num">
                                      <p:cBhvr additive="base">
                                        <p:cTn id="13" dur="500"/>
                                        <p:tgtEl>
                                          <p:spTgt spid="6">
                                            <p:txEl>
                                              <p:pRg st="3" end="3"/>
                                            </p:txEl>
                                          </p:spTgt>
                                        </p:tgtEl>
                                        <p:attrNameLst>
                                          <p:attrName>ppt_y</p:attrName>
                                        </p:attrNameLst>
                                      </p:cBhvr>
                                      <p:tavLst>
                                        <p:tav tm="0">
                                          <p:val>
                                            <p:strVal val="#ppt_y+#ppt_h*1.125000"/>
                                          </p:val>
                                        </p:tav>
                                        <p:tav tm="100000">
                                          <p:val>
                                            <p:strVal val="#ppt_y"/>
                                          </p:val>
                                        </p:tav>
                                      </p:tavLst>
                                    </p:anim>
                                    <p:animEffect transition="in" filter="wipe(up)">
                                      <p:cBhvr>
                                        <p:cTn id="14" dur="500"/>
                                        <p:tgtEl>
                                          <p:spTgt spid="6">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p:nvPr/>
        </p:nvSpPr>
        <p:spPr>
          <a:xfrm>
            <a:off x="3792221" y="121920"/>
            <a:ext cx="2133600" cy="640080"/>
          </a:xfrm>
          <a:prstGeom prst="rect">
            <a:avLst/>
          </a:prstGeom>
          <a:noFill/>
          <a:ln>
            <a:noFill/>
          </a:ln>
        </p:spPr>
        <p:txBody>
          <a:bodyPr wrap="none" rtlCol="0" anchor="t">
            <a:spAutoFit/>
            <a:scene3d>
              <a:camera prst="orthographicFront"/>
              <a:lightRig rig="threePt" dir="t"/>
            </a:scene3d>
          </a:bodyPr>
          <a:lstStyle/>
          <a:p>
            <a:pPr marL="571500" indent="-571500" algn="ctr">
              <a:buClr>
                <a:srgbClr val="FF0000"/>
              </a:buClr>
              <a:buFont typeface="Wingdings" charset="0"/>
              <a:buChar char="p"/>
            </a:pPr>
            <a:r>
              <a:rPr lang="zh-CN" altLang="en-US" sz="3600" b="1">
                <a:ln w="22225">
                  <a:solidFill>
                    <a:schemeClr val="accent2"/>
                  </a:solidFill>
                  <a:prstDash val="solid"/>
                </a:ln>
                <a:solidFill>
                  <a:schemeClr val="accent2">
                    <a:lumMod val="40000"/>
                    <a:lumOff val="60000"/>
                  </a:schemeClr>
                </a:solidFill>
                <a:effectLst>
                  <a:outerShdw blurRad="38100" dist="38100" dir="2700000" algn="tl">
                    <a:srgbClr val="000000">
                      <a:alpha val="43137"/>
                    </a:srgbClr>
                  </a:outerShdw>
                </a:effectLst>
                <a:latin typeface="黑体" charset="0"/>
                <a:ea typeface="黑体" charset="0"/>
              </a:rPr>
              <a:t>速  度</a:t>
            </a:r>
          </a:p>
        </p:txBody>
      </p:sp>
      <p:sp>
        <p:nvSpPr>
          <p:cNvPr id="6" name="文本框 5"/>
          <p:cNvSpPr txBox="1"/>
          <p:nvPr/>
        </p:nvSpPr>
        <p:spPr>
          <a:xfrm>
            <a:off x="432435" y="869950"/>
            <a:ext cx="8358505" cy="4038600"/>
          </a:xfrm>
          <a:prstGeom prst="rect">
            <a:avLst/>
          </a:prstGeom>
          <a:noFill/>
        </p:spPr>
        <p:txBody>
          <a:bodyPr wrap="square" rtlCol="0" anchor="t">
            <a:spAutoFit/>
            <a:scene3d>
              <a:camera prst="orthographicFront"/>
              <a:lightRig rig="threePt" dir="t"/>
            </a:scene3d>
          </a:bodyPr>
          <a:lstStyle/>
          <a:p>
            <a:pPr marL="10795" indent="0">
              <a:lnSpc>
                <a:spcPct val="130000"/>
              </a:lnSpc>
              <a:spcBef>
                <a:spcPts val="0"/>
              </a:spcBef>
              <a:spcAft>
                <a:spcPts val="0"/>
              </a:spcAft>
              <a:buClr>
                <a:srgbClr val="F403F7"/>
              </a:buClr>
              <a:buFont typeface="Wingdings" charset="0"/>
              <a:buChar char="l"/>
            </a:pPr>
            <a:r>
              <a:rPr lang="zh-CN" altLang="en-US" sz="2400" b="1">
                <a:effectLst>
                  <a:outerShdw blurRad="38100" dist="19050" dir="2700000" algn="tl" rotWithShape="0">
                    <a:schemeClr val="dk1">
                      <a:alpha val="40000"/>
                    </a:schemeClr>
                  </a:outerShdw>
                </a:effectLst>
                <a:latin typeface="Times New Roman" charset="0"/>
                <a:ea typeface="黑体" charset="0"/>
              </a:rPr>
              <a:t>物理学中，把</a:t>
            </a:r>
            <a:r>
              <a:rPr lang="zh-CN" altLang="en-US" sz="2400" b="1">
                <a:solidFill>
                  <a:srgbClr val="FF0000"/>
                </a:solidFill>
                <a:effectLst>
                  <a:outerShdw blurRad="38100" dist="19050" dir="2700000" algn="tl" rotWithShape="0">
                    <a:schemeClr val="dk1">
                      <a:alpha val="40000"/>
                    </a:schemeClr>
                  </a:outerShdw>
                </a:effectLst>
                <a:latin typeface="Times New Roman" charset="0"/>
                <a:ea typeface="黑体" charset="0"/>
              </a:rPr>
              <a:t>路程与时间之比</a:t>
            </a:r>
            <a:r>
              <a:rPr lang="zh-CN" altLang="en-US" sz="2400" b="1">
                <a:effectLst>
                  <a:outerShdw blurRad="38100" dist="19050" dir="2700000" algn="tl" rotWithShape="0">
                    <a:schemeClr val="dk1">
                      <a:alpha val="40000"/>
                    </a:schemeClr>
                  </a:outerShdw>
                </a:effectLst>
                <a:latin typeface="Times New Roman" charset="0"/>
                <a:ea typeface="黑体" charset="0"/>
              </a:rPr>
              <a:t>叫做速度。</a:t>
            </a:r>
          </a:p>
          <a:p>
            <a:pPr marL="10795" indent="0">
              <a:lnSpc>
                <a:spcPct val="100000"/>
              </a:lnSpc>
              <a:spcBef>
                <a:spcPts val="0"/>
              </a:spcBef>
              <a:spcAft>
                <a:spcPts val="0"/>
              </a:spcAft>
              <a:buClr>
                <a:srgbClr val="F403F7"/>
              </a:buClr>
              <a:buFont typeface="Wingdings" charset="0"/>
              <a:buChar char="l"/>
            </a:pPr>
            <a:endParaRPr lang="zh-CN" altLang="en-US" sz="2400" b="1">
              <a:effectLst>
                <a:outerShdw blurRad="38100" dist="19050" dir="2700000" algn="tl" rotWithShape="0">
                  <a:schemeClr val="dk1">
                    <a:alpha val="40000"/>
                  </a:schemeClr>
                </a:outerShdw>
              </a:effectLst>
              <a:latin typeface="Times New Roman" charset="0"/>
              <a:ea typeface="黑体" charset="0"/>
            </a:endParaRPr>
          </a:p>
          <a:p>
            <a:pPr marL="10795" indent="0">
              <a:lnSpc>
                <a:spcPct val="100000"/>
              </a:lnSpc>
              <a:spcBef>
                <a:spcPts val="0"/>
              </a:spcBef>
              <a:spcAft>
                <a:spcPts val="0"/>
              </a:spcAft>
              <a:buClr>
                <a:srgbClr val="F403F7"/>
              </a:buClr>
              <a:buFont typeface="Wingdings" charset="0"/>
              <a:buChar char="l"/>
            </a:pPr>
            <a:r>
              <a:rPr lang="zh-CN" altLang="en-US" sz="2400" b="1">
                <a:effectLst>
                  <a:outerShdw blurRad="38100" dist="19050" dir="2700000" algn="tl" rotWithShape="0">
                    <a:schemeClr val="dk1">
                      <a:alpha val="40000"/>
                    </a:schemeClr>
                  </a:outerShdw>
                </a:effectLst>
                <a:latin typeface="Times New Roman" charset="0"/>
                <a:ea typeface="黑体" charset="0"/>
              </a:rPr>
              <a:t>公式：                       变形式：</a:t>
            </a:r>
          </a:p>
          <a:p>
            <a:pPr marL="10795" indent="0">
              <a:lnSpc>
                <a:spcPct val="100000"/>
              </a:lnSpc>
              <a:spcBef>
                <a:spcPts val="0"/>
              </a:spcBef>
              <a:spcAft>
                <a:spcPts val="0"/>
              </a:spcAft>
              <a:buClr>
                <a:srgbClr val="F403F7"/>
              </a:buClr>
              <a:buFont typeface="Wingdings" charset="0"/>
              <a:buChar char="l"/>
            </a:pPr>
            <a:endParaRPr lang="zh-CN" altLang="en-US" sz="2400" b="1">
              <a:effectLst>
                <a:outerShdw blurRad="38100" dist="19050" dir="2700000" algn="tl" rotWithShape="0">
                  <a:schemeClr val="dk1">
                    <a:alpha val="40000"/>
                  </a:schemeClr>
                </a:outerShdw>
              </a:effectLst>
              <a:latin typeface="Times New Roman" charset="0"/>
              <a:ea typeface="黑体" charset="0"/>
            </a:endParaRPr>
          </a:p>
          <a:p>
            <a:pPr marL="10795" indent="0">
              <a:lnSpc>
                <a:spcPct val="130000"/>
              </a:lnSpc>
              <a:spcBef>
                <a:spcPts val="0"/>
              </a:spcBef>
              <a:spcAft>
                <a:spcPts val="0"/>
              </a:spcAft>
              <a:buClr>
                <a:srgbClr val="F403F7"/>
              </a:buClr>
              <a:buFont typeface="Wingdings" charset="0"/>
              <a:buChar char="l"/>
            </a:pPr>
            <a:r>
              <a:rPr lang="zh-CN" altLang="en-US" sz="2400" b="1">
                <a:effectLst>
                  <a:outerShdw blurRad="38100" dist="19050" dir="2700000" algn="tl" rotWithShape="0">
                    <a:schemeClr val="dk1">
                      <a:alpha val="40000"/>
                    </a:schemeClr>
                  </a:outerShdw>
                </a:effectLst>
                <a:latin typeface="Times New Roman" charset="0"/>
                <a:ea typeface="黑体" charset="0"/>
              </a:rPr>
              <a:t>速度是表示物体</a:t>
            </a:r>
            <a:r>
              <a:rPr lang="zh-CN" altLang="en-US" sz="2400" b="1">
                <a:solidFill>
                  <a:srgbClr val="FF0000"/>
                </a:solidFill>
                <a:effectLst>
                  <a:outerShdw blurRad="38100" dist="19050" dir="2700000" algn="tl" rotWithShape="0">
                    <a:schemeClr val="dk1">
                      <a:alpha val="40000"/>
                    </a:schemeClr>
                  </a:outerShdw>
                </a:effectLst>
                <a:latin typeface="Times New Roman" charset="0"/>
                <a:ea typeface="黑体" charset="0"/>
              </a:rPr>
              <a:t>运动快慢</a:t>
            </a:r>
            <a:r>
              <a:rPr lang="zh-CN" altLang="en-US" sz="2400" b="1">
                <a:effectLst>
                  <a:outerShdw blurRad="38100" dist="19050" dir="2700000" algn="tl" rotWithShape="0">
                    <a:schemeClr val="dk1">
                      <a:alpha val="40000"/>
                    </a:schemeClr>
                  </a:outerShdw>
                </a:effectLst>
                <a:latin typeface="Times New Roman" charset="0"/>
                <a:ea typeface="黑体" charset="0"/>
              </a:rPr>
              <a:t>的物理量，在</a:t>
            </a:r>
            <a:r>
              <a:rPr lang="zh-CN" altLang="en-US" sz="2400" b="1">
                <a:solidFill>
                  <a:srgbClr val="0000FF"/>
                </a:solidFill>
                <a:effectLst>
                  <a:outerShdw blurRad="38100" dist="19050" dir="2700000" algn="tl" rotWithShape="0">
                    <a:schemeClr val="dk1">
                      <a:alpha val="40000"/>
                    </a:schemeClr>
                  </a:outerShdw>
                </a:effectLst>
                <a:latin typeface="Times New Roman" charset="0"/>
                <a:ea typeface="黑体" charset="0"/>
              </a:rPr>
              <a:t>数值上等于物体单位时间内通过的路程</a:t>
            </a:r>
            <a:r>
              <a:rPr lang="zh-CN" altLang="en-US" sz="2400" b="1">
                <a:effectLst>
                  <a:outerShdw blurRad="38100" dist="19050" dir="2700000" algn="tl" rotWithShape="0">
                    <a:schemeClr val="dk1">
                      <a:alpha val="40000"/>
                    </a:schemeClr>
                  </a:outerShdw>
                </a:effectLst>
                <a:latin typeface="Times New Roman" charset="0"/>
                <a:ea typeface="黑体" charset="0"/>
              </a:rPr>
              <a:t>。</a:t>
            </a:r>
          </a:p>
          <a:p>
            <a:pPr marL="10795" indent="0">
              <a:lnSpc>
                <a:spcPct val="130000"/>
              </a:lnSpc>
              <a:spcBef>
                <a:spcPts val="0"/>
              </a:spcBef>
              <a:spcAft>
                <a:spcPts val="0"/>
              </a:spcAft>
              <a:buClr>
                <a:srgbClr val="F403F7"/>
              </a:buClr>
              <a:buFont typeface="Wingdings" charset="0"/>
              <a:buChar char="l"/>
            </a:pPr>
            <a:r>
              <a:rPr lang="zh-CN" altLang="en-US" sz="2400" b="1">
                <a:effectLst>
                  <a:outerShdw blurRad="38100" dist="19050" dir="2700000" algn="tl" rotWithShape="0">
                    <a:schemeClr val="dk1">
                      <a:alpha val="40000"/>
                    </a:schemeClr>
                  </a:outerShdw>
                </a:effectLst>
                <a:latin typeface="Times New Roman" charset="0"/>
                <a:ea typeface="黑体" charset="0"/>
              </a:rPr>
              <a:t>单位：</a:t>
            </a:r>
          </a:p>
          <a:p>
            <a:pPr marL="10795" indent="0">
              <a:lnSpc>
                <a:spcPct val="130000"/>
              </a:lnSpc>
              <a:spcBef>
                <a:spcPts val="0"/>
              </a:spcBef>
              <a:spcAft>
                <a:spcPts val="0"/>
              </a:spcAft>
              <a:buClr>
                <a:srgbClr val="F403F7"/>
              </a:buClr>
              <a:buFont typeface="Wingdings" charset="0"/>
              <a:buNone/>
            </a:pPr>
            <a:r>
              <a:rPr lang="zh-CN" altLang="en-US" sz="2400" b="1">
                <a:effectLst>
                  <a:outerShdw blurRad="38100" dist="19050" dir="2700000" algn="tl" rotWithShape="0">
                    <a:schemeClr val="dk1">
                      <a:alpha val="40000"/>
                    </a:schemeClr>
                  </a:outerShdw>
                </a:effectLst>
                <a:latin typeface="+mn-ea"/>
              </a:rPr>
              <a:t>  国际单位   </a:t>
            </a:r>
            <a:r>
              <a:rPr lang="zh-CN" altLang="en-US" sz="2400" b="1">
                <a:solidFill>
                  <a:srgbClr val="FF0000"/>
                </a:solidFill>
                <a:effectLst>
                  <a:outerShdw blurRad="38100" dist="19050" dir="2700000" algn="tl" rotWithShape="0">
                    <a:schemeClr val="dk1">
                      <a:alpha val="40000"/>
                    </a:schemeClr>
                  </a:outerShdw>
                </a:effectLst>
                <a:latin typeface="+mn-ea"/>
              </a:rPr>
              <a:t>m/s</a:t>
            </a:r>
            <a:r>
              <a:rPr lang="zh-CN" altLang="en-US" sz="2400" b="1">
                <a:effectLst>
                  <a:outerShdw blurRad="38100" dist="19050" dir="2700000" algn="tl" rotWithShape="0">
                    <a:schemeClr val="dk1">
                      <a:alpha val="40000"/>
                    </a:schemeClr>
                  </a:outerShdw>
                </a:effectLst>
                <a:latin typeface="+mn-ea"/>
              </a:rPr>
              <a:t> 或  </a:t>
            </a:r>
            <a:r>
              <a:rPr lang="zh-CN" altLang="en-US" sz="2400" b="1">
                <a:solidFill>
                  <a:srgbClr val="FF0000"/>
                </a:solidFill>
                <a:effectLst>
                  <a:outerShdw blurRad="38100" dist="19050" dir="2700000" algn="tl" rotWithShape="0">
                    <a:schemeClr val="dk1">
                      <a:alpha val="40000"/>
                    </a:schemeClr>
                  </a:outerShdw>
                </a:effectLst>
                <a:latin typeface="+mn-ea"/>
              </a:rPr>
              <a:t>m</a:t>
            </a:r>
            <a:r>
              <a:rPr lang="zh-CN" altLang="en-US" sz="2400" b="1">
                <a:solidFill>
                  <a:srgbClr val="FF0000"/>
                </a:solidFill>
                <a:effectLst>
                  <a:outerShdw blurRad="38100" dist="19050" dir="2700000" algn="tl" rotWithShape="0">
                    <a:schemeClr val="dk1">
                      <a:alpha val="40000"/>
                    </a:schemeClr>
                  </a:outerShdw>
                </a:effectLst>
                <a:latin typeface="Times New Roman" charset="0"/>
              </a:rPr>
              <a:t> ·</a:t>
            </a:r>
            <a:r>
              <a:rPr lang="zh-CN" altLang="en-US" sz="2400" b="1">
                <a:solidFill>
                  <a:srgbClr val="FF0000"/>
                </a:solidFill>
                <a:effectLst>
                  <a:outerShdw blurRad="38100" dist="19050" dir="2700000" algn="tl" rotWithShape="0">
                    <a:schemeClr val="dk1">
                      <a:alpha val="40000"/>
                    </a:schemeClr>
                  </a:outerShdw>
                </a:effectLst>
                <a:latin typeface="+mn-ea"/>
              </a:rPr>
              <a:t>s</a:t>
            </a:r>
            <a:r>
              <a:rPr lang="zh-CN" altLang="en-US" sz="2400" b="1" baseline="30000">
                <a:solidFill>
                  <a:srgbClr val="FF0000"/>
                </a:solidFill>
                <a:effectLst>
                  <a:outerShdw blurRad="38100" dist="19050" dir="2700000" algn="tl" rotWithShape="0">
                    <a:schemeClr val="dk1">
                      <a:alpha val="40000"/>
                    </a:schemeClr>
                  </a:outerShdw>
                </a:effectLst>
                <a:latin typeface="+mn-ea"/>
              </a:rPr>
              <a:t>-1</a:t>
            </a:r>
            <a:r>
              <a:rPr lang="zh-CN" altLang="en-US" sz="2400" b="1" baseline="30000">
                <a:effectLst>
                  <a:outerShdw blurRad="38100" dist="19050" dir="2700000" algn="tl" rotWithShape="0">
                    <a:schemeClr val="dk1">
                      <a:alpha val="40000"/>
                    </a:schemeClr>
                  </a:outerShdw>
                </a:effectLst>
                <a:latin typeface="+mn-ea"/>
              </a:rPr>
              <a:t> </a:t>
            </a:r>
            <a:r>
              <a:rPr lang="zh-CN" altLang="en-US" sz="2400" b="1">
                <a:effectLst>
                  <a:outerShdw blurRad="38100" dist="19050" dir="2700000" algn="tl" rotWithShape="0">
                    <a:schemeClr val="dk1">
                      <a:alpha val="40000"/>
                    </a:schemeClr>
                  </a:outerShdw>
                </a:effectLst>
                <a:latin typeface="+mn-ea"/>
              </a:rPr>
              <a:t>    读作 </a:t>
            </a:r>
            <a:r>
              <a:rPr lang="zh-CN" altLang="en-US" sz="2400" b="1">
                <a:solidFill>
                  <a:srgbClr val="0000FF"/>
                </a:solidFill>
                <a:effectLst>
                  <a:outerShdw blurRad="38100" dist="19050" dir="2700000" algn="tl" rotWithShape="0">
                    <a:schemeClr val="dk1">
                      <a:alpha val="40000"/>
                    </a:schemeClr>
                  </a:outerShdw>
                </a:effectLst>
                <a:latin typeface="+mn-ea"/>
              </a:rPr>
              <a:t>米每秒</a:t>
            </a:r>
          </a:p>
          <a:p>
            <a:pPr marL="10795" indent="0">
              <a:lnSpc>
                <a:spcPct val="130000"/>
              </a:lnSpc>
              <a:spcBef>
                <a:spcPts val="0"/>
              </a:spcBef>
              <a:spcAft>
                <a:spcPts val="0"/>
              </a:spcAft>
              <a:buClr>
                <a:srgbClr val="F403F7"/>
              </a:buClr>
              <a:buFont typeface="Wingdings" charset="0"/>
              <a:buNone/>
            </a:pPr>
            <a:r>
              <a:rPr lang="zh-CN" altLang="en-US" sz="2400" b="1">
                <a:effectLst>
                  <a:outerShdw blurRad="38100" dist="19050" dir="2700000" algn="tl" rotWithShape="0">
                    <a:schemeClr val="dk1">
                      <a:alpha val="40000"/>
                    </a:schemeClr>
                  </a:outerShdw>
                </a:effectLst>
                <a:latin typeface="+mn-ea"/>
              </a:rPr>
              <a:t>  常用单位   </a:t>
            </a:r>
            <a:r>
              <a:rPr lang="zh-CN" altLang="en-US" sz="2400" b="1">
                <a:solidFill>
                  <a:srgbClr val="FF0000"/>
                </a:solidFill>
                <a:effectLst>
                  <a:outerShdw blurRad="38100" dist="19050" dir="2700000" algn="tl" rotWithShape="0">
                    <a:schemeClr val="dk1">
                      <a:alpha val="40000"/>
                    </a:schemeClr>
                  </a:outerShdw>
                </a:effectLst>
                <a:latin typeface="+mn-ea"/>
              </a:rPr>
              <a:t>km/h</a:t>
            </a:r>
            <a:r>
              <a:rPr lang="zh-CN" altLang="en-US" sz="2400" b="1">
                <a:effectLst>
                  <a:outerShdw blurRad="38100" dist="19050" dir="2700000" algn="tl" rotWithShape="0">
                    <a:schemeClr val="dk1">
                      <a:alpha val="40000"/>
                    </a:schemeClr>
                  </a:outerShdw>
                </a:effectLst>
                <a:latin typeface="+mn-ea"/>
              </a:rPr>
              <a:t> 或  </a:t>
            </a:r>
            <a:r>
              <a:rPr lang="zh-CN" altLang="en-US" sz="2400" b="1">
                <a:solidFill>
                  <a:srgbClr val="FF0000"/>
                </a:solidFill>
                <a:effectLst>
                  <a:outerShdw blurRad="38100" dist="19050" dir="2700000" algn="tl" rotWithShape="0">
                    <a:schemeClr val="dk1">
                      <a:alpha val="40000"/>
                    </a:schemeClr>
                  </a:outerShdw>
                </a:effectLst>
                <a:latin typeface="+mn-ea"/>
              </a:rPr>
              <a:t>km </a:t>
            </a:r>
            <a:r>
              <a:rPr lang="zh-CN" altLang="en-US" sz="2400" b="1">
                <a:solidFill>
                  <a:srgbClr val="FF0000"/>
                </a:solidFill>
                <a:effectLst>
                  <a:outerShdw blurRad="38100" dist="19050" dir="2700000" algn="tl" rotWithShape="0">
                    <a:schemeClr val="dk1">
                      <a:alpha val="40000"/>
                    </a:schemeClr>
                  </a:outerShdw>
                </a:effectLst>
                <a:latin typeface="+mn-ea"/>
                <a:cs typeface="Times New Roman" charset="0"/>
              </a:rPr>
              <a:t>·</a:t>
            </a:r>
            <a:r>
              <a:rPr lang="zh-CN" altLang="en-US" sz="2400" b="1">
                <a:solidFill>
                  <a:srgbClr val="FF0000"/>
                </a:solidFill>
                <a:effectLst>
                  <a:outerShdw blurRad="38100" dist="19050" dir="2700000" algn="tl" rotWithShape="0">
                    <a:schemeClr val="dk1">
                      <a:alpha val="40000"/>
                    </a:schemeClr>
                  </a:outerShdw>
                </a:effectLst>
                <a:latin typeface="+mn-ea"/>
              </a:rPr>
              <a:t>h</a:t>
            </a:r>
            <a:r>
              <a:rPr lang="zh-CN" altLang="en-US" sz="2400" b="1" baseline="30000">
                <a:solidFill>
                  <a:srgbClr val="FF0000"/>
                </a:solidFill>
                <a:effectLst>
                  <a:outerShdw blurRad="38100" dist="19050" dir="2700000" algn="tl" rotWithShape="0">
                    <a:schemeClr val="dk1">
                      <a:alpha val="40000"/>
                    </a:schemeClr>
                  </a:outerShdw>
                </a:effectLst>
                <a:latin typeface="+mn-ea"/>
              </a:rPr>
              <a:t>-1</a:t>
            </a:r>
            <a:r>
              <a:rPr lang="zh-CN" altLang="en-US" sz="2400" b="1">
                <a:effectLst>
                  <a:outerShdw blurRad="38100" dist="19050" dir="2700000" algn="tl" rotWithShape="0">
                    <a:schemeClr val="dk1">
                      <a:alpha val="40000"/>
                    </a:schemeClr>
                  </a:outerShdw>
                </a:effectLst>
                <a:latin typeface="+mn-ea"/>
              </a:rPr>
              <a:t>  读作 </a:t>
            </a:r>
            <a:r>
              <a:rPr lang="zh-CN" altLang="en-US" sz="2400" b="1">
                <a:solidFill>
                  <a:srgbClr val="0000FF"/>
                </a:solidFill>
                <a:effectLst>
                  <a:outerShdw blurRad="38100" dist="19050" dir="2700000" algn="tl" rotWithShape="0">
                    <a:schemeClr val="dk1">
                      <a:alpha val="40000"/>
                    </a:schemeClr>
                  </a:outerShdw>
                </a:effectLst>
                <a:latin typeface="+mn-ea"/>
              </a:rPr>
              <a:t>千米每小时</a:t>
            </a:r>
            <a:r>
              <a:rPr lang="zh-CN" altLang="en-US" sz="2400" b="1">
                <a:effectLst>
                  <a:outerShdw blurRad="38100" dist="19050" dir="2700000" algn="tl" rotWithShape="0">
                    <a:schemeClr val="dk1">
                      <a:alpha val="40000"/>
                    </a:schemeClr>
                  </a:outerShdw>
                </a:effectLst>
                <a:latin typeface="+mn-ea"/>
              </a:rPr>
              <a:t> </a:t>
            </a:r>
          </a:p>
        </p:txBody>
      </p:sp>
      <p:graphicFrame>
        <p:nvGraphicFramePr>
          <p:cNvPr id="2" name="对象 1"/>
          <p:cNvGraphicFramePr>
            <a:graphicFrameLocks/>
          </p:cNvGraphicFramePr>
          <p:nvPr/>
        </p:nvGraphicFramePr>
        <p:xfrm>
          <a:off x="1770380" y="1518285"/>
          <a:ext cx="1264285" cy="843280"/>
        </p:xfrm>
        <a:graphic>
          <a:graphicData uri="http://schemas.openxmlformats.org/presentationml/2006/ole">
            <p:oleObj spid="_x0000_s1027" r:id="rId3" imgW="355320" imgH="393480" progId="">
              <p:embed/>
            </p:oleObj>
          </a:graphicData>
        </a:graphic>
      </p:graphicFrame>
      <p:graphicFrame>
        <p:nvGraphicFramePr>
          <p:cNvPr id="5" name="对象 4"/>
          <p:cNvGraphicFramePr>
            <a:graphicFrameLocks/>
          </p:cNvGraphicFramePr>
          <p:nvPr/>
        </p:nvGraphicFramePr>
        <p:xfrm>
          <a:off x="4710748" y="1788478"/>
          <a:ext cx="1400810" cy="327025"/>
        </p:xfrm>
        <a:graphic>
          <a:graphicData uri="http://schemas.openxmlformats.org/presentationml/2006/ole">
            <p:oleObj spid="_x0000_s1026" r:id="rId4" imgW="393480" imgH="152280" progId="">
              <p:embed/>
            </p:oleObj>
          </a:graphicData>
        </a:graphic>
      </p:graphicFrame>
      <p:graphicFrame>
        <p:nvGraphicFramePr>
          <p:cNvPr id="8" name="对象 7"/>
          <p:cNvGraphicFramePr>
            <a:graphicFrameLocks/>
          </p:cNvGraphicFramePr>
          <p:nvPr/>
        </p:nvGraphicFramePr>
        <p:xfrm>
          <a:off x="6625908" y="1506855"/>
          <a:ext cx="1264920" cy="843280"/>
        </p:xfrm>
        <a:graphic>
          <a:graphicData uri="http://schemas.openxmlformats.org/presentationml/2006/ole">
            <p:oleObj spid="_x0000_s1025" r:id="rId5" imgW="355320" imgH="393480" progId="">
              <p:embed/>
            </p:oleObj>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additive="base">
                                        <p:cTn id="7" dur="500"/>
                                        <p:tgtEl>
                                          <p:spTgt spid="6">
                                            <p:txEl>
                                              <p:pRg st="0" end="0"/>
                                            </p:txEl>
                                          </p:spTgt>
                                        </p:tgtEl>
                                        <p:attrNameLst>
                                          <p:attrName>ppt_y</p:attrName>
                                        </p:attrNameLst>
                                      </p:cBhvr>
                                      <p:tavLst>
                                        <p:tav tm="0">
                                          <p:val>
                                            <p:strVal val="#ppt_y+#ppt_h*1.125000"/>
                                          </p:val>
                                        </p:tav>
                                        <p:tav tm="100000">
                                          <p:val>
                                            <p:strVal val="#ppt_y"/>
                                          </p:val>
                                        </p:tav>
                                      </p:tavLst>
                                    </p:anim>
                                    <p:animEffect transition="in" filter="wipe(up)">
                                      <p:cBhvr>
                                        <p:cTn id="8" dur="500"/>
                                        <p:tgtEl>
                                          <p:spTgt spid="6">
                                            <p:txEl>
                                              <p:pRg st="0" end="0"/>
                                            </p:txEl>
                                          </p:spTgt>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nodeType="clickEffect">
                                  <p:stCondLst>
                                    <p:cond delay="0"/>
                                  </p:stCondLst>
                                  <p:childTnLst>
                                    <p:set>
                                      <p:cBhvr>
                                        <p:cTn id="12" dur="1" fill="hold">
                                          <p:stCondLst>
                                            <p:cond delay="0"/>
                                          </p:stCondLst>
                                        </p:cTn>
                                        <p:tgtEl>
                                          <p:spTgt spid="6">
                                            <p:txEl>
                                              <p:pRg st="2" end="2"/>
                                            </p:txEl>
                                          </p:spTgt>
                                        </p:tgtEl>
                                        <p:attrNameLst>
                                          <p:attrName>style.visibility</p:attrName>
                                        </p:attrNameLst>
                                      </p:cBhvr>
                                      <p:to>
                                        <p:strVal val="visible"/>
                                      </p:to>
                                    </p:set>
                                    <p:anim calcmode="lin" valueType="num">
                                      <p:cBhvr additive="base">
                                        <p:cTn id="13" dur="500"/>
                                        <p:tgtEl>
                                          <p:spTgt spid="6">
                                            <p:txEl>
                                              <p:pRg st="2" end="2"/>
                                            </p:txEl>
                                          </p:spTgt>
                                        </p:tgtEl>
                                        <p:attrNameLst>
                                          <p:attrName>ppt_y</p:attrName>
                                        </p:attrNameLst>
                                      </p:cBhvr>
                                      <p:tavLst>
                                        <p:tav tm="0">
                                          <p:val>
                                            <p:strVal val="#ppt_y+#ppt_h*1.125000"/>
                                          </p:val>
                                        </p:tav>
                                        <p:tav tm="100000">
                                          <p:val>
                                            <p:strVal val="#ppt_y"/>
                                          </p:val>
                                        </p:tav>
                                      </p:tavLst>
                                    </p:anim>
                                    <p:animEffect transition="in" filter="wipe(up)">
                                      <p:cBhvr>
                                        <p:cTn id="14" dur="500"/>
                                        <p:tgtEl>
                                          <p:spTgt spid="6">
                                            <p:txEl>
                                              <p:pRg st="2" end="2"/>
                                            </p:txEl>
                                          </p:spTgt>
                                        </p:tgtEl>
                                      </p:cBhvr>
                                    </p:animEffect>
                                  </p:childTnLst>
                                </p:cTn>
                              </p:par>
                            </p:childTnLst>
                          </p:cTn>
                        </p:par>
                        <p:par>
                          <p:cTn id="15" fill="hold">
                            <p:stCondLst>
                              <p:cond delay="500"/>
                            </p:stCondLst>
                            <p:childTnLst>
                              <p:par>
                                <p:cTn id="16" presetID="22" presetClass="entr" presetSubtype="8" fill="hold" nodeType="after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wipe(left)">
                                      <p:cBhvr>
                                        <p:cTn id="18" dur="500"/>
                                        <p:tgtEl>
                                          <p:spTgt spid="2"/>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nodeType="click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wipe(left)">
                                      <p:cBhvr>
                                        <p:cTn id="23" dur="500"/>
                                        <p:tgtEl>
                                          <p:spTgt spid="5"/>
                                        </p:tgtEl>
                                      </p:cBhvr>
                                    </p:animEffect>
                                  </p:childTnLst>
                                </p:cTn>
                              </p:par>
                            </p:childTnLst>
                          </p:cTn>
                        </p:par>
                        <p:par>
                          <p:cTn id="24" fill="hold">
                            <p:stCondLst>
                              <p:cond delay="500"/>
                            </p:stCondLst>
                            <p:childTnLst>
                              <p:par>
                                <p:cTn id="25" presetID="22" presetClass="entr" presetSubtype="8" fill="hold" nodeType="after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wipe(left)">
                                      <p:cBhvr>
                                        <p:cTn id="27" dur="500"/>
                                        <p:tgtEl>
                                          <p:spTgt spid="8"/>
                                        </p:tgtEl>
                                      </p:cBhvr>
                                    </p:animEffect>
                                  </p:childTnLst>
                                </p:cTn>
                              </p:par>
                            </p:childTnLst>
                          </p:cTn>
                        </p:par>
                      </p:childTnLst>
                    </p:cTn>
                  </p:par>
                  <p:par>
                    <p:cTn id="28" fill="hold">
                      <p:stCondLst>
                        <p:cond delay="indefinite"/>
                      </p:stCondLst>
                      <p:childTnLst>
                        <p:par>
                          <p:cTn id="29" fill="hold">
                            <p:stCondLst>
                              <p:cond delay="0"/>
                            </p:stCondLst>
                            <p:childTnLst>
                              <p:par>
                                <p:cTn id="30" presetID="12" presetClass="entr" presetSubtype="4" fill="hold" nodeType="clickEffect">
                                  <p:stCondLst>
                                    <p:cond delay="0"/>
                                  </p:stCondLst>
                                  <p:childTnLst>
                                    <p:set>
                                      <p:cBhvr>
                                        <p:cTn id="31" dur="1" fill="hold">
                                          <p:stCondLst>
                                            <p:cond delay="0"/>
                                          </p:stCondLst>
                                        </p:cTn>
                                        <p:tgtEl>
                                          <p:spTgt spid="6">
                                            <p:txEl>
                                              <p:pRg st="4" end="4"/>
                                            </p:txEl>
                                          </p:spTgt>
                                        </p:tgtEl>
                                        <p:attrNameLst>
                                          <p:attrName>style.visibility</p:attrName>
                                        </p:attrNameLst>
                                      </p:cBhvr>
                                      <p:to>
                                        <p:strVal val="visible"/>
                                      </p:to>
                                    </p:set>
                                    <p:anim calcmode="lin" valueType="num">
                                      <p:cBhvr additive="base">
                                        <p:cTn id="32" dur="500"/>
                                        <p:tgtEl>
                                          <p:spTgt spid="6">
                                            <p:txEl>
                                              <p:pRg st="4" end="4"/>
                                            </p:txEl>
                                          </p:spTgt>
                                        </p:tgtEl>
                                        <p:attrNameLst>
                                          <p:attrName>ppt_y</p:attrName>
                                        </p:attrNameLst>
                                      </p:cBhvr>
                                      <p:tavLst>
                                        <p:tav tm="0">
                                          <p:val>
                                            <p:strVal val="#ppt_y+#ppt_h*1.125000"/>
                                          </p:val>
                                        </p:tav>
                                        <p:tav tm="100000">
                                          <p:val>
                                            <p:strVal val="#ppt_y"/>
                                          </p:val>
                                        </p:tav>
                                      </p:tavLst>
                                    </p:anim>
                                    <p:animEffect transition="in" filter="wipe(up)">
                                      <p:cBhvr>
                                        <p:cTn id="33" dur="500"/>
                                        <p:tgtEl>
                                          <p:spTgt spid="6">
                                            <p:txEl>
                                              <p:pRg st="4" end="4"/>
                                            </p:txEl>
                                          </p:spTgt>
                                        </p:tgtEl>
                                      </p:cBhvr>
                                    </p:animEffect>
                                  </p:childTnLst>
                                </p:cTn>
                              </p:par>
                            </p:childTnLst>
                          </p:cTn>
                        </p:par>
                      </p:childTnLst>
                    </p:cTn>
                  </p:par>
                  <p:par>
                    <p:cTn id="34" fill="hold">
                      <p:stCondLst>
                        <p:cond delay="indefinite"/>
                      </p:stCondLst>
                      <p:childTnLst>
                        <p:par>
                          <p:cTn id="35" fill="hold">
                            <p:stCondLst>
                              <p:cond delay="0"/>
                            </p:stCondLst>
                            <p:childTnLst>
                              <p:par>
                                <p:cTn id="36" presetID="12" presetClass="entr" presetSubtype="4" fill="hold" nodeType="clickEffect">
                                  <p:stCondLst>
                                    <p:cond delay="0"/>
                                  </p:stCondLst>
                                  <p:childTnLst>
                                    <p:set>
                                      <p:cBhvr>
                                        <p:cTn id="37" dur="1" fill="hold">
                                          <p:stCondLst>
                                            <p:cond delay="0"/>
                                          </p:stCondLst>
                                        </p:cTn>
                                        <p:tgtEl>
                                          <p:spTgt spid="6">
                                            <p:txEl>
                                              <p:pRg st="5" end="5"/>
                                            </p:txEl>
                                          </p:spTgt>
                                        </p:tgtEl>
                                        <p:attrNameLst>
                                          <p:attrName>style.visibility</p:attrName>
                                        </p:attrNameLst>
                                      </p:cBhvr>
                                      <p:to>
                                        <p:strVal val="visible"/>
                                      </p:to>
                                    </p:set>
                                    <p:anim calcmode="lin" valueType="num">
                                      <p:cBhvr additive="base">
                                        <p:cTn id="38" dur="500"/>
                                        <p:tgtEl>
                                          <p:spTgt spid="6">
                                            <p:txEl>
                                              <p:pRg st="5" end="5"/>
                                            </p:txEl>
                                          </p:spTgt>
                                        </p:tgtEl>
                                        <p:attrNameLst>
                                          <p:attrName>ppt_y</p:attrName>
                                        </p:attrNameLst>
                                      </p:cBhvr>
                                      <p:tavLst>
                                        <p:tav tm="0">
                                          <p:val>
                                            <p:strVal val="#ppt_y+#ppt_h*1.125000"/>
                                          </p:val>
                                        </p:tav>
                                        <p:tav tm="100000">
                                          <p:val>
                                            <p:strVal val="#ppt_y"/>
                                          </p:val>
                                        </p:tav>
                                      </p:tavLst>
                                    </p:anim>
                                    <p:animEffect transition="in" filter="wipe(up)">
                                      <p:cBhvr>
                                        <p:cTn id="39" dur="500"/>
                                        <p:tgtEl>
                                          <p:spTgt spid="6">
                                            <p:txEl>
                                              <p:pRg st="5" end="5"/>
                                            </p:txEl>
                                          </p:spTgt>
                                        </p:tgtEl>
                                      </p:cBhvr>
                                    </p:animEffect>
                                  </p:childTnLst>
                                </p:cTn>
                              </p:par>
                            </p:childTnLst>
                          </p:cTn>
                        </p:par>
                        <p:par>
                          <p:cTn id="40" fill="hold">
                            <p:stCondLst>
                              <p:cond delay="500"/>
                            </p:stCondLst>
                            <p:childTnLst>
                              <p:par>
                                <p:cTn id="41" presetID="12" presetClass="entr" presetSubtype="4" fill="hold" nodeType="afterEffect">
                                  <p:stCondLst>
                                    <p:cond delay="0"/>
                                  </p:stCondLst>
                                  <p:childTnLst>
                                    <p:set>
                                      <p:cBhvr>
                                        <p:cTn id="42" dur="1" fill="hold">
                                          <p:stCondLst>
                                            <p:cond delay="0"/>
                                          </p:stCondLst>
                                        </p:cTn>
                                        <p:tgtEl>
                                          <p:spTgt spid="6">
                                            <p:txEl>
                                              <p:pRg st="6" end="6"/>
                                            </p:txEl>
                                          </p:spTgt>
                                        </p:tgtEl>
                                        <p:attrNameLst>
                                          <p:attrName>style.visibility</p:attrName>
                                        </p:attrNameLst>
                                      </p:cBhvr>
                                      <p:to>
                                        <p:strVal val="visible"/>
                                      </p:to>
                                    </p:set>
                                    <p:anim calcmode="lin" valueType="num">
                                      <p:cBhvr additive="base">
                                        <p:cTn id="43" dur="500"/>
                                        <p:tgtEl>
                                          <p:spTgt spid="6">
                                            <p:txEl>
                                              <p:pRg st="6" end="6"/>
                                            </p:txEl>
                                          </p:spTgt>
                                        </p:tgtEl>
                                        <p:attrNameLst>
                                          <p:attrName>ppt_y</p:attrName>
                                        </p:attrNameLst>
                                      </p:cBhvr>
                                      <p:tavLst>
                                        <p:tav tm="0">
                                          <p:val>
                                            <p:strVal val="#ppt_y+#ppt_h*1.125000"/>
                                          </p:val>
                                        </p:tav>
                                        <p:tav tm="100000">
                                          <p:val>
                                            <p:strVal val="#ppt_y"/>
                                          </p:val>
                                        </p:tav>
                                      </p:tavLst>
                                    </p:anim>
                                    <p:animEffect transition="in" filter="wipe(up)">
                                      <p:cBhvr>
                                        <p:cTn id="44" dur="500"/>
                                        <p:tgtEl>
                                          <p:spTgt spid="6">
                                            <p:txEl>
                                              <p:pRg st="6" end="6"/>
                                            </p:txEl>
                                          </p:spTgt>
                                        </p:tgtEl>
                                      </p:cBhvr>
                                    </p:animEffect>
                                  </p:childTnLst>
                                </p:cTn>
                              </p:par>
                            </p:childTnLst>
                          </p:cTn>
                        </p:par>
                        <p:par>
                          <p:cTn id="45" fill="hold">
                            <p:stCondLst>
                              <p:cond delay="1000"/>
                            </p:stCondLst>
                            <p:childTnLst>
                              <p:par>
                                <p:cTn id="46" presetID="12" presetClass="entr" presetSubtype="4" fill="hold" nodeType="afterEffect">
                                  <p:stCondLst>
                                    <p:cond delay="0"/>
                                  </p:stCondLst>
                                  <p:childTnLst>
                                    <p:set>
                                      <p:cBhvr>
                                        <p:cTn id="47" dur="1" fill="hold">
                                          <p:stCondLst>
                                            <p:cond delay="0"/>
                                          </p:stCondLst>
                                        </p:cTn>
                                        <p:tgtEl>
                                          <p:spTgt spid="6">
                                            <p:txEl>
                                              <p:pRg st="7" end="7"/>
                                            </p:txEl>
                                          </p:spTgt>
                                        </p:tgtEl>
                                        <p:attrNameLst>
                                          <p:attrName>style.visibility</p:attrName>
                                        </p:attrNameLst>
                                      </p:cBhvr>
                                      <p:to>
                                        <p:strVal val="visible"/>
                                      </p:to>
                                    </p:set>
                                    <p:anim calcmode="lin" valueType="num">
                                      <p:cBhvr additive="base">
                                        <p:cTn id="48" dur="500"/>
                                        <p:tgtEl>
                                          <p:spTgt spid="6">
                                            <p:txEl>
                                              <p:pRg st="7" end="7"/>
                                            </p:txEl>
                                          </p:spTgt>
                                        </p:tgtEl>
                                        <p:attrNameLst>
                                          <p:attrName>ppt_y</p:attrName>
                                        </p:attrNameLst>
                                      </p:cBhvr>
                                      <p:tavLst>
                                        <p:tav tm="0">
                                          <p:val>
                                            <p:strVal val="#ppt_y+#ppt_h*1.125000"/>
                                          </p:val>
                                        </p:tav>
                                        <p:tav tm="100000">
                                          <p:val>
                                            <p:strVal val="#ppt_y"/>
                                          </p:val>
                                        </p:tav>
                                      </p:tavLst>
                                    </p:anim>
                                    <p:animEffect transition="in" filter="wipe(up)">
                                      <p:cBhvr>
                                        <p:cTn id="49" dur="500"/>
                                        <p:tgtEl>
                                          <p:spTgt spid="6">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p:nvPr/>
        </p:nvSpPr>
        <p:spPr>
          <a:xfrm>
            <a:off x="3792221" y="121920"/>
            <a:ext cx="2133600" cy="640080"/>
          </a:xfrm>
          <a:prstGeom prst="rect">
            <a:avLst/>
          </a:prstGeom>
          <a:noFill/>
          <a:ln>
            <a:noFill/>
          </a:ln>
        </p:spPr>
        <p:txBody>
          <a:bodyPr wrap="none" rtlCol="0" anchor="t">
            <a:spAutoFit/>
            <a:scene3d>
              <a:camera prst="orthographicFront"/>
              <a:lightRig rig="threePt" dir="t"/>
            </a:scene3d>
          </a:bodyPr>
          <a:lstStyle/>
          <a:p>
            <a:pPr marL="571500" indent="-571500" algn="ctr">
              <a:buClr>
                <a:srgbClr val="FF0000"/>
              </a:buClr>
              <a:buFont typeface="Wingdings" charset="0"/>
              <a:buChar char="p"/>
            </a:pPr>
            <a:r>
              <a:rPr lang="zh-CN" altLang="en-US" sz="3600" b="1">
                <a:ln w="22225">
                  <a:solidFill>
                    <a:schemeClr val="accent2"/>
                  </a:solidFill>
                  <a:prstDash val="solid"/>
                </a:ln>
                <a:solidFill>
                  <a:schemeClr val="accent2">
                    <a:lumMod val="40000"/>
                    <a:lumOff val="60000"/>
                  </a:schemeClr>
                </a:solidFill>
                <a:effectLst>
                  <a:outerShdw blurRad="38100" dist="38100" dir="2700000" algn="tl">
                    <a:srgbClr val="000000">
                      <a:alpha val="43137"/>
                    </a:srgbClr>
                  </a:outerShdw>
                </a:effectLst>
                <a:latin typeface="黑体" charset="0"/>
                <a:ea typeface="黑体" charset="0"/>
              </a:rPr>
              <a:t>速  度</a:t>
            </a:r>
          </a:p>
        </p:txBody>
      </p:sp>
      <p:sp>
        <p:nvSpPr>
          <p:cNvPr id="6" name="文本框 5"/>
          <p:cNvSpPr txBox="1"/>
          <p:nvPr/>
        </p:nvSpPr>
        <p:spPr>
          <a:xfrm>
            <a:off x="432435" y="869950"/>
            <a:ext cx="7738745" cy="566420"/>
          </a:xfrm>
          <a:prstGeom prst="rect">
            <a:avLst/>
          </a:prstGeom>
          <a:noFill/>
        </p:spPr>
        <p:txBody>
          <a:bodyPr wrap="square" rtlCol="0" anchor="t">
            <a:spAutoFit/>
            <a:scene3d>
              <a:camera prst="orthographicFront"/>
              <a:lightRig rig="threePt" dir="t"/>
            </a:scene3d>
          </a:bodyPr>
          <a:lstStyle/>
          <a:p>
            <a:pPr marL="10795" indent="0">
              <a:lnSpc>
                <a:spcPct val="130000"/>
              </a:lnSpc>
              <a:spcBef>
                <a:spcPts val="0"/>
              </a:spcBef>
              <a:spcAft>
                <a:spcPts val="0"/>
              </a:spcAft>
              <a:buClr>
                <a:srgbClr val="F403F7"/>
              </a:buClr>
              <a:buFont typeface="Wingdings" charset="0"/>
              <a:buChar char="l"/>
            </a:pPr>
            <a:r>
              <a:rPr lang="zh-CN" altLang="en-US" sz="2400" b="1">
                <a:effectLst>
                  <a:outerShdw blurRad="38100" dist="19050" dir="2700000" algn="tl" rotWithShape="0">
                    <a:schemeClr val="dk1">
                      <a:alpha val="40000"/>
                    </a:schemeClr>
                  </a:outerShdw>
                </a:effectLst>
                <a:latin typeface="Times New Roman" charset="0"/>
                <a:ea typeface="黑体" charset="0"/>
              </a:rPr>
              <a:t>换算</a:t>
            </a:r>
            <a:r>
              <a:rPr lang="zh-CN" altLang="en-US" sz="2400" b="1">
                <a:effectLst>
                  <a:outerShdw blurRad="38100" dist="19050" dir="2700000" algn="tl" rotWithShape="0">
                    <a:schemeClr val="dk1">
                      <a:alpha val="40000"/>
                    </a:schemeClr>
                  </a:outerShdw>
                </a:effectLst>
                <a:latin typeface="+mn-ea"/>
              </a:rPr>
              <a:t> </a:t>
            </a:r>
          </a:p>
        </p:txBody>
      </p:sp>
      <p:graphicFrame>
        <p:nvGraphicFramePr>
          <p:cNvPr id="11" name="对象 10"/>
          <p:cNvGraphicFramePr>
            <a:graphicFrameLocks/>
          </p:cNvGraphicFramePr>
          <p:nvPr/>
        </p:nvGraphicFramePr>
        <p:xfrm>
          <a:off x="2167890" y="1041400"/>
          <a:ext cx="3917950" cy="1389380"/>
        </p:xfrm>
        <a:graphic>
          <a:graphicData uri="http://schemas.openxmlformats.org/presentationml/2006/ole">
            <p:oleObj spid="_x0000_s40964" r:id="rId3" imgW="2145960" imgH="787320" progId="">
              <p:embed/>
            </p:oleObj>
          </a:graphicData>
        </a:graphic>
      </p:graphicFrame>
      <p:graphicFrame>
        <p:nvGraphicFramePr>
          <p:cNvPr id="13" name="对象 12"/>
          <p:cNvGraphicFramePr>
            <a:graphicFrameLocks/>
          </p:cNvGraphicFramePr>
          <p:nvPr/>
        </p:nvGraphicFramePr>
        <p:xfrm>
          <a:off x="2167890" y="2797175"/>
          <a:ext cx="3776980" cy="625475"/>
        </p:xfrm>
        <a:graphic>
          <a:graphicData uri="http://schemas.openxmlformats.org/presentationml/2006/ole">
            <p:oleObj spid="_x0000_s40963" r:id="rId4" imgW="2071440" imgH="365040" progId="">
              <p:embed/>
            </p:oleObj>
          </a:graphicData>
        </a:graphic>
      </p:graphicFrame>
      <p:graphicFrame>
        <p:nvGraphicFramePr>
          <p:cNvPr id="15" name="对象 14"/>
          <p:cNvGraphicFramePr>
            <a:graphicFrameLocks/>
          </p:cNvGraphicFramePr>
          <p:nvPr/>
        </p:nvGraphicFramePr>
        <p:xfrm>
          <a:off x="670560" y="4013835"/>
          <a:ext cx="3064510" cy="438785"/>
        </p:xfrm>
        <a:graphic>
          <a:graphicData uri="http://schemas.openxmlformats.org/presentationml/2006/ole">
            <p:oleObj spid="_x0000_s40962" r:id="rId5" imgW="1104840" imgH="177480" progId="">
              <p:embed/>
            </p:oleObj>
          </a:graphicData>
        </a:graphic>
      </p:graphicFrame>
      <p:graphicFrame>
        <p:nvGraphicFramePr>
          <p:cNvPr id="17" name="对象 16"/>
          <p:cNvGraphicFramePr>
            <a:graphicFrameLocks/>
          </p:cNvGraphicFramePr>
          <p:nvPr/>
        </p:nvGraphicFramePr>
        <p:xfrm>
          <a:off x="4518025" y="3832860"/>
          <a:ext cx="2698750" cy="805180"/>
        </p:xfrm>
        <a:graphic>
          <a:graphicData uri="http://schemas.openxmlformats.org/presentationml/2006/ole">
            <p:oleObj spid="_x0000_s40961" r:id="rId6" imgW="1143000" imgH="393480" progId="">
              <p:embed/>
            </p:oleObj>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500"/>
                                        <p:tgtEl>
                                          <p:spTgt spid="11"/>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8" fill="hold" nodeType="clickEffect">
                                  <p:stCondLst>
                                    <p:cond delay="0"/>
                                  </p:stCondLst>
                                  <p:childTnLst>
                                    <p:set>
                                      <p:cBhvr>
                                        <p:cTn id="15" dur="1" fill="hold">
                                          <p:stCondLst>
                                            <p:cond delay="0"/>
                                          </p:stCondLst>
                                        </p:cTn>
                                        <p:tgtEl>
                                          <p:spTgt spid="15"/>
                                        </p:tgtEl>
                                        <p:attrNameLst>
                                          <p:attrName>style.visibility</p:attrName>
                                        </p:attrNameLst>
                                      </p:cBhvr>
                                      <p:to>
                                        <p:strVal val="visible"/>
                                      </p:to>
                                    </p:set>
                                    <p:animEffect transition="in" filter="wipe(left)">
                                      <p:cBhvr>
                                        <p:cTn id="16" dur="500"/>
                                        <p:tgtEl>
                                          <p:spTgt spid="15"/>
                                        </p:tgtEl>
                                      </p:cBhvr>
                                    </p:animEffect>
                                  </p:childTnLst>
                                </p:cTn>
                              </p:par>
                              <p:par>
                                <p:cTn id="17" presetID="22" presetClass="entr" presetSubtype="8" fill="hold" nodeType="with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wipe(left)">
                                      <p:cBhvr>
                                        <p:cTn id="19"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7" name="图片 6" descr="图片1"/>
          <p:cNvPicPr>
            <a:picLocks noChangeAspect="1"/>
          </p:cNvPicPr>
          <p:nvPr/>
        </p:nvPicPr>
        <p:blipFill>
          <a:blip r:embed="rId2"/>
          <a:stretch>
            <a:fillRect/>
          </a:stretch>
        </p:blipFill>
        <p:spPr>
          <a:xfrm>
            <a:off x="3616960" y="78740"/>
            <a:ext cx="1826260" cy="877570"/>
          </a:xfrm>
          <a:prstGeom prst="rect">
            <a:avLst/>
          </a:prstGeom>
        </p:spPr>
      </p:pic>
      <p:sp>
        <p:nvSpPr>
          <p:cNvPr id="2" name="文本框 1"/>
          <p:cNvSpPr txBox="1"/>
          <p:nvPr/>
        </p:nvSpPr>
        <p:spPr>
          <a:xfrm>
            <a:off x="260350" y="1065530"/>
            <a:ext cx="8509000" cy="2651760"/>
          </a:xfrm>
          <a:prstGeom prst="rect">
            <a:avLst/>
          </a:prstGeom>
          <a:noFill/>
        </p:spPr>
        <p:txBody>
          <a:bodyPr wrap="square" rtlCol="0" anchor="t">
            <a:spAutoFit/>
            <a:scene3d>
              <a:camera prst="orthographicFront"/>
              <a:lightRig rig="threePt" dir="t"/>
            </a:scene3d>
          </a:bodyPr>
          <a:lstStyle/>
          <a:p>
            <a:pPr>
              <a:lnSpc>
                <a:spcPct val="150000"/>
              </a:lnSpc>
            </a:pPr>
            <a:r>
              <a:rPr lang="zh-CN" altLang="en-US" sz="2800" b="1">
                <a:solidFill>
                  <a:schemeClr val="tx1"/>
                </a:solidFill>
                <a:effectLst>
                  <a:outerShdw blurRad="38100" dist="19050" dir="2700000" algn="tl" rotWithShape="0">
                    <a:schemeClr val="dk1">
                      <a:alpha val="40000"/>
                    </a:schemeClr>
                  </a:outerShdw>
                </a:effectLst>
                <a:latin typeface="Times New Roman" charset="0"/>
              </a:rPr>
              <a:t>（</a:t>
            </a:r>
            <a:r>
              <a:rPr lang="en-US" altLang="zh-CN" sz="2800" b="1">
                <a:solidFill>
                  <a:schemeClr val="tx1"/>
                </a:solidFill>
                <a:effectLst>
                  <a:outerShdw blurRad="38100" dist="19050" dir="2700000" algn="tl" rotWithShape="0">
                    <a:schemeClr val="dk1">
                      <a:alpha val="40000"/>
                    </a:schemeClr>
                  </a:outerShdw>
                </a:effectLst>
                <a:latin typeface="Times New Roman" charset="0"/>
              </a:rPr>
              <a:t>1</a:t>
            </a:r>
            <a:r>
              <a:rPr lang="zh-CN" altLang="en-US" sz="2800" b="1">
                <a:solidFill>
                  <a:schemeClr val="tx1"/>
                </a:solidFill>
                <a:effectLst>
                  <a:outerShdw blurRad="38100" dist="19050" dir="2700000" algn="tl" rotWithShape="0">
                    <a:schemeClr val="dk1">
                      <a:alpha val="40000"/>
                    </a:schemeClr>
                  </a:outerShdw>
                </a:effectLst>
                <a:latin typeface="Times New Roman" charset="0"/>
              </a:rPr>
              <a:t>）5m/s= </a:t>
            </a:r>
            <a:r>
              <a:rPr lang="zh-CN" altLang="en-US" sz="2800" b="1" u="sng">
                <a:solidFill>
                  <a:srgbClr val="FF0000"/>
                </a:solidFill>
                <a:effectLst>
                  <a:outerShdw blurRad="38100" dist="19050" dir="2700000" algn="tl" rotWithShape="0">
                    <a:schemeClr val="dk1">
                      <a:alpha val="40000"/>
                    </a:schemeClr>
                  </a:outerShdw>
                </a:effectLst>
                <a:latin typeface="Times New Roman" charset="0"/>
              </a:rPr>
              <a:t>   </a:t>
            </a:r>
            <a:r>
              <a:rPr lang="en-US" altLang="zh-CN" sz="2800" b="1" u="sng">
                <a:solidFill>
                  <a:srgbClr val="FF0000"/>
                </a:solidFill>
                <a:effectLst>
                  <a:outerShdw blurRad="38100" dist="19050" dir="2700000" algn="tl" rotWithShape="0">
                    <a:schemeClr val="dk1">
                      <a:alpha val="40000"/>
                    </a:schemeClr>
                  </a:outerShdw>
                </a:effectLst>
                <a:latin typeface="Times New Roman" charset="0"/>
              </a:rPr>
              <a:t>18</a:t>
            </a:r>
            <a:r>
              <a:rPr lang="zh-CN" altLang="en-US" sz="2800" b="1" u="sng">
                <a:solidFill>
                  <a:srgbClr val="FF0000"/>
                </a:solidFill>
                <a:effectLst>
                  <a:outerShdw blurRad="38100" dist="19050" dir="2700000" algn="tl" rotWithShape="0">
                    <a:schemeClr val="dk1">
                      <a:alpha val="40000"/>
                    </a:schemeClr>
                  </a:outerShdw>
                </a:effectLst>
                <a:latin typeface="Times New Roman" charset="0"/>
              </a:rPr>
              <a:t>   </a:t>
            </a:r>
            <a:r>
              <a:rPr lang="zh-CN" altLang="en-US" sz="2800" b="1">
                <a:solidFill>
                  <a:schemeClr val="tx1"/>
                </a:solidFill>
                <a:effectLst>
                  <a:outerShdw blurRad="38100" dist="19050" dir="2700000" algn="tl" rotWithShape="0">
                    <a:schemeClr val="dk1">
                      <a:alpha val="40000"/>
                    </a:schemeClr>
                  </a:outerShdw>
                </a:effectLst>
                <a:latin typeface="Times New Roman" charset="0"/>
              </a:rPr>
              <a:t>km/h       72km/h= </a:t>
            </a:r>
            <a:r>
              <a:rPr lang="zh-CN" altLang="en-US" sz="2800" b="1" u="sng">
                <a:solidFill>
                  <a:srgbClr val="FF0000"/>
                </a:solidFill>
                <a:effectLst>
                  <a:outerShdw blurRad="38100" dist="19050" dir="2700000" algn="tl" rotWithShape="0">
                    <a:schemeClr val="dk1">
                      <a:alpha val="40000"/>
                    </a:schemeClr>
                  </a:outerShdw>
                </a:effectLst>
                <a:latin typeface="Times New Roman" charset="0"/>
              </a:rPr>
              <a:t>   </a:t>
            </a:r>
            <a:r>
              <a:rPr lang="en-US" altLang="zh-CN" sz="2800" b="1" u="sng">
                <a:solidFill>
                  <a:srgbClr val="FF0000"/>
                </a:solidFill>
                <a:effectLst>
                  <a:outerShdw blurRad="38100" dist="19050" dir="2700000" algn="tl" rotWithShape="0">
                    <a:schemeClr val="dk1">
                      <a:alpha val="40000"/>
                    </a:schemeClr>
                  </a:outerShdw>
                </a:effectLst>
                <a:latin typeface="Times New Roman" charset="0"/>
              </a:rPr>
              <a:t>20</a:t>
            </a:r>
            <a:r>
              <a:rPr lang="zh-CN" altLang="en-US" sz="2800" b="1" u="sng">
                <a:solidFill>
                  <a:srgbClr val="FF0000"/>
                </a:solidFill>
                <a:effectLst>
                  <a:outerShdw blurRad="38100" dist="19050" dir="2700000" algn="tl" rotWithShape="0">
                    <a:schemeClr val="dk1">
                      <a:alpha val="40000"/>
                    </a:schemeClr>
                  </a:outerShdw>
                </a:effectLst>
                <a:latin typeface="Times New Roman" charset="0"/>
              </a:rPr>
              <a:t>   </a:t>
            </a:r>
            <a:r>
              <a:rPr lang="zh-CN" altLang="en-US" sz="2800" b="1">
                <a:solidFill>
                  <a:schemeClr val="tx1"/>
                </a:solidFill>
                <a:effectLst>
                  <a:outerShdw blurRad="38100" dist="19050" dir="2700000" algn="tl" rotWithShape="0">
                    <a:schemeClr val="dk1">
                      <a:alpha val="40000"/>
                    </a:schemeClr>
                  </a:outerShdw>
                </a:effectLst>
                <a:latin typeface="Times New Roman" charset="0"/>
              </a:rPr>
              <a:t>m/s</a:t>
            </a:r>
          </a:p>
          <a:p>
            <a:pPr>
              <a:lnSpc>
                <a:spcPct val="150000"/>
              </a:lnSpc>
            </a:pPr>
            <a:endParaRPr lang="zh-CN" altLang="en-US" sz="2800" b="1">
              <a:solidFill>
                <a:schemeClr val="tx1"/>
              </a:solidFill>
              <a:effectLst>
                <a:outerShdw blurRad="38100" dist="19050" dir="2700000" algn="tl" rotWithShape="0">
                  <a:schemeClr val="dk1">
                    <a:alpha val="40000"/>
                  </a:schemeClr>
                </a:outerShdw>
              </a:effectLst>
              <a:latin typeface="Times New Roman" charset="0"/>
            </a:endParaRPr>
          </a:p>
          <a:p>
            <a:pPr>
              <a:lnSpc>
                <a:spcPct val="150000"/>
              </a:lnSpc>
            </a:pPr>
            <a:r>
              <a:rPr lang="zh-CN" altLang="en-US" sz="2800" b="1">
                <a:solidFill>
                  <a:schemeClr val="tx1"/>
                </a:solidFill>
                <a:effectLst>
                  <a:outerShdw blurRad="38100" dist="19050" dir="2700000" algn="tl" rotWithShape="0">
                    <a:schemeClr val="dk1">
                      <a:alpha val="40000"/>
                    </a:schemeClr>
                  </a:outerShdw>
                </a:effectLst>
                <a:latin typeface="Times New Roman" charset="0"/>
              </a:rPr>
              <a:t>（</a:t>
            </a:r>
            <a:r>
              <a:rPr lang="en-US" altLang="zh-CN" sz="2800" b="1">
                <a:solidFill>
                  <a:schemeClr val="tx1"/>
                </a:solidFill>
                <a:effectLst>
                  <a:outerShdw blurRad="38100" dist="19050" dir="2700000" algn="tl" rotWithShape="0">
                    <a:schemeClr val="dk1">
                      <a:alpha val="40000"/>
                    </a:schemeClr>
                  </a:outerShdw>
                </a:effectLst>
                <a:latin typeface="Times New Roman" charset="0"/>
              </a:rPr>
              <a:t>2</a:t>
            </a:r>
            <a:r>
              <a:rPr lang="zh-CN" altLang="en-US" sz="2800" b="1">
                <a:solidFill>
                  <a:schemeClr val="tx1"/>
                </a:solidFill>
                <a:effectLst>
                  <a:outerShdw blurRad="38100" dist="19050" dir="2700000" algn="tl" rotWithShape="0">
                    <a:schemeClr val="dk1">
                      <a:alpha val="40000"/>
                    </a:schemeClr>
                  </a:outerShdw>
                </a:effectLst>
                <a:latin typeface="Times New Roman" charset="0"/>
              </a:rPr>
              <a:t>）火车的速度是72 km／h，汽车的速度是30 m／s，是火车跑得快还是汽车跑得快？</a:t>
            </a:r>
          </a:p>
        </p:txBody>
      </p:sp>
      <p:sp>
        <p:nvSpPr>
          <p:cNvPr id="3" name="矩形 2"/>
          <p:cNvSpPr/>
          <p:nvPr/>
        </p:nvSpPr>
        <p:spPr>
          <a:xfrm>
            <a:off x="2259330" y="1284605"/>
            <a:ext cx="826770" cy="379095"/>
          </a:xfrm>
          <a:prstGeom prst="rect">
            <a:avLst/>
          </a:prstGeom>
          <a:solidFill>
            <a:schemeClr val="bg1"/>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6035675" y="1284605"/>
            <a:ext cx="826770" cy="379095"/>
          </a:xfrm>
          <a:prstGeom prst="rect">
            <a:avLst/>
          </a:prstGeom>
          <a:solidFill>
            <a:schemeClr val="bg1"/>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537845" y="3615690"/>
            <a:ext cx="6904990" cy="1371600"/>
          </a:xfrm>
          <a:prstGeom prst="rect">
            <a:avLst/>
          </a:prstGeom>
          <a:noFill/>
        </p:spPr>
        <p:txBody>
          <a:bodyPr wrap="none" rtlCol="0">
            <a:spAutoFit/>
          </a:bodyPr>
          <a:lstStyle/>
          <a:p>
            <a:pPr algn="l">
              <a:lnSpc>
                <a:spcPct val="150000"/>
              </a:lnSpc>
            </a:pPr>
            <a:r>
              <a:rPr lang="zh-CN" altLang="en-US" sz="2800" b="1">
                <a:solidFill>
                  <a:srgbClr val="FF0000"/>
                </a:solidFill>
                <a:effectLst>
                  <a:outerShdw blurRad="38100" dist="19050" dir="2700000" algn="tl" rotWithShape="0">
                    <a:schemeClr val="dk1">
                      <a:alpha val="40000"/>
                    </a:schemeClr>
                  </a:outerShdw>
                </a:effectLst>
                <a:latin typeface="黑体" charset="0"/>
                <a:ea typeface="黑体" charset="0"/>
                <a:sym typeface="+mn-ea"/>
              </a:rPr>
              <a:t>解：</a:t>
            </a:r>
            <a:r>
              <a:rPr lang="en-US" altLang="zh-CN" sz="2800" b="1">
                <a:solidFill>
                  <a:schemeClr val="tx1"/>
                </a:solidFill>
                <a:effectLst>
                  <a:outerShdw blurRad="38100" dist="19050" dir="2700000" algn="tl" rotWithShape="0">
                    <a:schemeClr val="dk1">
                      <a:alpha val="40000"/>
                    </a:schemeClr>
                  </a:outerShdw>
                </a:effectLst>
                <a:latin typeface="Times New Roman" charset="0"/>
                <a:sym typeface="+mn-ea"/>
              </a:rPr>
              <a:t>30</a:t>
            </a:r>
            <a:r>
              <a:rPr lang="zh-CN" altLang="en-US" sz="2800" b="1">
                <a:solidFill>
                  <a:schemeClr val="tx1"/>
                </a:solidFill>
                <a:effectLst>
                  <a:outerShdw blurRad="38100" dist="19050" dir="2700000" algn="tl" rotWithShape="0">
                    <a:schemeClr val="dk1">
                      <a:alpha val="40000"/>
                    </a:schemeClr>
                  </a:outerShdw>
                </a:effectLst>
                <a:latin typeface="Times New Roman" charset="0"/>
                <a:sym typeface="+mn-ea"/>
              </a:rPr>
              <a:t> m/s=</a:t>
            </a:r>
            <a:r>
              <a:rPr lang="en-US" altLang="zh-CN" sz="2800" b="1">
                <a:solidFill>
                  <a:srgbClr val="0000FF"/>
                </a:solidFill>
                <a:effectLst>
                  <a:outerShdw blurRad="38100" dist="19050" dir="2700000" algn="tl" rotWithShape="0">
                    <a:schemeClr val="dk1">
                      <a:alpha val="40000"/>
                    </a:schemeClr>
                  </a:outerShdw>
                </a:effectLst>
                <a:latin typeface="Times New Roman" charset="0"/>
                <a:sym typeface="+mn-ea"/>
              </a:rPr>
              <a:t>30</a:t>
            </a:r>
            <a:r>
              <a:rPr lang="en-US" altLang="zh-CN" sz="2800" b="1">
                <a:solidFill>
                  <a:srgbClr val="0000FF"/>
                </a:solidFill>
                <a:effectLst>
                  <a:outerShdw blurRad="38100" dist="19050" dir="2700000" algn="tl" rotWithShape="0">
                    <a:schemeClr val="dk1">
                      <a:alpha val="40000"/>
                    </a:schemeClr>
                  </a:outerShdw>
                </a:effectLst>
                <a:latin typeface="Times New Roman" charset="0"/>
                <a:cs typeface="Arial" charset="0"/>
                <a:sym typeface="+mn-ea"/>
              </a:rPr>
              <a:t>×3.6</a:t>
            </a:r>
            <a:r>
              <a:rPr lang="zh-CN" altLang="en-US" sz="2800" b="1">
                <a:solidFill>
                  <a:srgbClr val="0000FF"/>
                </a:solidFill>
                <a:effectLst>
                  <a:outerShdw blurRad="38100" dist="19050" dir="2700000" algn="tl" rotWithShape="0">
                    <a:schemeClr val="dk1">
                      <a:alpha val="40000"/>
                    </a:schemeClr>
                  </a:outerShdw>
                </a:effectLst>
                <a:latin typeface="Times New Roman" charset="0"/>
                <a:sym typeface="+mn-ea"/>
              </a:rPr>
              <a:t>km/h</a:t>
            </a:r>
            <a:r>
              <a:rPr lang="en-US" altLang="zh-CN" sz="2800" b="1">
                <a:solidFill>
                  <a:schemeClr val="tx1"/>
                </a:solidFill>
                <a:effectLst>
                  <a:outerShdw blurRad="38100" dist="19050" dir="2700000" algn="tl" rotWithShape="0">
                    <a:schemeClr val="dk1">
                      <a:alpha val="40000"/>
                    </a:schemeClr>
                  </a:outerShdw>
                </a:effectLst>
                <a:latin typeface="Times New Roman" charset="0"/>
                <a:sym typeface="+mn-ea"/>
              </a:rPr>
              <a:t>=108</a:t>
            </a:r>
            <a:r>
              <a:rPr lang="zh-CN" altLang="en-US" sz="2800" b="1">
                <a:solidFill>
                  <a:schemeClr val="tx1"/>
                </a:solidFill>
                <a:effectLst>
                  <a:outerShdw blurRad="38100" dist="19050" dir="2700000" algn="tl" rotWithShape="0">
                    <a:schemeClr val="dk1">
                      <a:alpha val="40000"/>
                    </a:schemeClr>
                  </a:outerShdw>
                </a:effectLst>
                <a:latin typeface="Times New Roman" charset="0"/>
                <a:sym typeface="+mn-ea"/>
              </a:rPr>
              <a:t>km/h</a:t>
            </a:r>
            <a:r>
              <a:rPr lang="zh-CN" altLang="en-US" sz="2800" b="1">
                <a:solidFill>
                  <a:srgbClr val="FF0000"/>
                </a:solidFill>
                <a:effectLst>
                  <a:outerShdw blurRad="38100" dist="19050" dir="2700000" algn="tl" rotWithShape="0">
                    <a:schemeClr val="dk1">
                      <a:alpha val="40000"/>
                    </a:schemeClr>
                  </a:outerShdw>
                </a:effectLst>
                <a:latin typeface="Times New Roman" charset="0"/>
                <a:sym typeface="+mn-ea"/>
              </a:rPr>
              <a:t>＞</a:t>
            </a:r>
            <a:r>
              <a:rPr lang="en-US" altLang="zh-CN" sz="2800" b="1">
                <a:solidFill>
                  <a:srgbClr val="FF0000"/>
                </a:solidFill>
                <a:effectLst>
                  <a:outerShdw blurRad="38100" dist="19050" dir="2700000" algn="tl" rotWithShape="0">
                    <a:schemeClr val="dk1">
                      <a:alpha val="40000"/>
                    </a:schemeClr>
                  </a:outerShdw>
                </a:effectLst>
                <a:latin typeface="Times New Roman" charset="0"/>
                <a:sym typeface="+mn-ea"/>
              </a:rPr>
              <a:t>72km/h</a:t>
            </a:r>
          </a:p>
          <a:p>
            <a:pPr algn="l">
              <a:lnSpc>
                <a:spcPct val="150000"/>
              </a:lnSpc>
            </a:pPr>
            <a:r>
              <a:rPr lang="zh-CN" altLang="en-US" sz="2800" b="1">
                <a:solidFill>
                  <a:srgbClr val="FF0000"/>
                </a:solidFill>
                <a:effectLst>
                  <a:outerShdw blurRad="38100" dist="19050" dir="2700000" algn="tl" rotWithShape="0">
                    <a:schemeClr val="dk1">
                      <a:alpha val="40000"/>
                    </a:schemeClr>
                  </a:outerShdw>
                </a:effectLst>
                <a:latin typeface="Times New Roman" charset="0"/>
                <a:sym typeface="+mn-ea"/>
              </a:rPr>
              <a:t>        汽车跑得快</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2" presetClass="entr" presetSubtype="4"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500"/>
                                        <p:tgtEl>
                                          <p:spTgt spid="6"/>
                                        </p:tgtEl>
                                        <p:attrNameLst>
                                          <p:attrName>ppt_y</p:attrName>
                                        </p:attrNameLst>
                                      </p:cBhvr>
                                      <p:tavLst>
                                        <p:tav tm="0">
                                          <p:val>
                                            <p:strVal val="#ppt_y+#ppt_h*1.125000"/>
                                          </p:val>
                                        </p:tav>
                                        <p:tav tm="100000">
                                          <p:val>
                                            <p:strVal val="#ppt_y"/>
                                          </p:val>
                                        </p:tav>
                                      </p:tavLst>
                                    </p:anim>
                                    <p:animEffect transition="in" filter="wipe(up)">
                                      <p:cBhvr>
                                        <p:cTn id="16"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4" grpId="0" bldLvl="0" animBg="1"/>
      <p:bldP spid="6" grpId="0"/>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p:nvPr/>
        </p:nvSpPr>
        <p:spPr>
          <a:xfrm>
            <a:off x="3792221" y="121920"/>
            <a:ext cx="2133600" cy="640080"/>
          </a:xfrm>
          <a:prstGeom prst="rect">
            <a:avLst/>
          </a:prstGeom>
          <a:noFill/>
          <a:ln>
            <a:noFill/>
          </a:ln>
        </p:spPr>
        <p:txBody>
          <a:bodyPr wrap="none" rtlCol="0" anchor="t">
            <a:spAutoFit/>
            <a:scene3d>
              <a:camera prst="orthographicFront"/>
              <a:lightRig rig="threePt" dir="t"/>
            </a:scene3d>
          </a:bodyPr>
          <a:lstStyle/>
          <a:p>
            <a:pPr marL="571500" indent="-571500" algn="ctr">
              <a:buClr>
                <a:srgbClr val="FF0000"/>
              </a:buClr>
              <a:buFont typeface="Wingdings" charset="0"/>
              <a:buChar char="p"/>
            </a:pPr>
            <a:r>
              <a:rPr lang="zh-CN" altLang="en-US" sz="3600" b="1">
                <a:ln w="22225">
                  <a:solidFill>
                    <a:schemeClr val="accent2"/>
                  </a:solidFill>
                  <a:prstDash val="solid"/>
                </a:ln>
                <a:solidFill>
                  <a:schemeClr val="accent2">
                    <a:lumMod val="40000"/>
                    <a:lumOff val="60000"/>
                  </a:schemeClr>
                </a:solidFill>
                <a:effectLst>
                  <a:outerShdw blurRad="38100" dist="38100" dir="2700000" algn="tl">
                    <a:srgbClr val="000000">
                      <a:alpha val="43137"/>
                    </a:srgbClr>
                  </a:outerShdw>
                </a:effectLst>
                <a:latin typeface="黑体" charset="0"/>
                <a:ea typeface="黑体" charset="0"/>
              </a:rPr>
              <a:t>速  度</a:t>
            </a:r>
          </a:p>
        </p:txBody>
      </p:sp>
      <p:sp>
        <p:nvSpPr>
          <p:cNvPr id="6" name="文本框 5"/>
          <p:cNvSpPr txBox="1"/>
          <p:nvPr/>
        </p:nvSpPr>
        <p:spPr>
          <a:xfrm>
            <a:off x="432435" y="869950"/>
            <a:ext cx="7738745" cy="566420"/>
          </a:xfrm>
          <a:prstGeom prst="rect">
            <a:avLst/>
          </a:prstGeom>
          <a:noFill/>
        </p:spPr>
        <p:txBody>
          <a:bodyPr wrap="square" rtlCol="0" anchor="t">
            <a:spAutoFit/>
            <a:scene3d>
              <a:camera prst="orthographicFront"/>
              <a:lightRig rig="threePt" dir="t"/>
            </a:scene3d>
          </a:bodyPr>
          <a:lstStyle/>
          <a:p>
            <a:pPr marL="10795" indent="0">
              <a:lnSpc>
                <a:spcPct val="130000"/>
              </a:lnSpc>
              <a:spcBef>
                <a:spcPts val="0"/>
              </a:spcBef>
              <a:spcAft>
                <a:spcPts val="0"/>
              </a:spcAft>
              <a:buClr>
                <a:srgbClr val="F403F7"/>
              </a:buClr>
              <a:buFont typeface="Wingdings" charset="0"/>
              <a:buNone/>
            </a:pPr>
            <a:r>
              <a:rPr lang="zh-CN" altLang="en-US" sz="2400" b="1">
                <a:effectLst>
                  <a:outerShdw blurRad="38100" dist="19050" dir="2700000" algn="tl" rotWithShape="0">
                    <a:schemeClr val="dk1">
                      <a:alpha val="40000"/>
                    </a:schemeClr>
                  </a:outerShdw>
                </a:effectLst>
                <a:latin typeface="+mn-ea"/>
              </a:rPr>
              <a:t>一些交通工具中的速度表可以直接显示出速度。 </a:t>
            </a:r>
          </a:p>
        </p:txBody>
      </p:sp>
      <p:pic>
        <p:nvPicPr>
          <p:cNvPr id="4" name="图片 3"/>
          <p:cNvPicPr>
            <a:picLocks noChangeAspect="1"/>
          </p:cNvPicPr>
          <p:nvPr/>
        </p:nvPicPr>
        <p:blipFill>
          <a:blip r:embed="rId2">
            <a:lum bright="6000" contrast="12000"/>
          </a:blip>
          <a:srcRect t="11033" r="46573" b="15903"/>
          <a:stretch>
            <a:fillRect/>
          </a:stretch>
        </p:blipFill>
        <p:spPr>
          <a:xfrm>
            <a:off x="709930" y="1445895"/>
            <a:ext cx="2894330" cy="2799715"/>
          </a:xfrm>
          <a:prstGeom prst="rect">
            <a:avLst/>
          </a:prstGeom>
        </p:spPr>
      </p:pic>
      <p:pic>
        <p:nvPicPr>
          <p:cNvPr id="9" name="图片 8"/>
          <p:cNvPicPr>
            <a:picLocks noChangeAspect="1"/>
          </p:cNvPicPr>
          <p:nvPr/>
        </p:nvPicPr>
        <p:blipFill>
          <a:blip r:embed="rId3">
            <a:lum bright="-6000" contrast="18000"/>
          </a:blip>
          <a:srcRect r="4847" b="9650"/>
          <a:stretch>
            <a:fillRect/>
          </a:stretch>
        </p:blipFill>
        <p:spPr>
          <a:xfrm>
            <a:off x="4207510" y="1666240"/>
            <a:ext cx="4384675" cy="2344420"/>
          </a:xfrm>
          <a:prstGeom prst="rect">
            <a:avLst/>
          </a:prstGeom>
        </p:spPr>
      </p:pic>
      <p:sp>
        <p:nvSpPr>
          <p:cNvPr id="10" name="文本框 9"/>
          <p:cNvSpPr txBox="1"/>
          <p:nvPr/>
        </p:nvSpPr>
        <p:spPr>
          <a:xfrm>
            <a:off x="1397000" y="4287520"/>
            <a:ext cx="1459230" cy="396240"/>
          </a:xfrm>
          <a:prstGeom prst="rect">
            <a:avLst/>
          </a:prstGeom>
          <a:noFill/>
        </p:spPr>
        <p:txBody>
          <a:bodyPr wrap="none" rtlCol="0">
            <a:spAutoFit/>
            <a:scene3d>
              <a:camera prst="orthographicFront"/>
              <a:lightRig rig="threePt" dir="t"/>
            </a:scene3d>
          </a:bodyPr>
          <a:lstStyle/>
          <a:p>
            <a:r>
              <a:rPr lang="zh-CN" sz="2000" b="1">
                <a:solidFill>
                  <a:schemeClr val="tx1"/>
                </a:solidFill>
                <a:effectLst>
                  <a:outerShdw blurRad="38100" dist="19050" dir="2700000" algn="tl" rotWithShape="0">
                    <a:schemeClr val="dk1">
                      <a:alpha val="40000"/>
                    </a:schemeClr>
                  </a:outerShdw>
                </a:effectLst>
                <a:latin typeface="仿宋" charset="0"/>
                <a:ea typeface="仿宋" charset="0"/>
              </a:rPr>
              <a:t>汽车速度表</a:t>
            </a:r>
          </a:p>
        </p:txBody>
      </p:sp>
      <p:sp>
        <p:nvSpPr>
          <p:cNvPr id="11" name="文本框 10"/>
          <p:cNvSpPr txBox="1"/>
          <p:nvPr/>
        </p:nvSpPr>
        <p:spPr>
          <a:xfrm>
            <a:off x="5803900" y="4287520"/>
            <a:ext cx="1714500" cy="396240"/>
          </a:xfrm>
          <a:prstGeom prst="rect">
            <a:avLst/>
          </a:prstGeom>
          <a:noFill/>
        </p:spPr>
        <p:txBody>
          <a:bodyPr wrap="none" rtlCol="0">
            <a:spAutoFit/>
            <a:scene3d>
              <a:camera prst="orthographicFront"/>
              <a:lightRig rig="threePt" dir="t"/>
            </a:scene3d>
          </a:bodyPr>
          <a:lstStyle/>
          <a:p>
            <a:r>
              <a:rPr lang="zh-CN" sz="2000" b="1">
                <a:solidFill>
                  <a:schemeClr val="tx1"/>
                </a:solidFill>
                <a:effectLst>
                  <a:outerShdw blurRad="38100" dist="19050" dir="2700000" algn="tl" rotWithShape="0">
                    <a:schemeClr val="dk1">
                      <a:alpha val="40000"/>
                    </a:schemeClr>
                  </a:outerShdw>
                </a:effectLst>
                <a:latin typeface="仿宋" charset="0"/>
                <a:ea typeface="仿宋" charset="0"/>
              </a:rPr>
              <a:t>高铁速度显示</a:t>
            </a: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p:nvPr/>
        </p:nvSpPr>
        <p:spPr>
          <a:xfrm>
            <a:off x="3792221" y="121920"/>
            <a:ext cx="2133600" cy="640080"/>
          </a:xfrm>
          <a:prstGeom prst="rect">
            <a:avLst/>
          </a:prstGeom>
          <a:noFill/>
          <a:ln>
            <a:noFill/>
          </a:ln>
        </p:spPr>
        <p:txBody>
          <a:bodyPr wrap="none" rtlCol="0" anchor="t">
            <a:spAutoFit/>
            <a:scene3d>
              <a:camera prst="orthographicFront"/>
              <a:lightRig rig="threePt" dir="t"/>
            </a:scene3d>
          </a:bodyPr>
          <a:lstStyle/>
          <a:p>
            <a:pPr marL="571500" indent="-571500" algn="ctr">
              <a:buClr>
                <a:srgbClr val="FF0000"/>
              </a:buClr>
              <a:buFont typeface="Wingdings" charset="0"/>
              <a:buChar char="p"/>
            </a:pPr>
            <a:r>
              <a:rPr lang="zh-CN" altLang="en-US" sz="3600" b="1">
                <a:ln w="22225">
                  <a:solidFill>
                    <a:schemeClr val="accent2"/>
                  </a:solidFill>
                  <a:prstDash val="solid"/>
                </a:ln>
                <a:solidFill>
                  <a:schemeClr val="accent2">
                    <a:lumMod val="40000"/>
                    <a:lumOff val="60000"/>
                  </a:schemeClr>
                </a:solidFill>
                <a:effectLst>
                  <a:outerShdw blurRad="38100" dist="38100" dir="2700000" algn="tl">
                    <a:srgbClr val="000000">
                      <a:alpha val="43137"/>
                    </a:srgbClr>
                  </a:outerShdw>
                </a:effectLst>
                <a:latin typeface="黑体" charset="0"/>
                <a:ea typeface="黑体" charset="0"/>
              </a:rPr>
              <a:t>速  度</a:t>
            </a:r>
          </a:p>
        </p:txBody>
      </p:sp>
      <p:pic>
        <p:nvPicPr>
          <p:cNvPr id="4" name="图片 3" descr="新文档-2019-07-16-21.13"/>
          <p:cNvPicPr>
            <a:picLocks noChangeAspect="1"/>
          </p:cNvPicPr>
          <p:nvPr/>
        </p:nvPicPr>
        <p:blipFill>
          <a:blip r:embed="rId2">
            <a:lum bright="-72000"/>
          </a:blip>
          <a:stretch>
            <a:fillRect/>
          </a:stretch>
        </p:blipFill>
        <p:spPr>
          <a:xfrm>
            <a:off x="263525" y="862330"/>
            <a:ext cx="7474585" cy="3240405"/>
          </a:xfrm>
          <a:prstGeom prst="rect">
            <a:avLst/>
          </a:prstGeom>
        </p:spPr>
      </p:pic>
      <p:sp>
        <p:nvSpPr>
          <p:cNvPr id="10" name="线形标注 3(带边框和强调线) 9"/>
          <p:cNvSpPr/>
          <p:nvPr/>
        </p:nvSpPr>
        <p:spPr>
          <a:xfrm rot="10800000">
            <a:off x="614680" y="2570480"/>
            <a:ext cx="2651760" cy="298450"/>
          </a:xfrm>
          <a:prstGeom prst="accentBorderCallout3">
            <a:avLst>
              <a:gd name="adj1" fmla="val 18750"/>
              <a:gd name="adj2" fmla="val -8333"/>
              <a:gd name="adj3" fmla="val 18750"/>
              <a:gd name="adj4" fmla="val -16667"/>
              <a:gd name="adj5" fmla="val 100000"/>
              <a:gd name="adj6" fmla="val -16667"/>
              <a:gd name="adj7" fmla="val 174468"/>
              <a:gd name="adj8" fmla="val -27035"/>
            </a:avLst>
          </a:prstGeom>
          <a:noFill/>
          <a:ln w="28575" cmpd="dbl">
            <a:solidFill>
              <a:srgbClr val="FF6600"/>
            </a:solidFill>
            <a:prstDash val="solid"/>
            <a:beve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nvSpPr>
        <p:spPr>
          <a:xfrm>
            <a:off x="4012565" y="2088515"/>
            <a:ext cx="3549650" cy="457200"/>
          </a:xfrm>
          <a:prstGeom prst="rect">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p:spPr>
        <p:txBody>
          <a:bodyPr wrap="none" rtlCol="0">
            <a:spAutoFit/>
          </a:bodyPr>
          <a:lstStyle/>
          <a:p>
            <a:r>
              <a:rPr lang="zh-CN" altLang="en-US" sz="2400" b="1">
                <a:effectLst>
                  <a:outerShdw blurRad="38100" dist="38100" dir="2700000" algn="tl">
                    <a:srgbClr val="000000">
                      <a:alpha val="43137"/>
                    </a:srgbClr>
                  </a:outerShdw>
                </a:effectLst>
                <a:latin typeface="仿宋" charset="0"/>
                <a:ea typeface="仿宋" charset="0"/>
              </a:rPr>
              <a:t>你知道它的物理意义吗？</a:t>
            </a:r>
          </a:p>
        </p:txBody>
      </p:sp>
      <p:sp>
        <p:nvSpPr>
          <p:cNvPr id="12" name="文本框 11"/>
          <p:cNvSpPr txBox="1"/>
          <p:nvPr/>
        </p:nvSpPr>
        <p:spPr>
          <a:xfrm>
            <a:off x="374015" y="4234815"/>
            <a:ext cx="8032115" cy="518160"/>
          </a:xfrm>
          <a:prstGeom prst="rect">
            <a:avLst/>
          </a:prstGeom>
          <a:noFill/>
        </p:spPr>
        <p:txBody>
          <a:bodyPr wrap="none" rtlCol="0">
            <a:spAutoFit/>
          </a:bodyPr>
          <a:lstStyle/>
          <a:p>
            <a:r>
              <a:rPr lang="zh-CN" altLang="en-US" sz="2800" b="1">
                <a:effectLst>
                  <a:outerShdw blurRad="38100" dist="38100" dir="2700000" algn="tl">
                    <a:srgbClr val="000000">
                      <a:alpha val="43137"/>
                    </a:srgbClr>
                  </a:outerShdw>
                </a:effectLst>
                <a:latin typeface="黑体" charset="0"/>
                <a:ea typeface="黑体" charset="0"/>
              </a:rPr>
              <a:t>物理意义：</a:t>
            </a:r>
            <a:r>
              <a:rPr lang="zh-CN" altLang="en-US" sz="2800" b="1">
                <a:solidFill>
                  <a:srgbClr val="0000FF"/>
                </a:solidFill>
                <a:effectLst>
                  <a:outerShdw blurRad="38100" dist="38100" dir="2700000" algn="tl">
                    <a:srgbClr val="000000">
                      <a:alpha val="43137"/>
                    </a:srgbClr>
                  </a:outerShdw>
                </a:effectLst>
                <a:latin typeface="Times New Roman" charset="0"/>
                <a:ea typeface="+mj-ea"/>
              </a:rPr>
              <a:t>人步行时每</a:t>
            </a:r>
            <a:r>
              <a:rPr lang="en-US" altLang="zh-CN" sz="2800" b="1">
                <a:solidFill>
                  <a:srgbClr val="0000FF"/>
                </a:solidFill>
                <a:effectLst>
                  <a:outerShdw blurRad="38100" dist="38100" dir="2700000" algn="tl">
                    <a:srgbClr val="000000">
                      <a:alpha val="43137"/>
                    </a:srgbClr>
                  </a:outerShdw>
                </a:effectLst>
                <a:latin typeface="Times New Roman" charset="0"/>
                <a:ea typeface="+mj-ea"/>
              </a:rPr>
              <a:t>1s</a:t>
            </a:r>
            <a:r>
              <a:rPr lang="zh-CN" altLang="en-US" sz="2800" b="1">
                <a:solidFill>
                  <a:srgbClr val="0000FF"/>
                </a:solidFill>
                <a:effectLst>
                  <a:outerShdw blurRad="38100" dist="38100" dir="2700000" algn="tl">
                    <a:srgbClr val="000000">
                      <a:alpha val="43137"/>
                    </a:srgbClr>
                  </a:outerShdw>
                </a:effectLst>
                <a:latin typeface="Times New Roman" charset="0"/>
                <a:ea typeface="+mj-ea"/>
              </a:rPr>
              <a:t>行走的路程大约是</a:t>
            </a:r>
            <a:r>
              <a:rPr lang="en-US" altLang="zh-CN" sz="2800" b="1">
                <a:solidFill>
                  <a:srgbClr val="0000FF"/>
                </a:solidFill>
                <a:effectLst>
                  <a:outerShdw blurRad="38100" dist="38100" dir="2700000" algn="tl">
                    <a:srgbClr val="000000">
                      <a:alpha val="43137"/>
                    </a:srgbClr>
                  </a:outerShdw>
                </a:effectLst>
                <a:latin typeface="Times New Roman" charset="0"/>
                <a:ea typeface="+mj-ea"/>
              </a:rPr>
              <a:t>1.1m</a:t>
            </a:r>
            <a:r>
              <a:rPr lang="zh-CN" altLang="en-US" sz="2800" b="1">
                <a:effectLst>
                  <a:outerShdw blurRad="38100" dist="38100" dir="2700000" algn="tl">
                    <a:srgbClr val="000000">
                      <a:alpha val="43137"/>
                    </a:srgbClr>
                  </a:outerShdw>
                </a:effectLst>
                <a:latin typeface="Times New Roman" charset="0"/>
                <a:ea typeface="+mj-ea"/>
              </a:rPr>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1" presetClass="entr" presetSubtype="0" fill="hold" grpId="0" nodeType="afterEffect">
                                  <p:stCondLst>
                                    <p:cond delay="0"/>
                                  </p:stCondLst>
                                  <p:childTnLst>
                                    <p:set>
                                      <p:cBhvr>
                                        <p:cTn id="11" dur="1" fill="hold">
                                          <p:stCondLst>
                                            <p:cond delay="0"/>
                                          </p:stCondLst>
                                        </p:cTn>
                                        <p:tgtEl>
                                          <p:spTgt spid="11"/>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2" presetClass="entr" presetSubtype="4" fill="hold" grpId="0" nodeType="clickEffect">
                                  <p:stCondLst>
                                    <p:cond delay="0"/>
                                  </p:stCondLst>
                                  <p:childTnLst>
                                    <p:set>
                                      <p:cBhvr>
                                        <p:cTn id="15" dur="1" fill="hold">
                                          <p:stCondLst>
                                            <p:cond delay="0"/>
                                          </p:stCondLst>
                                        </p:cTn>
                                        <p:tgtEl>
                                          <p:spTgt spid="12"/>
                                        </p:tgtEl>
                                        <p:attrNameLst>
                                          <p:attrName>style.visibility</p:attrName>
                                        </p:attrNameLst>
                                      </p:cBhvr>
                                      <p:to>
                                        <p:strVal val="visible"/>
                                      </p:to>
                                    </p:set>
                                    <p:anim calcmode="lin" valueType="num">
                                      <p:cBhvr additive="base">
                                        <p:cTn id="16" dur="500"/>
                                        <p:tgtEl>
                                          <p:spTgt spid="12"/>
                                        </p:tgtEl>
                                        <p:attrNameLst>
                                          <p:attrName>ppt_y</p:attrName>
                                        </p:attrNameLst>
                                      </p:cBhvr>
                                      <p:tavLst>
                                        <p:tav tm="0">
                                          <p:val>
                                            <p:strVal val="#ppt_y+#ppt_h*1.125000"/>
                                          </p:val>
                                        </p:tav>
                                        <p:tav tm="100000">
                                          <p:val>
                                            <p:strVal val="#ppt_y"/>
                                          </p:val>
                                        </p:tav>
                                      </p:tavLst>
                                    </p:anim>
                                    <p:animEffect transition="in" filter="wipe(up)">
                                      <p:cBhvr>
                                        <p:cTn id="1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2" grpId="0"/>
    </p:bldLst>
  </p:timing>
</p:sld>
</file>

<file path=ppt/theme/theme1.xml><?xml version="1.0" encoding="utf-8"?>
<a:theme xmlns:a="http://schemas.openxmlformats.org/drawingml/2006/main" name="蓝色波浪">
  <a:themeElements>
    <a:clrScheme name="">
      <a:dk1>
        <a:srgbClr val="000000"/>
      </a:dk1>
      <a:lt1>
        <a:srgbClr val="FFFFFF"/>
      </a:lt1>
      <a:dk2>
        <a:srgbClr val="000000"/>
      </a:dk2>
      <a:lt2>
        <a:srgbClr val="969696"/>
      </a:lt2>
      <a:accent1>
        <a:srgbClr val="0066CC"/>
      </a:accent1>
      <a:accent2>
        <a:srgbClr val="3399FF"/>
      </a:accent2>
      <a:accent3>
        <a:srgbClr val="FFFFFF"/>
      </a:accent3>
      <a:accent4>
        <a:srgbClr val="000000"/>
      </a:accent4>
      <a:accent5>
        <a:srgbClr val="AAB9E2"/>
      </a:accent5>
      <a:accent6>
        <a:srgbClr val="2D89E5"/>
      </a:accent6>
      <a:hlink>
        <a:srgbClr val="CC3300"/>
      </a:hlink>
      <a:folHlink>
        <a:srgbClr val="996600"/>
      </a:folHlink>
    </a:clrScheme>
    <a:fontScheme name="">
      <a:majorFont>
        <a:latin typeface="Arial"/>
        <a:ea typeface="宋体"/>
        <a:cs typeface=""/>
      </a:majorFont>
      <a:minorFont>
        <a:latin typeface="Arial"/>
        <a:ea typeface="宋体"/>
        <a:cs typeface=""/>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7B7E5"/>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
        <a:dk1>
          <a:srgbClr val="000000"/>
        </a:dk1>
        <a:lt1>
          <a:srgbClr val="DEF6F1"/>
        </a:lt1>
        <a:dk2>
          <a:srgbClr val="000000"/>
        </a:dk2>
        <a:lt2>
          <a:srgbClr val="969696"/>
        </a:lt2>
        <a:accent1>
          <a:srgbClr val="FFFFFF"/>
        </a:accent1>
        <a:accent2>
          <a:srgbClr val="8DC6FF"/>
        </a:accent2>
        <a:accent3>
          <a:srgbClr val="EBFAF7"/>
        </a:accent3>
        <a:accent4>
          <a:srgbClr val="000000"/>
        </a:accent4>
        <a:accent5>
          <a:srgbClr val="FFFFFF"/>
        </a:accent5>
        <a:accent6>
          <a:srgbClr val="7EB1E5"/>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7B7"/>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
        <a:dk1>
          <a:srgbClr val="FFFFFF"/>
        </a:dk1>
        <a:lt1>
          <a:srgbClr val="008080"/>
        </a:lt1>
        <a:dk2>
          <a:srgbClr val="FFFF99"/>
        </a:dk2>
        <a:lt2>
          <a:srgbClr val="005A58"/>
        </a:lt2>
        <a:accent1>
          <a:srgbClr val="006462"/>
        </a:accent1>
        <a:accent2>
          <a:srgbClr val="6D6FC7"/>
        </a:accent2>
        <a:accent3>
          <a:srgbClr val="AAC1C1"/>
        </a:accent3>
        <a:accent4>
          <a:srgbClr val="DCDCDC"/>
        </a:accent4>
        <a:accent5>
          <a:srgbClr val="AAB8B8"/>
        </a:accent5>
        <a:accent6>
          <a:srgbClr val="6163B2"/>
        </a:accent6>
        <a:hlink>
          <a:srgbClr val="00FFFF"/>
        </a:hlink>
        <a:folHlink>
          <a:srgbClr val="00FF00"/>
        </a:folHlink>
      </a:clrScheme>
      <a:clrMap bg1="lt1" tx1="dk1" bg2="lt2" tx2="dk2" accent1="accent1" accent2="accent2" accent3="accent3" accent4="accent4" accent5="accent5" accent6="accent6" hlink="hlink" folHlink="folHlink"/>
    </a:extraClrScheme>
    <a:extraClrScheme>
      <a:clrScheme name="">
        <a:dk1>
          <a:srgbClr val="FFFFFF"/>
        </a:dk1>
        <a:lt1>
          <a:srgbClr val="800000"/>
        </a:lt1>
        <a:dk2>
          <a:srgbClr val="DFD293"/>
        </a:dk2>
        <a:lt2>
          <a:srgbClr val="5C1F00"/>
        </a:lt2>
        <a:accent1>
          <a:srgbClr val="CC3300"/>
        </a:accent1>
        <a:accent2>
          <a:srgbClr val="BE7960"/>
        </a:accent2>
        <a:accent3>
          <a:srgbClr val="C1AAAA"/>
        </a:accent3>
        <a:accent4>
          <a:srgbClr val="DCDCDC"/>
        </a:accent4>
        <a:accent5>
          <a:srgbClr val="E2ADAA"/>
        </a:accent5>
        <a:accent6>
          <a:srgbClr val="AA6C55"/>
        </a:accent6>
        <a:hlink>
          <a:srgbClr val="FFFF99"/>
        </a:hlink>
        <a:folHlink>
          <a:srgbClr val="D3A219"/>
        </a:folHlink>
      </a:clrScheme>
      <a:clrMap bg1="lt1" tx1="dk1" bg2="lt2" tx2="dk2" accent1="accent1" accent2="accent2" accent3="accent3" accent4="accent4" accent5="accent5" accent6="accent6" hlink="hlink" folHlink="folHlink"/>
    </a:extraClrScheme>
    <a:extraClrScheme>
      <a:clrScheme name="">
        <a:dk1>
          <a:srgbClr val="FFFFFF"/>
        </a:dk1>
        <a:lt1>
          <a:srgbClr val="000099"/>
        </a:lt1>
        <a:dk2>
          <a:srgbClr val="CCFFFF"/>
        </a:dk2>
        <a:lt2>
          <a:srgbClr val="003366"/>
        </a:lt2>
        <a:accent1>
          <a:srgbClr val="3366CC"/>
        </a:accent1>
        <a:accent2>
          <a:srgbClr val="00B000"/>
        </a:accent2>
        <a:accent3>
          <a:srgbClr val="AAAACA"/>
        </a:accent3>
        <a:accent4>
          <a:srgbClr val="DCDCDC"/>
        </a:accent4>
        <a:accent5>
          <a:srgbClr val="ADB9E2"/>
        </a:accent5>
        <a:accent6>
          <a:srgbClr val="009D00"/>
        </a:accent6>
        <a:hlink>
          <a:srgbClr val="66CCFF"/>
        </a:hlink>
        <a:folHlink>
          <a:srgbClr val="FFE701"/>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E3EBF1"/>
        </a:dk2>
        <a:lt2>
          <a:srgbClr val="336699"/>
        </a:lt2>
        <a:accent1>
          <a:srgbClr val="003399"/>
        </a:accent1>
        <a:accent2>
          <a:srgbClr val="468A4B"/>
        </a:accent2>
        <a:accent3>
          <a:srgbClr val="AAAAAA"/>
        </a:accent3>
        <a:accent4>
          <a:srgbClr val="DCDCDC"/>
        </a:accent4>
        <a:accent5>
          <a:srgbClr val="AAADCA"/>
        </a:accent5>
        <a:accent6>
          <a:srgbClr val="3E7B43"/>
        </a:accent6>
        <a:hlink>
          <a:srgbClr val="66CCFF"/>
        </a:hlink>
        <a:folHlink>
          <a:srgbClr val="F0E500"/>
        </a:folHlink>
      </a:clrScheme>
      <a:clrMap bg1="lt1" tx1="dk1" bg2="lt2" tx2="dk2" accent1="accent1" accent2="accent2" accent3="accent3" accent4="accent4" accent5="accent5" accent6="accent6" hlink="hlink" folHlink="folHlink"/>
    </a:extraClrScheme>
    <a:extraClrScheme>
      <a:clrScheme name="">
        <a:dk1>
          <a:srgbClr val="FFFFFF"/>
        </a:dk1>
        <a:lt1>
          <a:srgbClr val="686B5D"/>
        </a:lt1>
        <a:dk2>
          <a:srgbClr val="D1D1CB"/>
        </a:dk2>
        <a:lt2>
          <a:srgbClr val="777777"/>
        </a:lt2>
        <a:accent1>
          <a:srgbClr val="909082"/>
        </a:accent1>
        <a:accent2>
          <a:srgbClr val="809EA8"/>
        </a:accent2>
        <a:accent3>
          <a:srgbClr val="B9BAB6"/>
        </a:accent3>
        <a:accent4>
          <a:srgbClr val="DCDCDC"/>
        </a:accent4>
        <a:accent5>
          <a:srgbClr val="C7C7C1"/>
        </a:accent5>
        <a:accent6>
          <a:srgbClr val="728D96"/>
        </a:accent6>
        <a:hlink>
          <a:srgbClr val="FFCC66"/>
        </a:hlink>
        <a:folHlink>
          <a:srgbClr val="E9DCB9"/>
        </a:folHlink>
      </a:clrScheme>
      <a:clrMap bg1="lt1" tx1="dk1" bg2="lt2" tx2="dk2" accent1="accent1" accent2="accent2" accent3="accent3" accent4="accent4" accent5="accent5" accent6="accent6" hlink="hlink" folHlink="folHlink"/>
    </a:extraClrScheme>
    <a:extraClrScheme>
      <a:clrScheme name="">
        <a:dk1>
          <a:srgbClr val="FFFFFF"/>
        </a:dk1>
        <a:lt1>
          <a:srgbClr val="666699"/>
        </a:lt1>
        <a:dk2>
          <a:srgbClr val="FFFFFF"/>
        </a:dk2>
        <a:lt2>
          <a:srgbClr val="3E3E5C"/>
        </a:lt2>
        <a:accent1>
          <a:srgbClr val="60597B"/>
        </a:accent1>
        <a:accent2>
          <a:srgbClr val="6666FF"/>
        </a:accent2>
        <a:accent3>
          <a:srgbClr val="B9B9CA"/>
        </a:accent3>
        <a:accent4>
          <a:srgbClr val="DCDCDC"/>
        </a:accent4>
        <a:accent5>
          <a:srgbClr val="B7B5BF"/>
        </a:accent5>
        <a:accent6>
          <a:srgbClr val="5B5BE5"/>
        </a:accent6>
        <a:hlink>
          <a:srgbClr val="99CCFF"/>
        </a:hlink>
        <a:folHlink>
          <a:srgbClr val="FFFF99"/>
        </a:folHlink>
      </a:clrScheme>
      <a:clrMap bg1="lt1" tx1="dk1" bg2="lt2" tx2="dk2" accent1="accent1" accent2="accent2" accent3="accent3" accent4="accent4" accent5="accent5" accent6="accent6" hlink="hlink" folHlink="folHlink"/>
    </a:extraClrScheme>
    <a:extraClrScheme>
      <a:clrScheme name="">
        <a:dk1>
          <a:srgbClr val="FFFFFF"/>
        </a:dk1>
        <a:lt1>
          <a:srgbClr val="523E26"/>
        </a:lt1>
        <a:dk2>
          <a:srgbClr val="DFC08D"/>
        </a:dk2>
        <a:lt2>
          <a:srgbClr val="2D2015"/>
        </a:lt2>
        <a:accent1>
          <a:srgbClr val="8C7B70"/>
        </a:accent1>
        <a:accent2>
          <a:srgbClr val="8F5F2F"/>
        </a:accent2>
        <a:accent3>
          <a:srgbClr val="B3AFAB"/>
        </a:accent3>
        <a:accent4>
          <a:srgbClr val="DCDCDC"/>
        </a:accent4>
        <a:accent5>
          <a:srgbClr val="C5BFBC"/>
        </a:accent5>
        <a:accent6>
          <a:srgbClr val="805529"/>
        </a:accent6>
        <a:hlink>
          <a:srgbClr val="CCB400"/>
        </a:hlink>
        <a:folHlink>
          <a:srgbClr val="8C9EA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969696"/>
        </a:lt2>
        <a:accent1>
          <a:srgbClr val="0066CC"/>
        </a:accent1>
        <a:accent2>
          <a:srgbClr val="3399FF"/>
        </a:accent2>
        <a:accent3>
          <a:srgbClr val="FFFFFF"/>
        </a:accent3>
        <a:accent4>
          <a:srgbClr val="000000"/>
        </a:accent4>
        <a:accent5>
          <a:srgbClr val="AAB9E2"/>
        </a:accent5>
        <a:accent6>
          <a:srgbClr val="2D89E5"/>
        </a:accent6>
        <a:hlink>
          <a:srgbClr val="CC3300"/>
        </a:hlink>
        <a:folHlink>
          <a:srgbClr val="99660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蓝色波浪">
  <a:themeElements>
    <a:clrScheme name="">
      <a:dk1>
        <a:srgbClr val="000000"/>
      </a:dk1>
      <a:lt1>
        <a:srgbClr val="FFFFFF"/>
      </a:lt1>
      <a:dk2>
        <a:srgbClr val="000000"/>
      </a:dk2>
      <a:lt2>
        <a:srgbClr val="969696"/>
      </a:lt2>
      <a:accent1>
        <a:srgbClr val="0066CC"/>
      </a:accent1>
      <a:accent2>
        <a:srgbClr val="3399FF"/>
      </a:accent2>
      <a:accent3>
        <a:srgbClr val="FFFFFF"/>
      </a:accent3>
      <a:accent4>
        <a:srgbClr val="000000"/>
      </a:accent4>
      <a:accent5>
        <a:srgbClr val="AAB9E2"/>
      </a:accent5>
      <a:accent6>
        <a:srgbClr val="2D89E5"/>
      </a:accent6>
      <a:hlink>
        <a:srgbClr val="CC3300"/>
      </a:hlink>
      <a:folHlink>
        <a:srgbClr val="996600"/>
      </a:folHlink>
    </a:clrScheme>
    <a:fontScheme name="">
      <a:majorFont>
        <a:latin typeface="Arial"/>
        <a:ea typeface="宋体"/>
        <a:cs typeface=""/>
      </a:majorFont>
      <a:minorFont>
        <a:latin typeface="Arial"/>
        <a:ea typeface="宋体"/>
        <a:cs typeface=""/>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7B7E5"/>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
        <a:dk1>
          <a:srgbClr val="000000"/>
        </a:dk1>
        <a:lt1>
          <a:srgbClr val="DEF6F1"/>
        </a:lt1>
        <a:dk2>
          <a:srgbClr val="000000"/>
        </a:dk2>
        <a:lt2>
          <a:srgbClr val="969696"/>
        </a:lt2>
        <a:accent1>
          <a:srgbClr val="FFFFFF"/>
        </a:accent1>
        <a:accent2>
          <a:srgbClr val="8DC6FF"/>
        </a:accent2>
        <a:accent3>
          <a:srgbClr val="EBFAF7"/>
        </a:accent3>
        <a:accent4>
          <a:srgbClr val="000000"/>
        </a:accent4>
        <a:accent5>
          <a:srgbClr val="FFFFFF"/>
        </a:accent5>
        <a:accent6>
          <a:srgbClr val="7EB1E5"/>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7B7"/>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
        <a:dk1>
          <a:srgbClr val="FFFFFF"/>
        </a:dk1>
        <a:lt1>
          <a:srgbClr val="008080"/>
        </a:lt1>
        <a:dk2>
          <a:srgbClr val="FFFF99"/>
        </a:dk2>
        <a:lt2>
          <a:srgbClr val="005A58"/>
        </a:lt2>
        <a:accent1>
          <a:srgbClr val="006462"/>
        </a:accent1>
        <a:accent2>
          <a:srgbClr val="6D6FC7"/>
        </a:accent2>
        <a:accent3>
          <a:srgbClr val="AAC1C1"/>
        </a:accent3>
        <a:accent4>
          <a:srgbClr val="DCDCDC"/>
        </a:accent4>
        <a:accent5>
          <a:srgbClr val="AAB8B8"/>
        </a:accent5>
        <a:accent6>
          <a:srgbClr val="6163B2"/>
        </a:accent6>
        <a:hlink>
          <a:srgbClr val="00FFFF"/>
        </a:hlink>
        <a:folHlink>
          <a:srgbClr val="00FF00"/>
        </a:folHlink>
      </a:clrScheme>
      <a:clrMap bg1="lt1" tx1="dk1" bg2="lt2" tx2="dk2" accent1="accent1" accent2="accent2" accent3="accent3" accent4="accent4" accent5="accent5" accent6="accent6" hlink="hlink" folHlink="folHlink"/>
    </a:extraClrScheme>
    <a:extraClrScheme>
      <a:clrScheme name="">
        <a:dk1>
          <a:srgbClr val="FFFFFF"/>
        </a:dk1>
        <a:lt1>
          <a:srgbClr val="800000"/>
        </a:lt1>
        <a:dk2>
          <a:srgbClr val="DFD293"/>
        </a:dk2>
        <a:lt2>
          <a:srgbClr val="5C1F00"/>
        </a:lt2>
        <a:accent1>
          <a:srgbClr val="CC3300"/>
        </a:accent1>
        <a:accent2>
          <a:srgbClr val="BE7960"/>
        </a:accent2>
        <a:accent3>
          <a:srgbClr val="C1AAAA"/>
        </a:accent3>
        <a:accent4>
          <a:srgbClr val="DCDCDC"/>
        </a:accent4>
        <a:accent5>
          <a:srgbClr val="E2ADAA"/>
        </a:accent5>
        <a:accent6>
          <a:srgbClr val="AA6C55"/>
        </a:accent6>
        <a:hlink>
          <a:srgbClr val="FFFF99"/>
        </a:hlink>
        <a:folHlink>
          <a:srgbClr val="D3A219"/>
        </a:folHlink>
      </a:clrScheme>
      <a:clrMap bg1="lt1" tx1="dk1" bg2="lt2" tx2="dk2" accent1="accent1" accent2="accent2" accent3="accent3" accent4="accent4" accent5="accent5" accent6="accent6" hlink="hlink" folHlink="folHlink"/>
    </a:extraClrScheme>
    <a:extraClrScheme>
      <a:clrScheme name="">
        <a:dk1>
          <a:srgbClr val="FFFFFF"/>
        </a:dk1>
        <a:lt1>
          <a:srgbClr val="000099"/>
        </a:lt1>
        <a:dk2>
          <a:srgbClr val="CCFFFF"/>
        </a:dk2>
        <a:lt2>
          <a:srgbClr val="003366"/>
        </a:lt2>
        <a:accent1>
          <a:srgbClr val="3366CC"/>
        </a:accent1>
        <a:accent2>
          <a:srgbClr val="00B000"/>
        </a:accent2>
        <a:accent3>
          <a:srgbClr val="AAAACA"/>
        </a:accent3>
        <a:accent4>
          <a:srgbClr val="DCDCDC"/>
        </a:accent4>
        <a:accent5>
          <a:srgbClr val="ADB9E2"/>
        </a:accent5>
        <a:accent6>
          <a:srgbClr val="009D00"/>
        </a:accent6>
        <a:hlink>
          <a:srgbClr val="66CCFF"/>
        </a:hlink>
        <a:folHlink>
          <a:srgbClr val="FFE701"/>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E3EBF1"/>
        </a:dk2>
        <a:lt2>
          <a:srgbClr val="336699"/>
        </a:lt2>
        <a:accent1>
          <a:srgbClr val="003399"/>
        </a:accent1>
        <a:accent2>
          <a:srgbClr val="468A4B"/>
        </a:accent2>
        <a:accent3>
          <a:srgbClr val="AAAAAA"/>
        </a:accent3>
        <a:accent4>
          <a:srgbClr val="DCDCDC"/>
        </a:accent4>
        <a:accent5>
          <a:srgbClr val="AAADCA"/>
        </a:accent5>
        <a:accent6>
          <a:srgbClr val="3E7B43"/>
        </a:accent6>
        <a:hlink>
          <a:srgbClr val="66CCFF"/>
        </a:hlink>
        <a:folHlink>
          <a:srgbClr val="F0E500"/>
        </a:folHlink>
      </a:clrScheme>
      <a:clrMap bg1="lt1" tx1="dk1" bg2="lt2" tx2="dk2" accent1="accent1" accent2="accent2" accent3="accent3" accent4="accent4" accent5="accent5" accent6="accent6" hlink="hlink" folHlink="folHlink"/>
    </a:extraClrScheme>
    <a:extraClrScheme>
      <a:clrScheme name="">
        <a:dk1>
          <a:srgbClr val="FFFFFF"/>
        </a:dk1>
        <a:lt1>
          <a:srgbClr val="686B5D"/>
        </a:lt1>
        <a:dk2>
          <a:srgbClr val="D1D1CB"/>
        </a:dk2>
        <a:lt2>
          <a:srgbClr val="777777"/>
        </a:lt2>
        <a:accent1>
          <a:srgbClr val="909082"/>
        </a:accent1>
        <a:accent2>
          <a:srgbClr val="809EA8"/>
        </a:accent2>
        <a:accent3>
          <a:srgbClr val="B9BAB6"/>
        </a:accent3>
        <a:accent4>
          <a:srgbClr val="DCDCDC"/>
        </a:accent4>
        <a:accent5>
          <a:srgbClr val="C7C7C1"/>
        </a:accent5>
        <a:accent6>
          <a:srgbClr val="728D96"/>
        </a:accent6>
        <a:hlink>
          <a:srgbClr val="FFCC66"/>
        </a:hlink>
        <a:folHlink>
          <a:srgbClr val="E9DCB9"/>
        </a:folHlink>
      </a:clrScheme>
      <a:clrMap bg1="lt1" tx1="dk1" bg2="lt2" tx2="dk2" accent1="accent1" accent2="accent2" accent3="accent3" accent4="accent4" accent5="accent5" accent6="accent6" hlink="hlink" folHlink="folHlink"/>
    </a:extraClrScheme>
    <a:extraClrScheme>
      <a:clrScheme name="">
        <a:dk1>
          <a:srgbClr val="FFFFFF"/>
        </a:dk1>
        <a:lt1>
          <a:srgbClr val="666699"/>
        </a:lt1>
        <a:dk2>
          <a:srgbClr val="FFFFFF"/>
        </a:dk2>
        <a:lt2>
          <a:srgbClr val="3E3E5C"/>
        </a:lt2>
        <a:accent1>
          <a:srgbClr val="60597B"/>
        </a:accent1>
        <a:accent2>
          <a:srgbClr val="6666FF"/>
        </a:accent2>
        <a:accent3>
          <a:srgbClr val="B9B9CA"/>
        </a:accent3>
        <a:accent4>
          <a:srgbClr val="DCDCDC"/>
        </a:accent4>
        <a:accent5>
          <a:srgbClr val="B7B5BF"/>
        </a:accent5>
        <a:accent6>
          <a:srgbClr val="5B5BE5"/>
        </a:accent6>
        <a:hlink>
          <a:srgbClr val="99CCFF"/>
        </a:hlink>
        <a:folHlink>
          <a:srgbClr val="FFFF99"/>
        </a:folHlink>
      </a:clrScheme>
      <a:clrMap bg1="lt1" tx1="dk1" bg2="lt2" tx2="dk2" accent1="accent1" accent2="accent2" accent3="accent3" accent4="accent4" accent5="accent5" accent6="accent6" hlink="hlink" folHlink="folHlink"/>
    </a:extraClrScheme>
    <a:extraClrScheme>
      <a:clrScheme name="">
        <a:dk1>
          <a:srgbClr val="FFFFFF"/>
        </a:dk1>
        <a:lt1>
          <a:srgbClr val="523E26"/>
        </a:lt1>
        <a:dk2>
          <a:srgbClr val="DFC08D"/>
        </a:dk2>
        <a:lt2>
          <a:srgbClr val="2D2015"/>
        </a:lt2>
        <a:accent1>
          <a:srgbClr val="8C7B70"/>
        </a:accent1>
        <a:accent2>
          <a:srgbClr val="8F5F2F"/>
        </a:accent2>
        <a:accent3>
          <a:srgbClr val="B3AFAB"/>
        </a:accent3>
        <a:accent4>
          <a:srgbClr val="DCDCDC"/>
        </a:accent4>
        <a:accent5>
          <a:srgbClr val="C5BFBC"/>
        </a:accent5>
        <a:accent6>
          <a:srgbClr val="805529"/>
        </a:accent6>
        <a:hlink>
          <a:srgbClr val="CCB400"/>
        </a:hlink>
        <a:folHlink>
          <a:srgbClr val="8C9EA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969696"/>
        </a:lt2>
        <a:accent1>
          <a:srgbClr val="0066CC"/>
        </a:accent1>
        <a:accent2>
          <a:srgbClr val="3399FF"/>
        </a:accent2>
        <a:accent3>
          <a:srgbClr val="FFFFFF"/>
        </a:accent3>
        <a:accent4>
          <a:srgbClr val="000000"/>
        </a:accent4>
        <a:accent5>
          <a:srgbClr val="AAB9E2"/>
        </a:accent5>
        <a:accent6>
          <a:srgbClr val="2D89E5"/>
        </a:accent6>
        <a:hlink>
          <a:srgbClr val="CC3300"/>
        </a:hlink>
        <a:folHlink>
          <a:srgbClr val="99660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蓝色波浪">
  <a:themeElements>
    <a:clrScheme name="">
      <a:dk1>
        <a:srgbClr val="000000"/>
      </a:dk1>
      <a:lt1>
        <a:srgbClr val="FFFFFF"/>
      </a:lt1>
      <a:dk2>
        <a:srgbClr val="000000"/>
      </a:dk2>
      <a:lt2>
        <a:srgbClr val="969696"/>
      </a:lt2>
      <a:accent1>
        <a:srgbClr val="0066CC"/>
      </a:accent1>
      <a:accent2>
        <a:srgbClr val="3399FF"/>
      </a:accent2>
      <a:accent3>
        <a:srgbClr val="FFFFFF"/>
      </a:accent3>
      <a:accent4>
        <a:srgbClr val="000000"/>
      </a:accent4>
      <a:accent5>
        <a:srgbClr val="AAB9E2"/>
      </a:accent5>
      <a:accent6>
        <a:srgbClr val="2D89E5"/>
      </a:accent6>
      <a:hlink>
        <a:srgbClr val="CC3300"/>
      </a:hlink>
      <a:folHlink>
        <a:srgbClr val="996600"/>
      </a:folHlink>
    </a:clrScheme>
    <a:fontScheme name="">
      <a:majorFont>
        <a:latin typeface="Arial"/>
        <a:ea typeface="宋体"/>
        <a:cs typeface=""/>
      </a:majorFont>
      <a:minorFont>
        <a:latin typeface="Arial"/>
        <a:ea typeface="宋体"/>
        <a:cs typeface=""/>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7B7E5"/>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
        <a:dk1>
          <a:srgbClr val="000000"/>
        </a:dk1>
        <a:lt1>
          <a:srgbClr val="DEF6F1"/>
        </a:lt1>
        <a:dk2>
          <a:srgbClr val="000000"/>
        </a:dk2>
        <a:lt2>
          <a:srgbClr val="969696"/>
        </a:lt2>
        <a:accent1>
          <a:srgbClr val="FFFFFF"/>
        </a:accent1>
        <a:accent2>
          <a:srgbClr val="8DC6FF"/>
        </a:accent2>
        <a:accent3>
          <a:srgbClr val="EBFAF7"/>
        </a:accent3>
        <a:accent4>
          <a:srgbClr val="000000"/>
        </a:accent4>
        <a:accent5>
          <a:srgbClr val="FFFFFF"/>
        </a:accent5>
        <a:accent6>
          <a:srgbClr val="7EB1E5"/>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7B7"/>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
        <a:dk1>
          <a:srgbClr val="FFFFFF"/>
        </a:dk1>
        <a:lt1>
          <a:srgbClr val="008080"/>
        </a:lt1>
        <a:dk2>
          <a:srgbClr val="FFFF99"/>
        </a:dk2>
        <a:lt2>
          <a:srgbClr val="005A58"/>
        </a:lt2>
        <a:accent1>
          <a:srgbClr val="006462"/>
        </a:accent1>
        <a:accent2>
          <a:srgbClr val="6D6FC7"/>
        </a:accent2>
        <a:accent3>
          <a:srgbClr val="AAC1C1"/>
        </a:accent3>
        <a:accent4>
          <a:srgbClr val="DCDCDC"/>
        </a:accent4>
        <a:accent5>
          <a:srgbClr val="AAB8B8"/>
        </a:accent5>
        <a:accent6>
          <a:srgbClr val="6163B2"/>
        </a:accent6>
        <a:hlink>
          <a:srgbClr val="00FFFF"/>
        </a:hlink>
        <a:folHlink>
          <a:srgbClr val="00FF00"/>
        </a:folHlink>
      </a:clrScheme>
      <a:clrMap bg1="lt1" tx1="dk1" bg2="lt2" tx2="dk2" accent1="accent1" accent2="accent2" accent3="accent3" accent4="accent4" accent5="accent5" accent6="accent6" hlink="hlink" folHlink="folHlink"/>
    </a:extraClrScheme>
    <a:extraClrScheme>
      <a:clrScheme name="">
        <a:dk1>
          <a:srgbClr val="FFFFFF"/>
        </a:dk1>
        <a:lt1>
          <a:srgbClr val="800000"/>
        </a:lt1>
        <a:dk2>
          <a:srgbClr val="DFD293"/>
        </a:dk2>
        <a:lt2>
          <a:srgbClr val="5C1F00"/>
        </a:lt2>
        <a:accent1>
          <a:srgbClr val="CC3300"/>
        </a:accent1>
        <a:accent2>
          <a:srgbClr val="BE7960"/>
        </a:accent2>
        <a:accent3>
          <a:srgbClr val="C1AAAA"/>
        </a:accent3>
        <a:accent4>
          <a:srgbClr val="DCDCDC"/>
        </a:accent4>
        <a:accent5>
          <a:srgbClr val="E2ADAA"/>
        </a:accent5>
        <a:accent6>
          <a:srgbClr val="AA6C55"/>
        </a:accent6>
        <a:hlink>
          <a:srgbClr val="FFFF99"/>
        </a:hlink>
        <a:folHlink>
          <a:srgbClr val="D3A219"/>
        </a:folHlink>
      </a:clrScheme>
      <a:clrMap bg1="lt1" tx1="dk1" bg2="lt2" tx2="dk2" accent1="accent1" accent2="accent2" accent3="accent3" accent4="accent4" accent5="accent5" accent6="accent6" hlink="hlink" folHlink="folHlink"/>
    </a:extraClrScheme>
    <a:extraClrScheme>
      <a:clrScheme name="">
        <a:dk1>
          <a:srgbClr val="FFFFFF"/>
        </a:dk1>
        <a:lt1>
          <a:srgbClr val="000099"/>
        </a:lt1>
        <a:dk2>
          <a:srgbClr val="CCFFFF"/>
        </a:dk2>
        <a:lt2>
          <a:srgbClr val="003366"/>
        </a:lt2>
        <a:accent1>
          <a:srgbClr val="3366CC"/>
        </a:accent1>
        <a:accent2>
          <a:srgbClr val="00B000"/>
        </a:accent2>
        <a:accent3>
          <a:srgbClr val="AAAACA"/>
        </a:accent3>
        <a:accent4>
          <a:srgbClr val="DCDCDC"/>
        </a:accent4>
        <a:accent5>
          <a:srgbClr val="ADB9E2"/>
        </a:accent5>
        <a:accent6>
          <a:srgbClr val="009D00"/>
        </a:accent6>
        <a:hlink>
          <a:srgbClr val="66CCFF"/>
        </a:hlink>
        <a:folHlink>
          <a:srgbClr val="FFE701"/>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E3EBF1"/>
        </a:dk2>
        <a:lt2>
          <a:srgbClr val="336699"/>
        </a:lt2>
        <a:accent1>
          <a:srgbClr val="003399"/>
        </a:accent1>
        <a:accent2>
          <a:srgbClr val="468A4B"/>
        </a:accent2>
        <a:accent3>
          <a:srgbClr val="AAAAAA"/>
        </a:accent3>
        <a:accent4>
          <a:srgbClr val="DCDCDC"/>
        </a:accent4>
        <a:accent5>
          <a:srgbClr val="AAADCA"/>
        </a:accent5>
        <a:accent6>
          <a:srgbClr val="3E7B43"/>
        </a:accent6>
        <a:hlink>
          <a:srgbClr val="66CCFF"/>
        </a:hlink>
        <a:folHlink>
          <a:srgbClr val="F0E500"/>
        </a:folHlink>
      </a:clrScheme>
      <a:clrMap bg1="lt1" tx1="dk1" bg2="lt2" tx2="dk2" accent1="accent1" accent2="accent2" accent3="accent3" accent4="accent4" accent5="accent5" accent6="accent6" hlink="hlink" folHlink="folHlink"/>
    </a:extraClrScheme>
    <a:extraClrScheme>
      <a:clrScheme name="">
        <a:dk1>
          <a:srgbClr val="FFFFFF"/>
        </a:dk1>
        <a:lt1>
          <a:srgbClr val="686B5D"/>
        </a:lt1>
        <a:dk2>
          <a:srgbClr val="D1D1CB"/>
        </a:dk2>
        <a:lt2>
          <a:srgbClr val="777777"/>
        </a:lt2>
        <a:accent1>
          <a:srgbClr val="909082"/>
        </a:accent1>
        <a:accent2>
          <a:srgbClr val="809EA8"/>
        </a:accent2>
        <a:accent3>
          <a:srgbClr val="B9BAB6"/>
        </a:accent3>
        <a:accent4>
          <a:srgbClr val="DCDCDC"/>
        </a:accent4>
        <a:accent5>
          <a:srgbClr val="C7C7C1"/>
        </a:accent5>
        <a:accent6>
          <a:srgbClr val="728D96"/>
        </a:accent6>
        <a:hlink>
          <a:srgbClr val="FFCC66"/>
        </a:hlink>
        <a:folHlink>
          <a:srgbClr val="E9DCB9"/>
        </a:folHlink>
      </a:clrScheme>
      <a:clrMap bg1="lt1" tx1="dk1" bg2="lt2" tx2="dk2" accent1="accent1" accent2="accent2" accent3="accent3" accent4="accent4" accent5="accent5" accent6="accent6" hlink="hlink" folHlink="folHlink"/>
    </a:extraClrScheme>
    <a:extraClrScheme>
      <a:clrScheme name="">
        <a:dk1>
          <a:srgbClr val="FFFFFF"/>
        </a:dk1>
        <a:lt1>
          <a:srgbClr val="666699"/>
        </a:lt1>
        <a:dk2>
          <a:srgbClr val="FFFFFF"/>
        </a:dk2>
        <a:lt2>
          <a:srgbClr val="3E3E5C"/>
        </a:lt2>
        <a:accent1>
          <a:srgbClr val="60597B"/>
        </a:accent1>
        <a:accent2>
          <a:srgbClr val="6666FF"/>
        </a:accent2>
        <a:accent3>
          <a:srgbClr val="B9B9CA"/>
        </a:accent3>
        <a:accent4>
          <a:srgbClr val="DCDCDC"/>
        </a:accent4>
        <a:accent5>
          <a:srgbClr val="B7B5BF"/>
        </a:accent5>
        <a:accent6>
          <a:srgbClr val="5B5BE5"/>
        </a:accent6>
        <a:hlink>
          <a:srgbClr val="99CCFF"/>
        </a:hlink>
        <a:folHlink>
          <a:srgbClr val="FFFF99"/>
        </a:folHlink>
      </a:clrScheme>
      <a:clrMap bg1="lt1" tx1="dk1" bg2="lt2" tx2="dk2" accent1="accent1" accent2="accent2" accent3="accent3" accent4="accent4" accent5="accent5" accent6="accent6" hlink="hlink" folHlink="folHlink"/>
    </a:extraClrScheme>
    <a:extraClrScheme>
      <a:clrScheme name="">
        <a:dk1>
          <a:srgbClr val="FFFFFF"/>
        </a:dk1>
        <a:lt1>
          <a:srgbClr val="523E26"/>
        </a:lt1>
        <a:dk2>
          <a:srgbClr val="DFC08D"/>
        </a:dk2>
        <a:lt2>
          <a:srgbClr val="2D2015"/>
        </a:lt2>
        <a:accent1>
          <a:srgbClr val="8C7B70"/>
        </a:accent1>
        <a:accent2>
          <a:srgbClr val="8F5F2F"/>
        </a:accent2>
        <a:accent3>
          <a:srgbClr val="B3AFAB"/>
        </a:accent3>
        <a:accent4>
          <a:srgbClr val="DCDCDC"/>
        </a:accent4>
        <a:accent5>
          <a:srgbClr val="C5BFBC"/>
        </a:accent5>
        <a:accent6>
          <a:srgbClr val="805529"/>
        </a:accent6>
        <a:hlink>
          <a:srgbClr val="CCB400"/>
        </a:hlink>
        <a:folHlink>
          <a:srgbClr val="8C9EA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969696"/>
        </a:lt2>
        <a:accent1>
          <a:srgbClr val="0066CC"/>
        </a:accent1>
        <a:accent2>
          <a:srgbClr val="3399FF"/>
        </a:accent2>
        <a:accent3>
          <a:srgbClr val="FFFFFF"/>
        </a:accent3>
        <a:accent4>
          <a:srgbClr val="000000"/>
        </a:accent4>
        <a:accent5>
          <a:srgbClr val="AAB9E2"/>
        </a:accent5>
        <a:accent6>
          <a:srgbClr val="2D89E5"/>
        </a:accent6>
        <a:hlink>
          <a:srgbClr val="CC3300"/>
        </a:hlink>
        <a:folHlink>
          <a:srgbClr val="99660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Default">
  <a:themeElements>
    <a:clrScheme name="Default">
      <a:dk1>
        <a:srgbClr val="000000"/>
      </a:dk1>
      <a:lt1>
        <a:srgbClr val="FFFFFF"/>
      </a:lt1>
      <a:dk2>
        <a:srgbClr val="A7A7A7"/>
      </a:dk2>
      <a:lt2>
        <a:srgbClr val="535353"/>
      </a:lt2>
      <a:accent1>
        <a:srgbClr val="BBE0E3"/>
      </a:accent1>
      <a:accent2>
        <a:srgbClr val="333399"/>
      </a:accent2>
      <a:accent3>
        <a:srgbClr val="8F8F8F"/>
      </a:accent3>
      <a:accent4>
        <a:srgbClr val="707070"/>
      </a:accent4>
      <a:accent5>
        <a:srgbClr val="DAEDEF"/>
      </a:accent5>
      <a:accent6>
        <a:srgbClr val="2D2D8A"/>
      </a:accent6>
      <a:hlink>
        <a:srgbClr val="0000FF"/>
      </a:hlink>
      <a:folHlink>
        <a:srgbClr val="FF00FF"/>
      </a:folHlink>
    </a:clrScheme>
    <a:fontScheme name="Default">
      <a:majorFont>
        <a:latin typeface="Helvetica Neue"/>
        <a:ea typeface="Helvetica Neue"/>
        <a:cs typeface="Helvetica Neue"/>
      </a:majorFont>
      <a:minorFont>
        <a:latin typeface="Helvetica"/>
        <a:ea typeface="Helvetica"/>
        <a:cs typeface="Helvetica"/>
      </a:minorFont>
    </a:fontScheme>
    <a:fmtScheme name="Default">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2F2F2"/>
        </a:solidFill>
        <a:ln w="25400" cap="flat">
          <a:solidFill>
            <a:srgbClr val="BBE0E3"/>
          </a:solidFill>
          <a:prstDash val="solid"/>
          <a:bevel/>
        </a:ln>
      </a:spPr>
      <a:bodyPr rot="0" spcFirstLastPara="1" vertOverflow="overflow" horzOverflow="overflow" vert="horz" wrap="square" lIns="45718" tIns="45718" rIns="45718" bIns="45718" numCol="1" spcCol="38100" rtlCol="0" anchor="ctr">
        <a:spAutoFit/>
      </a:bodyPr>
      <a:lstStyle>
        <a:def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latin typeface="+mn-lt"/>
            <a:ea typeface="+mn-ea"/>
            <a:cs typeface="+mn-cs"/>
            <a:sym typeface="Helvetica"/>
          </a:defRPr>
        </a:defPPr>
        <a:lvl1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BBE0E3"/>
          </a:solidFill>
          <a:prstDash val="solid"/>
          <a:bevel/>
        </a:ln>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latin typeface="+mn-lt"/>
            <a:ea typeface="+mn-ea"/>
            <a:cs typeface="+mn-cs"/>
            <a:sym typeface="Helvetica"/>
          </a:defRPr>
        </a:defPPr>
        <a:lvl1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1257</Words>
  <Application>WPS 演示</Application>
  <PresentationFormat>自定义</PresentationFormat>
  <Paragraphs>116</Paragraphs>
  <Slides>24</Slides>
  <Notes>0</Notes>
  <HiddenSlides>0</HiddenSlides>
  <MMClips>0</MMClips>
  <ScaleCrop>false</ScaleCrop>
  <HeadingPairs>
    <vt:vector size="6" baseType="variant">
      <vt:variant>
        <vt:lpstr>主题</vt:lpstr>
      </vt:variant>
      <vt:variant>
        <vt:i4>3</vt:i4>
      </vt:variant>
      <vt:variant>
        <vt:lpstr>嵌入 OLE 服务器</vt:lpstr>
      </vt:variant>
      <vt:variant>
        <vt:i4>1</vt:i4>
      </vt:variant>
      <vt:variant>
        <vt:lpstr>幻灯片标题</vt:lpstr>
      </vt:variant>
      <vt:variant>
        <vt:i4>24</vt:i4>
      </vt:variant>
    </vt:vector>
  </HeadingPairs>
  <TitlesOfParts>
    <vt:vector size="28" baseType="lpstr">
      <vt:lpstr>蓝色波浪</vt:lpstr>
      <vt:lpstr>1_蓝色波浪</vt:lpstr>
      <vt:lpstr>2_蓝色波浪</vt:lpstr>
      <vt:lpstr>Microsoft Office Word 97 - 2003 文档</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
  <cp:lastModifiedBy>lenovo</cp:lastModifiedBy>
  <cp:revision>488</cp:revision>
  <dcterms:created xsi:type="dcterms:W3CDTF">2019-07-16T12:29:00Z</dcterms:created>
  <dcterms:modified xsi:type="dcterms:W3CDTF">2019-10-15T08:20:46Z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2052-10.8.0.5562</vt:lpwstr>
  </property>
</Properties>
</file>