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wdp" ContentType="image/vnd.ms-photo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1992" r:id="rId5"/>
    <p:sldId id="2920" r:id="rId6"/>
    <p:sldId id="2921" r:id="rId7"/>
    <p:sldId id="2922" r:id="rId8"/>
    <p:sldId id="2923" r:id="rId9"/>
    <p:sldId id="2924" r:id="rId10"/>
    <p:sldId id="2925" r:id="rId11"/>
    <p:sldId id="2926" r:id="rId12"/>
    <p:sldId id="2927" r:id="rId13"/>
    <p:sldId id="2928" r:id="rId14"/>
    <p:sldId id="2929" r:id="rId15"/>
    <p:sldId id="2930" r:id="rId16"/>
    <p:sldId id="2931" r:id="rId17"/>
    <p:sldId id="2932" r:id="rId18"/>
    <p:sldId id="2934" r:id="rId19"/>
    <p:sldId id="2935" r:id="rId20"/>
    <p:sldId id="2936" r:id="rId21"/>
    <p:sldId id="2937" r:id="rId22"/>
    <p:sldId id="2938" r:id="rId23"/>
    <p:sldId id="2939" r:id="rId24"/>
    <p:sldId id="2940" r:id="rId25"/>
    <p:sldId id="2941" r:id="rId26"/>
    <p:sldId id="2942" r:id="rId27"/>
    <p:sldId id="2943" r:id="rId28"/>
    <p:sldId id="2944" r:id="rId29"/>
    <p:sldId id="2945" r:id="rId30"/>
    <p:sldId id="2946" r:id="rId31"/>
    <p:sldId id="2947" r:id="rId32"/>
    <p:sldId id="2948" r:id="rId33"/>
    <p:sldId id="2933" r:id="rId34"/>
  </p:sldIdLst>
  <p:sldSz cx="9144000" cy="5143500" type="screen16x9"/>
  <p:notesSz cx="6858000" cy="9144000"/>
  <p:custDataLst>
    <p:tags r:id="rId35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90" userDrawn="1">
          <p15:clr>
            <a:srgbClr val="A4A3A4"/>
          </p15:clr>
        </p15:guide>
        <p15:guide id="2" pos="288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dao4" initials="d" lastIdx="0" clrIdx="93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790"/>
        <p:guide pos="288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slide" Target="slides/slide25.xml" /><Relationship Id="rId3" Type="http://schemas.openxmlformats.org/officeDocument/2006/relationships/notesMaster" Target="notesMasters/notesMaster1.xml" /><Relationship Id="rId30" Type="http://schemas.openxmlformats.org/officeDocument/2006/relationships/slide" Target="slides/slide26.xml" /><Relationship Id="rId31" Type="http://schemas.openxmlformats.org/officeDocument/2006/relationships/slide" Target="slides/slide27.xml" /><Relationship Id="rId32" Type="http://schemas.openxmlformats.org/officeDocument/2006/relationships/slide" Target="slides/slide28.xml" /><Relationship Id="rId33" Type="http://schemas.openxmlformats.org/officeDocument/2006/relationships/slide" Target="slides/slide29.xml" /><Relationship Id="rId34" Type="http://schemas.openxmlformats.org/officeDocument/2006/relationships/slide" Target="slides/slide30.xml" /><Relationship Id="rId35" Type="http://schemas.openxmlformats.org/officeDocument/2006/relationships/tags" Target="tags/tag433.xml" /><Relationship Id="rId36" Type="http://schemas.openxmlformats.org/officeDocument/2006/relationships/presProps" Target="presProps.xml" /><Relationship Id="rId37" Type="http://schemas.openxmlformats.org/officeDocument/2006/relationships/viewProps" Target="viewProps.xml" /><Relationship Id="rId38" Type="http://schemas.openxmlformats.org/officeDocument/2006/relationships/theme" Target="theme/theme1.xml" /><Relationship Id="rId39" Type="http://schemas.openxmlformats.org/officeDocument/2006/relationships/tableStyles" Target="tableStyles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4.xml" /><Relationship Id="rId2" Type="http://schemas.openxmlformats.org/officeDocument/2006/relationships/tags" Target="../tags/tag45.xml" /><Relationship Id="rId3" Type="http://schemas.openxmlformats.org/officeDocument/2006/relationships/tags" Target="../tags/tag46.xml" /><Relationship Id="rId4" Type="http://schemas.openxmlformats.org/officeDocument/2006/relationships/tags" Target="../tags/tag47.xml" /><Relationship Id="rId5" Type="http://schemas.openxmlformats.org/officeDocument/2006/relationships/tags" Target="../tags/tag48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7.xml" /><Relationship Id="rId2" Type="http://schemas.openxmlformats.org/officeDocument/2006/relationships/tags" Target="../tags/tag38.xml" /><Relationship Id="rId3" Type="http://schemas.openxmlformats.org/officeDocument/2006/relationships/tags" Target="../tags/tag39.xml" /><Relationship Id="rId4" Type="http://schemas.openxmlformats.org/officeDocument/2006/relationships/tags" Target="../tags/tag40.xml" /><Relationship Id="rId5" Type="http://schemas.openxmlformats.org/officeDocument/2006/relationships/tags" Target="../tags/tag41.xml" /><Relationship Id="rId6" Type="http://schemas.openxmlformats.org/officeDocument/2006/relationships/tags" Target="../tags/tag42.xml" /><Relationship Id="rId7" Type="http://schemas.openxmlformats.org/officeDocument/2006/relationships/tags" Target="../tags/tag43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9.xml" /><Relationship Id="rId4" Type="http://schemas.openxmlformats.org/officeDocument/2006/relationships/tags" Target="../tags/tag50.xml" /><Relationship Id="rId5" Type="http://schemas.openxmlformats.org/officeDocument/2006/relationships/tags" Target="../tags/tag51.xml" /><Relationship Id="rId6" Type="http://schemas.openxmlformats.org/officeDocument/2006/relationships/tags" Target="../tags/tag52.xml" /><Relationship Id="rId7" Type="http://schemas.openxmlformats.org/officeDocument/2006/relationships/tags" Target="../tags/tag53.xml" /><Relationship Id="rId8" Type="http://schemas.openxmlformats.org/officeDocument/2006/relationships/tags" Target="../tags/tag54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20.xml" /><Relationship Id="rId4" Type="http://schemas.openxmlformats.org/officeDocument/2006/relationships/tags" Target="../tags/tag321.xml" /><Relationship Id="rId5" Type="http://schemas.openxmlformats.org/officeDocument/2006/relationships/tags" Target="../tags/tag322.xml" /><Relationship Id="rId6" Type="http://schemas.openxmlformats.org/officeDocument/2006/relationships/tags" Target="../tags/tag323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31.xml" /><Relationship Id="rId4" Type="http://schemas.openxmlformats.org/officeDocument/2006/relationships/tags" Target="../tags/tag332.xml" /><Relationship Id="rId5" Type="http://schemas.openxmlformats.org/officeDocument/2006/relationships/tags" Target="../tags/tag333.xml" /><Relationship Id="rId6" Type="http://schemas.openxmlformats.org/officeDocument/2006/relationships/tags" Target="../tags/tag334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40.xml" /><Relationship Id="rId4" Type="http://schemas.openxmlformats.org/officeDocument/2006/relationships/tags" Target="../tags/tag341.xml" /><Relationship Id="rId5" Type="http://schemas.openxmlformats.org/officeDocument/2006/relationships/tags" Target="../tags/tag342.xml" /><Relationship Id="rId6" Type="http://schemas.openxmlformats.org/officeDocument/2006/relationships/tags" Target="../tags/tag343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48.xml" /><Relationship Id="rId4" Type="http://schemas.openxmlformats.org/officeDocument/2006/relationships/tags" Target="../tags/tag349.xml" /><Relationship Id="rId5" Type="http://schemas.openxmlformats.org/officeDocument/2006/relationships/tags" Target="../tags/tag350.xml" /><Relationship Id="rId6" Type="http://schemas.openxmlformats.org/officeDocument/2006/relationships/tags" Target="../tags/tag35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62.xml" /><Relationship Id="rId4" Type="http://schemas.openxmlformats.org/officeDocument/2006/relationships/tags" Target="../tags/tag363.xml" /><Relationship Id="rId5" Type="http://schemas.openxmlformats.org/officeDocument/2006/relationships/tags" Target="../tags/tag364.xml" /><Relationship Id="rId6" Type="http://schemas.openxmlformats.org/officeDocument/2006/relationships/tags" Target="../tags/tag365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74.xml" /><Relationship Id="rId4" Type="http://schemas.openxmlformats.org/officeDocument/2006/relationships/tags" Target="../tags/tag375.xml" /><Relationship Id="rId5" Type="http://schemas.openxmlformats.org/officeDocument/2006/relationships/tags" Target="../tags/tag376.xml" /><Relationship Id="rId6" Type="http://schemas.openxmlformats.org/officeDocument/2006/relationships/tags" Target="../tags/tag377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86.xml" /><Relationship Id="rId4" Type="http://schemas.openxmlformats.org/officeDocument/2006/relationships/tags" Target="../tags/tag387.xml" /><Relationship Id="rId5" Type="http://schemas.openxmlformats.org/officeDocument/2006/relationships/tags" Target="../tags/tag388.xml" /><Relationship Id="rId6" Type="http://schemas.openxmlformats.org/officeDocument/2006/relationships/tags" Target="../tags/tag389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35.xml" /><Relationship Id="rId4" Type="http://schemas.openxmlformats.org/officeDocument/2006/relationships/tags" Target="../tags/tag236.xml" /><Relationship Id="rId5" Type="http://schemas.openxmlformats.org/officeDocument/2006/relationships/tags" Target="../tags/tag237.xml" /><Relationship Id="rId6" Type="http://schemas.openxmlformats.org/officeDocument/2006/relationships/tags" Target="../tags/tag238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45.xml" /><Relationship Id="rId4" Type="http://schemas.openxmlformats.org/officeDocument/2006/relationships/tags" Target="../tags/tag246.xml" /><Relationship Id="rId5" Type="http://schemas.openxmlformats.org/officeDocument/2006/relationships/tags" Target="../tags/tag247.xml" /><Relationship Id="rId6" Type="http://schemas.openxmlformats.org/officeDocument/2006/relationships/tags" Target="../tags/tag248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56.xml" /><Relationship Id="rId4" Type="http://schemas.openxmlformats.org/officeDocument/2006/relationships/tags" Target="../tags/tag257.xml" /><Relationship Id="rId5" Type="http://schemas.openxmlformats.org/officeDocument/2006/relationships/tags" Target="../tags/tag258.xml" /><Relationship Id="rId6" Type="http://schemas.openxmlformats.org/officeDocument/2006/relationships/tags" Target="../tags/tag259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66.xml" /><Relationship Id="rId4" Type="http://schemas.openxmlformats.org/officeDocument/2006/relationships/tags" Target="../tags/tag267.xml" /><Relationship Id="rId5" Type="http://schemas.openxmlformats.org/officeDocument/2006/relationships/tags" Target="../tags/tag268.xml" /><Relationship Id="rId6" Type="http://schemas.openxmlformats.org/officeDocument/2006/relationships/tags" Target="../tags/tag269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75.xml" /><Relationship Id="rId4" Type="http://schemas.openxmlformats.org/officeDocument/2006/relationships/tags" Target="../tags/tag276.xml" /><Relationship Id="rId5" Type="http://schemas.openxmlformats.org/officeDocument/2006/relationships/tags" Target="../tags/tag277.xml" /><Relationship Id="rId6" Type="http://schemas.openxmlformats.org/officeDocument/2006/relationships/tags" Target="../tags/tag278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89.xml" /><Relationship Id="rId4" Type="http://schemas.openxmlformats.org/officeDocument/2006/relationships/tags" Target="../tags/tag290.xml" /><Relationship Id="rId5" Type="http://schemas.openxmlformats.org/officeDocument/2006/relationships/tags" Target="../tags/tag291.xml" /><Relationship Id="rId6" Type="http://schemas.openxmlformats.org/officeDocument/2006/relationships/tags" Target="../tags/tag292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99.xml" /><Relationship Id="rId4" Type="http://schemas.openxmlformats.org/officeDocument/2006/relationships/tags" Target="../tags/tag300.xml" /><Relationship Id="rId5" Type="http://schemas.openxmlformats.org/officeDocument/2006/relationships/tags" Target="../tags/tag301.xml" /><Relationship Id="rId6" Type="http://schemas.openxmlformats.org/officeDocument/2006/relationships/tags" Target="../tags/tag302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09.xml" /><Relationship Id="rId4" Type="http://schemas.openxmlformats.org/officeDocument/2006/relationships/tags" Target="../tags/tag310.xml" /><Relationship Id="rId5" Type="http://schemas.openxmlformats.org/officeDocument/2006/relationships/tags" Target="../tags/tag311.xml" /><Relationship Id="rId6" Type="http://schemas.openxmlformats.org/officeDocument/2006/relationships/tags" Target="../tags/tag312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BB962C8B-B14F-4D97-AF65-F5344CB8AC3E}" type="datetime9">
              <a:rPr lang="zh-CN" altLang="en-US"/>
              <a:t>2026年1月31日星期六5时59分53秒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页眉占位符 6"/>
          <p:cNvSpPr>
            <a:spLocks noGrp="1"/>
          </p:cNvSpPr>
          <p:nvPr>
            <p:ph type="hdr" sz="quarter" idx="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image" Target="../media/image6.png" /><Relationship Id="rId6" Type="http://schemas.openxmlformats.org/officeDocument/2006/relationships/tags" Target="../tags/tag18.xml" /><Relationship Id="rId7" Type="http://schemas.openxmlformats.org/officeDocument/2006/relationships/tags" Target="../tags/tag19.xml" /><Relationship Id="rId8" Type="http://schemas.openxmlformats.org/officeDocument/2006/relationships/tags" Target="../tags/tag20.xml" /><Relationship Id="rId9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1.xml" /><Relationship Id="rId2" Type="http://schemas.openxmlformats.org/officeDocument/2006/relationships/image" Target="../media/image1.jpeg" /><Relationship Id="rId3" Type="http://schemas.openxmlformats.org/officeDocument/2006/relationships/tags" Target="../tags/tag22.xml" /><Relationship Id="rId4" Type="http://schemas.openxmlformats.org/officeDocument/2006/relationships/tags" Target="../tags/tag23.xml" /><Relationship Id="rId5" Type="http://schemas.openxmlformats.org/officeDocument/2006/relationships/tags" Target="../tags/tag24.xml" /><Relationship Id="rId6" Type="http://schemas.openxmlformats.org/officeDocument/2006/relationships/tags" Target="../tags/tag25.xml" /><Relationship Id="rId7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6.xml" /><Relationship Id="rId10" Type="http://schemas.openxmlformats.org/officeDocument/2006/relationships/image" Target="../media/image9.png" /><Relationship Id="rId11" Type="http://schemas.openxmlformats.org/officeDocument/2006/relationships/tags" Target="../tags/tag32.xml" /><Relationship Id="rId12" Type="http://schemas.openxmlformats.org/officeDocument/2006/relationships/tags" Target="../tags/tag33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7.xml" /><Relationship Id="rId4" Type="http://schemas.openxmlformats.org/officeDocument/2006/relationships/tags" Target="../tags/tag28.xml" /><Relationship Id="rId5" Type="http://schemas.openxmlformats.org/officeDocument/2006/relationships/image" Target="../media/image7.png" /><Relationship Id="rId6" Type="http://schemas.openxmlformats.org/officeDocument/2006/relationships/tags" Target="../tags/tag29.xml" /><Relationship Id="rId7" Type="http://schemas.openxmlformats.org/officeDocument/2006/relationships/image" Target="../media/image8.png" /><Relationship Id="rId8" Type="http://schemas.openxmlformats.org/officeDocument/2006/relationships/tags" Target="../tags/tag30.xml" /><Relationship Id="rId9" Type="http://schemas.openxmlformats.org/officeDocument/2006/relationships/tags" Target="../tags/tag3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>2026年1月31日星期六5时59分52秒</a:t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 panose="02010609060101010101" charset="-122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36.xml" /><Relationship Id="rId11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tags" Target="../tags/tag34.xml" /><Relationship Id="rId7" Type="http://schemas.openxmlformats.org/officeDocument/2006/relationships/image" Target="file:///D:\qq&#25991;&#20214;\712321467\Image\C2C\Image2\%7b75232B38-A165-1FB7-499C-2E1C792CACB5%7d.png" TargetMode="External" /><Relationship Id="rId8" Type="http://schemas.openxmlformats.org/officeDocument/2006/relationships/image" Target="../media/image10.png" /><Relationship Id="rId9" Type="http://schemas.openxmlformats.org/officeDocument/2006/relationships/tags" Target="../tags/tag35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6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 r:link="rId7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0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12.png" /><Relationship Id="rId11" Type="http://schemas.openxmlformats.org/officeDocument/2006/relationships/tags" Target="../tags/tag61.xml" /><Relationship Id="rId12" Type="http://schemas.openxmlformats.org/officeDocument/2006/relationships/image" Target="../media/image13.png" /><Relationship Id="rId13" Type="http://schemas.openxmlformats.org/officeDocument/2006/relationships/tags" Target="../tags/tag62.xml" /><Relationship Id="rId14" Type="http://schemas.openxmlformats.org/officeDocument/2006/relationships/tags" Target="../tags/tag63.xml" /><Relationship Id="rId15" Type="http://schemas.openxmlformats.org/officeDocument/2006/relationships/tags" Target="../tags/tag64.xml" /><Relationship Id="rId16" Type="http://schemas.openxmlformats.org/officeDocument/2006/relationships/image" Target="../media/image14.png" /><Relationship Id="rId17" Type="http://schemas.openxmlformats.org/officeDocument/2006/relationships/tags" Target="../tags/tag65.xml" /><Relationship Id="rId18" Type="http://schemas.openxmlformats.org/officeDocument/2006/relationships/tags" Target="../tags/tag66.xml" /><Relationship Id="rId19" Type="http://schemas.openxmlformats.org/officeDocument/2006/relationships/tags" Target="../tags/tag67.xml" /><Relationship Id="rId2" Type="http://schemas.openxmlformats.org/officeDocument/2006/relationships/notesSlide" Target="../notesSlides/notesSlide1.xml" /><Relationship Id="rId20" Type="http://schemas.openxmlformats.org/officeDocument/2006/relationships/image" Target="../media/image15.gif" /><Relationship Id="rId21" Type="http://schemas.openxmlformats.org/officeDocument/2006/relationships/tags" Target="../tags/tag68.xml" /><Relationship Id="rId22" Type="http://schemas.openxmlformats.org/officeDocument/2006/relationships/tags" Target="../tags/tag69.xml" /><Relationship Id="rId23" Type="http://schemas.openxmlformats.org/officeDocument/2006/relationships/tags" Target="../tags/tag70.xml" /><Relationship Id="rId3" Type="http://schemas.openxmlformats.org/officeDocument/2006/relationships/tags" Target="../tags/tag55.xml" /><Relationship Id="rId4" Type="http://schemas.openxmlformats.org/officeDocument/2006/relationships/tags" Target="../tags/tag56.xml" /><Relationship Id="rId5" Type="http://schemas.openxmlformats.org/officeDocument/2006/relationships/tags" Target="../tags/tag57.xml" /><Relationship Id="rId6" Type="http://schemas.openxmlformats.org/officeDocument/2006/relationships/image" Target="../media/image11.png" /><Relationship Id="rId7" Type="http://schemas.openxmlformats.org/officeDocument/2006/relationships/tags" Target="../tags/tag58.xml" /><Relationship Id="rId8" Type="http://schemas.openxmlformats.org/officeDocument/2006/relationships/tags" Target="../tags/tag59.xml" /><Relationship Id="rId9" Type="http://schemas.openxmlformats.org/officeDocument/2006/relationships/tags" Target="../tags/tag60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99.xml" /><Relationship Id="rId3" Type="http://schemas.openxmlformats.org/officeDocument/2006/relationships/tags" Target="../tags/tag200.xml" /><Relationship Id="rId4" Type="http://schemas.openxmlformats.org/officeDocument/2006/relationships/tags" Target="../tags/tag201.xml" /><Relationship Id="rId5" Type="http://schemas.openxmlformats.org/officeDocument/2006/relationships/tags" Target="../tags/tag202.xml" /><Relationship Id="rId6" Type="http://schemas.openxmlformats.org/officeDocument/2006/relationships/tags" Target="../tags/tag203.xml" /><Relationship Id="rId7" Type="http://schemas.openxmlformats.org/officeDocument/2006/relationships/tags" Target="../tags/tag204.xml" /><Relationship Id="rId8" Type="http://schemas.openxmlformats.org/officeDocument/2006/relationships/tags" Target="../tags/tag205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14.xml" /><Relationship Id="rId2" Type="http://schemas.openxmlformats.org/officeDocument/2006/relationships/tags" Target="../tags/tag206.xml" /><Relationship Id="rId3" Type="http://schemas.openxmlformats.org/officeDocument/2006/relationships/tags" Target="../tags/tag207.xml" /><Relationship Id="rId4" Type="http://schemas.openxmlformats.org/officeDocument/2006/relationships/tags" Target="../tags/tag208.xml" /><Relationship Id="rId5" Type="http://schemas.openxmlformats.org/officeDocument/2006/relationships/tags" Target="../tags/tag209.xml" /><Relationship Id="rId6" Type="http://schemas.openxmlformats.org/officeDocument/2006/relationships/tags" Target="../tags/tag210.xml" /><Relationship Id="rId7" Type="http://schemas.openxmlformats.org/officeDocument/2006/relationships/tags" Target="../tags/tag211.xml" /><Relationship Id="rId8" Type="http://schemas.openxmlformats.org/officeDocument/2006/relationships/tags" Target="../tags/tag212.xml" /><Relationship Id="rId9" Type="http://schemas.openxmlformats.org/officeDocument/2006/relationships/tags" Target="../tags/tag213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22.xml" /><Relationship Id="rId11" Type="http://schemas.openxmlformats.org/officeDocument/2006/relationships/tags" Target="../tags/tag223.xml" /><Relationship Id="rId12" Type="http://schemas.openxmlformats.org/officeDocument/2006/relationships/tags" Target="../tags/tag224.xml" /><Relationship Id="rId13" Type="http://schemas.openxmlformats.org/officeDocument/2006/relationships/tags" Target="../tags/tag225.xml" /><Relationship Id="rId14" Type="http://schemas.openxmlformats.org/officeDocument/2006/relationships/tags" Target="../tags/tag226.xml" /><Relationship Id="rId2" Type="http://schemas.openxmlformats.org/officeDocument/2006/relationships/tags" Target="../tags/tag215.xml" /><Relationship Id="rId3" Type="http://schemas.openxmlformats.org/officeDocument/2006/relationships/image" Target="../media/image23.png" /><Relationship Id="rId4" Type="http://schemas.openxmlformats.org/officeDocument/2006/relationships/tags" Target="../tags/tag216.xml" /><Relationship Id="rId5" Type="http://schemas.openxmlformats.org/officeDocument/2006/relationships/tags" Target="../tags/tag217.xml" /><Relationship Id="rId6" Type="http://schemas.openxmlformats.org/officeDocument/2006/relationships/tags" Target="../tags/tag218.xml" /><Relationship Id="rId7" Type="http://schemas.openxmlformats.org/officeDocument/2006/relationships/tags" Target="../tags/tag219.xml" /><Relationship Id="rId8" Type="http://schemas.openxmlformats.org/officeDocument/2006/relationships/tags" Target="../tags/tag220.xml" /><Relationship Id="rId9" Type="http://schemas.openxmlformats.org/officeDocument/2006/relationships/tags" Target="../tags/tag221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227.xml" /><Relationship Id="rId3" Type="http://schemas.openxmlformats.org/officeDocument/2006/relationships/image" Target="../media/image24.png" /><Relationship Id="rId4" Type="http://schemas.openxmlformats.org/officeDocument/2006/relationships/tags" Target="../tags/tag228.xml" /><Relationship Id="rId5" Type="http://schemas.openxmlformats.org/officeDocument/2006/relationships/tags" Target="../tags/tag229.xml" /><Relationship Id="rId6" Type="http://schemas.openxmlformats.org/officeDocument/2006/relationships/tags" Target="../tags/tag230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231.xml" /><Relationship Id="rId3" Type="http://schemas.openxmlformats.org/officeDocument/2006/relationships/image" Target="../media/image25.jpeg" /><Relationship Id="rId4" Type="http://schemas.openxmlformats.org/officeDocument/2006/relationships/tags" Target="../tags/tag232.xml" /><Relationship Id="rId5" Type="http://schemas.openxmlformats.org/officeDocument/2006/relationships/image" Target="../media/image26.jpeg" /><Relationship Id="rId6" Type="http://schemas.openxmlformats.org/officeDocument/2006/relationships/tags" Target="../tags/tag233.xml" /><Relationship Id="rId7" Type="http://schemas.openxmlformats.org/officeDocument/2006/relationships/tags" Target="../tags/tag234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239.xml" /><Relationship Id="rId4" Type="http://schemas.openxmlformats.org/officeDocument/2006/relationships/tags" Target="../tags/tag240.xml" /><Relationship Id="rId5" Type="http://schemas.openxmlformats.org/officeDocument/2006/relationships/tags" Target="../tags/tag241.xml" /><Relationship Id="rId6" Type="http://schemas.openxmlformats.org/officeDocument/2006/relationships/tags" Target="../tags/tag242.xml" /><Relationship Id="rId7" Type="http://schemas.openxmlformats.org/officeDocument/2006/relationships/tags" Target="../tags/tag243.xml" /><Relationship Id="rId8" Type="http://schemas.openxmlformats.org/officeDocument/2006/relationships/tags" Target="../tags/tag244.xml" /><Relationship Id="rId9" Type="http://schemas.openxmlformats.org/officeDocument/2006/relationships/slide" Target="slide2.xml" TargetMode="Interna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255.xml" /><Relationship Id="rId11" Type="http://schemas.openxmlformats.org/officeDocument/2006/relationships/slide" Target="slide2.xml" TargetMode="Internal" /><Relationship Id="rId2" Type="http://schemas.openxmlformats.org/officeDocument/2006/relationships/notesSlide" Target="../notesSlides/notesSlide3.xml" /><Relationship Id="rId3" Type="http://schemas.openxmlformats.org/officeDocument/2006/relationships/tags" Target="../tags/tag249.xml" /><Relationship Id="rId4" Type="http://schemas.openxmlformats.org/officeDocument/2006/relationships/tags" Target="../tags/tag250.xml" /><Relationship Id="rId5" Type="http://schemas.openxmlformats.org/officeDocument/2006/relationships/image" Target="../media/image27.jpeg" /><Relationship Id="rId6" Type="http://schemas.openxmlformats.org/officeDocument/2006/relationships/tags" Target="../tags/tag251.xml" /><Relationship Id="rId7" Type="http://schemas.openxmlformats.org/officeDocument/2006/relationships/tags" Target="../tags/tag252.xml" /><Relationship Id="rId8" Type="http://schemas.openxmlformats.org/officeDocument/2006/relationships/tags" Target="../tags/tag253.xml" /><Relationship Id="rId9" Type="http://schemas.openxmlformats.org/officeDocument/2006/relationships/tags" Target="../tags/tag254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4.xml" /><Relationship Id="rId3" Type="http://schemas.openxmlformats.org/officeDocument/2006/relationships/tags" Target="../tags/tag260.xml" /><Relationship Id="rId4" Type="http://schemas.openxmlformats.org/officeDocument/2006/relationships/tags" Target="../tags/tag261.xml" /><Relationship Id="rId5" Type="http://schemas.openxmlformats.org/officeDocument/2006/relationships/tags" Target="../tags/tag262.xml" /><Relationship Id="rId6" Type="http://schemas.openxmlformats.org/officeDocument/2006/relationships/tags" Target="../tags/tag263.xml" /><Relationship Id="rId7" Type="http://schemas.openxmlformats.org/officeDocument/2006/relationships/image" Target="../media/image28.jpeg" /><Relationship Id="rId8" Type="http://schemas.openxmlformats.org/officeDocument/2006/relationships/tags" Target="../tags/tag264.xml" /><Relationship Id="rId9" Type="http://schemas.openxmlformats.org/officeDocument/2006/relationships/tags" Target="../tags/tag265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slide" Target="slide2.xml" TargetMode="Interna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270.xml" /><Relationship Id="rId4" Type="http://schemas.openxmlformats.org/officeDocument/2006/relationships/image" Target="../media/image29.jpeg" /><Relationship Id="rId5" Type="http://schemas.openxmlformats.org/officeDocument/2006/relationships/tags" Target="../tags/tag271.xml" /><Relationship Id="rId6" Type="http://schemas.openxmlformats.org/officeDocument/2006/relationships/tags" Target="../tags/tag272.xml" /><Relationship Id="rId7" Type="http://schemas.openxmlformats.org/officeDocument/2006/relationships/image" Target="../media/image30.jpeg" /><Relationship Id="rId8" Type="http://schemas.openxmlformats.org/officeDocument/2006/relationships/tags" Target="../tags/tag273.xml" /><Relationship Id="rId9" Type="http://schemas.openxmlformats.org/officeDocument/2006/relationships/tags" Target="../tags/tag274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283.xml" /><Relationship Id="rId11" Type="http://schemas.openxmlformats.org/officeDocument/2006/relationships/image" Target="../media/image34.png" /><Relationship Id="rId12" Type="http://schemas.openxmlformats.org/officeDocument/2006/relationships/tags" Target="../tags/tag284.xml" /><Relationship Id="rId13" Type="http://schemas.openxmlformats.org/officeDocument/2006/relationships/tags" Target="../tags/tag285.xml" /><Relationship Id="rId14" Type="http://schemas.openxmlformats.org/officeDocument/2006/relationships/tags" Target="../tags/tag286.xml" /><Relationship Id="rId15" Type="http://schemas.openxmlformats.org/officeDocument/2006/relationships/tags" Target="../tags/tag287.xml" /><Relationship Id="rId16" Type="http://schemas.openxmlformats.org/officeDocument/2006/relationships/image" Target="../media/image35.png" /><Relationship Id="rId17" Type="http://schemas.openxmlformats.org/officeDocument/2006/relationships/tags" Target="../tags/tag288.xml" /><Relationship Id="rId2" Type="http://schemas.openxmlformats.org/officeDocument/2006/relationships/notesSlide" Target="../notesSlides/notesSlide6.xml" /><Relationship Id="rId3" Type="http://schemas.openxmlformats.org/officeDocument/2006/relationships/tags" Target="../tags/tag279.xml" /><Relationship Id="rId4" Type="http://schemas.openxmlformats.org/officeDocument/2006/relationships/tags" Target="../tags/tag280.xml" /><Relationship Id="rId5" Type="http://schemas.openxmlformats.org/officeDocument/2006/relationships/image" Target="../media/image31.jpeg" /><Relationship Id="rId6" Type="http://schemas.openxmlformats.org/officeDocument/2006/relationships/tags" Target="../tags/tag281.xml" /><Relationship Id="rId7" Type="http://schemas.openxmlformats.org/officeDocument/2006/relationships/image" Target="../media/image32.png" /><Relationship Id="rId8" Type="http://schemas.openxmlformats.org/officeDocument/2006/relationships/tags" Target="../tags/tag282.xml" /><Relationship Id="rId9" Type="http://schemas.openxmlformats.org/officeDocument/2006/relationships/image" Target="../media/image33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79.xml" /><Relationship Id="rId11" Type="http://schemas.openxmlformats.org/officeDocument/2006/relationships/tags" Target="../tags/tag80.xml" /><Relationship Id="rId12" Type="http://schemas.openxmlformats.org/officeDocument/2006/relationships/tags" Target="../tags/tag81.xml" /><Relationship Id="rId13" Type="http://schemas.openxmlformats.org/officeDocument/2006/relationships/tags" Target="../tags/tag82.xml" /><Relationship Id="rId14" Type="http://schemas.openxmlformats.org/officeDocument/2006/relationships/tags" Target="../tags/tag83.xml" /><Relationship Id="rId15" Type="http://schemas.openxmlformats.org/officeDocument/2006/relationships/tags" Target="../tags/tag84.xml" /><Relationship Id="rId16" Type="http://schemas.openxmlformats.org/officeDocument/2006/relationships/tags" Target="../tags/tag85.xml" /><Relationship Id="rId17" Type="http://schemas.openxmlformats.org/officeDocument/2006/relationships/tags" Target="../tags/tag86.xml" /><Relationship Id="rId18" Type="http://schemas.openxmlformats.org/officeDocument/2006/relationships/tags" Target="../tags/tag87.xml" /><Relationship Id="rId19" Type="http://schemas.openxmlformats.org/officeDocument/2006/relationships/tags" Target="../tags/tag88.xml" /><Relationship Id="rId2" Type="http://schemas.openxmlformats.org/officeDocument/2006/relationships/tags" Target="../tags/tag71.xml" /><Relationship Id="rId20" Type="http://schemas.openxmlformats.org/officeDocument/2006/relationships/tags" Target="../tags/tag89.xml" /><Relationship Id="rId21" Type="http://schemas.openxmlformats.org/officeDocument/2006/relationships/tags" Target="../tags/tag90.xml" /><Relationship Id="rId22" Type="http://schemas.openxmlformats.org/officeDocument/2006/relationships/tags" Target="../tags/tag91.xml" /><Relationship Id="rId23" Type="http://schemas.openxmlformats.org/officeDocument/2006/relationships/tags" Target="../tags/tag92.xml" /><Relationship Id="rId24" Type="http://schemas.openxmlformats.org/officeDocument/2006/relationships/tags" Target="../tags/tag93.xml" /><Relationship Id="rId25" Type="http://schemas.openxmlformats.org/officeDocument/2006/relationships/tags" Target="../tags/tag94.xml" /><Relationship Id="rId26" Type="http://schemas.openxmlformats.org/officeDocument/2006/relationships/tags" Target="../tags/tag95.xml" /><Relationship Id="rId27" Type="http://schemas.openxmlformats.org/officeDocument/2006/relationships/tags" Target="../tags/tag96.xml" /><Relationship Id="rId3" Type="http://schemas.openxmlformats.org/officeDocument/2006/relationships/tags" Target="../tags/tag72.xml" /><Relationship Id="rId4" Type="http://schemas.openxmlformats.org/officeDocument/2006/relationships/tags" Target="../tags/tag73.xml" /><Relationship Id="rId5" Type="http://schemas.openxmlformats.org/officeDocument/2006/relationships/tags" Target="../tags/tag74.xml" /><Relationship Id="rId6" Type="http://schemas.openxmlformats.org/officeDocument/2006/relationships/tags" Target="../tags/tag75.xml" /><Relationship Id="rId7" Type="http://schemas.openxmlformats.org/officeDocument/2006/relationships/tags" Target="../tags/tag76.xml" /><Relationship Id="rId8" Type="http://schemas.openxmlformats.org/officeDocument/2006/relationships/tags" Target="../tags/tag77.xml" /><Relationship Id="rId9" Type="http://schemas.openxmlformats.org/officeDocument/2006/relationships/tags" Target="../tags/tag78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7.xml" /><Relationship Id="rId3" Type="http://schemas.openxmlformats.org/officeDocument/2006/relationships/tags" Target="../tags/tag293.xml" /><Relationship Id="rId4" Type="http://schemas.openxmlformats.org/officeDocument/2006/relationships/tags" Target="../tags/tag294.xml" /><Relationship Id="rId5" Type="http://schemas.openxmlformats.org/officeDocument/2006/relationships/tags" Target="../tags/tag295.xml" /><Relationship Id="rId6" Type="http://schemas.openxmlformats.org/officeDocument/2006/relationships/tags" Target="../tags/tag296.xml" /><Relationship Id="rId7" Type="http://schemas.openxmlformats.org/officeDocument/2006/relationships/tags" Target="../tags/tag297.xml" /><Relationship Id="rId8" Type="http://schemas.openxmlformats.org/officeDocument/2006/relationships/tags" Target="../tags/tag298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8.xml" /><Relationship Id="rId3" Type="http://schemas.openxmlformats.org/officeDocument/2006/relationships/tags" Target="../tags/tag303.xml" /><Relationship Id="rId4" Type="http://schemas.openxmlformats.org/officeDocument/2006/relationships/tags" Target="../tags/tag304.xml" /><Relationship Id="rId5" Type="http://schemas.openxmlformats.org/officeDocument/2006/relationships/tags" Target="../tags/tag305.xml" /><Relationship Id="rId6" Type="http://schemas.openxmlformats.org/officeDocument/2006/relationships/tags" Target="../tags/tag306.xml" /><Relationship Id="rId7" Type="http://schemas.openxmlformats.org/officeDocument/2006/relationships/tags" Target="../tags/tag307.xml" /><Relationship Id="rId8" Type="http://schemas.openxmlformats.org/officeDocument/2006/relationships/tags" Target="../tags/tag308.xml" /><Relationship Id="rId9" Type="http://schemas.openxmlformats.org/officeDocument/2006/relationships/slide" Target="slide2.xml" TargetMode="Interna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319.xml" /><Relationship Id="rId11" Type="http://schemas.openxmlformats.org/officeDocument/2006/relationships/slide" Target="slide2.xml" TargetMode="Internal" /><Relationship Id="rId2" Type="http://schemas.openxmlformats.org/officeDocument/2006/relationships/notesSlide" Target="../notesSlides/notesSlide9.xml" /><Relationship Id="rId3" Type="http://schemas.openxmlformats.org/officeDocument/2006/relationships/tags" Target="../tags/tag313.xml" /><Relationship Id="rId4" Type="http://schemas.openxmlformats.org/officeDocument/2006/relationships/tags" Target="../tags/tag314.xml" /><Relationship Id="rId5" Type="http://schemas.openxmlformats.org/officeDocument/2006/relationships/image" Target="../media/image36.jpeg" /><Relationship Id="rId6" Type="http://schemas.openxmlformats.org/officeDocument/2006/relationships/tags" Target="../tags/tag315.xml" /><Relationship Id="rId7" Type="http://schemas.openxmlformats.org/officeDocument/2006/relationships/tags" Target="../tags/tag316.xml" /><Relationship Id="rId8" Type="http://schemas.openxmlformats.org/officeDocument/2006/relationships/tags" Target="../tags/tag317.xml" /><Relationship Id="rId9" Type="http://schemas.openxmlformats.org/officeDocument/2006/relationships/tags" Target="../tags/tag318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330.xml" /><Relationship Id="rId11" Type="http://schemas.openxmlformats.org/officeDocument/2006/relationships/slide" Target="slide2.xml" TargetMode="Internal" /><Relationship Id="rId2" Type="http://schemas.openxmlformats.org/officeDocument/2006/relationships/notesSlide" Target="../notesSlides/notesSlide10.xml" /><Relationship Id="rId3" Type="http://schemas.openxmlformats.org/officeDocument/2006/relationships/tags" Target="../tags/tag324.xml" /><Relationship Id="rId4" Type="http://schemas.openxmlformats.org/officeDocument/2006/relationships/tags" Target="../tags/tag325.xml" /><Relationship Id="rId5" Type="http://schemas.openxmlformats.org/officeDocument/2006/relationships/tags" Target="../tags/tag326.xml" /><Relationship Id="rId6" Type="http://schemas.openxmlformats.org/officeDocument/2006/relationships/image" Target="../media/image31.jpeg" /><Relationship Id="rId7" Type="http://schemas.openxmlformats.org/officeDocument/2006/relationships/tags" Target="../tags/tag327.xml" /><Relationship Id="rId8" Type="http://schemas.openxmlformats.org/officeDocument/2006/relationships/tags" Target="../tags/tag328.xml" /><Relationship Id="rId9" Type="http://schemas.openxmlformats.org/officeDocument/2006/relationships/tags" Target="../tags/tag329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339.xml" /><Relationship Id="rId2" Type="http://schemas.openxmlformats.org/officeDocument/2006/relationships/notesSlide" Target="../notesSlides/notesSlide11.xml" /><Relationship Id="rId3" Type="http://schemas.openxmlformats.org/officeDocument/2006/relationships/tags" Target="../tags/tag335.xml" /><Relationship Id="rId4" Type="http://schemas.openxmlformats.org/officeDocument/2006/relationships/tags" Target="../tags/tag336.xml" /><Relationship Id="rId5" Type="http://schemas.openxmlformats.org/officeDocument/2006/relationships/image" Target="../media/image37.jpeg" /><Relationship Id="rId6" Type="http://schemas.openxmlformats.org/officeDocument/2006/relationships/tags" Target="../tags/tag337.xml" /><Relationship Id="rId7" Type="http://schemas.openxmlformats.org/officeDocument/2006/relationships/image" Target="../media/image38.jpeg" /><Relationship Id="rId8" Type="http://schemas.openxmlformats.org/officeDocument/2006/relationships/tags" Target="../tags/tag338.xml" /><Relationship Id="rId9" Type="http://schemas.openxmlformats.org/officeDocument/2006/relationships/image" Target="../media/image39.jpe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12.xml" /><Relationship Id="rId3" Type="http://schemas.openxmlformats.org/officeDocument/2006/relationships/tags" Target="../tags/tag344.xml" /><Relationship Id="rId4" Type="http://schemas.openxmlformats.org/officeDocument/2006/relationships/tags" Target="../tags/tag345.xml" /><Relationship Id="rId5" Type="http://schemas.openxmlformats.org/officeDocument/2006/relationships/tags" Target="../tags/tag346.xml" /><Relationship Id="rId6" Type="http://schemas.openxmlformats.org/officeDocument/2006/relationships/tags" Target="../tags/tag347.xml" /><Relationship Id="rId7" Type="http://schemas.openxmlformats.org/officeDocument/2006/relationships/slide" Target="slide2.xml" TargetMode="Interna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357.xml" /><Relationship Id="rId11" Type="http://schemas.openxmlformats.org/officeDocument/2006/relationships/image" Target="../media/image42.jpeg" /><Relationship Id="rId12" Type="http://schemas.openxmlformats.org/officeDocument/2006/relationships/tags" Target="../tags/tag358.xml" /><Relationship Id="rId13" Type="http://schemas.openxmlformats.org/officeDocument/2006/relationships/image" Target="../media/image43.jpeg" /><Relationship Id="rId14" Type="http://schemas.openxmlformats.org/officeDocument/2006/relationships/tags" Target="../tags/tag359.xml" /><Relationship Id="rId15" Type="http://schemas.openxmlformats.org/officeDocument/2006/relationships/image" Target="../media/image44.jpeg" /><Relationship Id="rId16" Type="http://schemas.openxmlformats.org/officeDocument/2006/relationships/tags" Target="../tags/tag360.xml" /><Relationship Id="rId17" Type="http://schemas.openxmlformats.org/officeDocument/2006/relationships/tags" Target="../tags/tag361.xml" /><Relationship Id="rId18" Type="http://schemas.openxmlformats.org/officeDocument/2006/relationships/slide" Target="slide2.xml" TargetMode="Internal" /><Relationship Id="rId2" Type="http://schemas.openxmlformats.org/officeDocument/2006/relationships/notesSlide" Target="../notesSlides/notesSlide13.xml" /><Relationship Id="rId3" Type="http://schemas.openxmlformats.org/officeDocument/2006/relationships/tags" Target="../tags/tag352.xml" /><Relationship Id="rId4" Type="http://schemas.openxmlformats.org/officeDocument/2006/relationships/tags" Target="../tags/tag353.xml" /><Relationship Id="rId5" Type="http://schemas.openxmlformats.org/officeDocument/2006/relationships/image" Target="../media/image40.jpeg" /><Relationship Id="rId6" Type="http://schemas.openxmlformats.org/officeDocument/2006/relationships/tags" Target="../tags/tag354.xml" /><Relationship Id="rId7" Type="http://schemas.openxmlformats.org/officeDocument/2006/relationships/tags" Target="../tags/tag355.xml" /><Relationship Id="rId8" Type="http://schemas.openxmlformats.org/officeDocument/2006/relationships/tags" Target="../tags/tag356.xml" /><Relationship Id="rId9" Type="http://schemas.openxmlformats.org/officeDocument/2006/relationships/image" Target="../media/image41.jpe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371.xml" /><Relationship Id="rId11" Type="http://schemas.openxmlformats.org/officeDocument/2006/relationships/tags" Target="../tags/tag372.xml" /><Relationship Id="rId12" Type="http://schemas.openxmlformats.org/officeDocument/2006/relationships/tags" Target="../tags/tag373.xml" /><Relationship Id="rId13" Type="http://schemas.openxmlformats.org/officeDocument/2006/relationships/slide" Target="slide2.xml" TargetMode="Internal" /><Relationship Id="rId2" Type="http://schemas.openxmlformats.org/officeDocument/2006/relationships/notesSlide" Target="../notesSlides/notesSlide14.xml" /><Relationship Id="rId3" Type="http://schemas.openxmlformats.org/officeDocument/2006/relationships/tags" Target="../tags/tag366.xml" /><Relationship Id="rId4" Type="http://schemas.openxmlformats.org/officeDocument/2006/relationships/image" Target="../media/image45.jpeg" /><Relationship Id="rId5" Type="http://schemas.openxmlformats.org/officeDocument/2006/relationships/tags" Target="../tags/tag367.xml" /><Relationship Id="rId6" Type="http://schemas.openxmlformats.org/officeDocument/2006/relationships/tags" Target="../tags/tag368.xml" /><Relationship Id="rId7" Type="http://schemas.openxmlformats.org/officeDocument/2006/relationships/image" Target="../media/image46.jpeg" /><Relationship Id="rId8" Type="http://schemas.openxmlformats.org/officeDocument/2006/relationships/tags" Target="../tags/tag369.xml" /><Relationship Id="rId9" Type="http://schemas.openxmlformats.org/officeDocument/2006/relationships/tags" Target="../tags/tag370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383.xml" /><Relationship Id="rId11" Type="http://schemas.openxmlformats.org/officeDocument/2006/relationships/tags" Target="../tags/tag384.xml" /><Relationship Id="rId12" Type="http://schemas.openxmlformats.org/officeDocument/2006/relationships/tags" Target="../tags/tag385.xml" /><Relationship Id="rId13" Type="http://schemas.openxmlformats.org/officeDocument/2006/relationships/slide" Target="slide2.xml" TargetMode="Internal" /><Relationship Id="rId2" Type="http://schemas.openxmlformats.org/officeDocument/2006/relationships/notesSlide" Target="../notesSlides/notesSlide15.xml" /><Relationship Id="rId3" Type="http://schemas.openxmlformats.org/officeDocument/2006/relationships/tags" Target="../tags/tag378.xml" /><Relationship Id="rId4" Type="http://schemas.openxmlformats.org/officeDocument/2006/relationships/image" Target="../media/image47.jpeg" /><Relationship Id="rId5" Type="http://schemas.openxmlformats.org/officeDocument/2006/relationships/tags" Target="../tags/tag379.xml" /><Relationship Id="rId6" Type="http://schemas.openxmlformats.org/officeDocument/2006/relationships/tags" Target="../tags/tag380.xml" /><Relationship Id="rId7" Type="http://schemas.openxmlformats.org/officeDocument/2006/relationships/image" Target="../media/image31.jpeg" /><Relationship Id="rId8" Type="http://schemas.openxmlformats.org/officeDocument/2006/relationships/tags" Target="../tags/tag381.xml" /><Relationship Id="rId9" Type="http://schemas.openxmlformats.org/officeDocument/2006/relationships/tags" Target="../tags/tag382.xml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395.xml" /><Relationship Id="rId11" Type="http://schemas.openxmlformats.org/officeDocument/2006/relationships/tags" Target="../tags/tag396.xml" /><Relationship Id="rId12" Type="http://schemas.openxmlformats.org/officeDocument/2006/relationships/slide" Target="slide2.xml" TargetMode="Internal" /><Relationship Id="rId2" Type="http://schemas.openxmlformats.org/officeDocument/2006/relationships/notesSlide" Target="../notesSlides/notesSlide16.xml" /><Relationship Id="rId3" Type="http://schemas.openxmlformats.org/officeDocument/2006/relationships/tags" Target="../tags/tag390.xml" /><Relationship Id="rId4" Type="http://schemas.openxmlformats.org/officeDocument/2006/relationships/tags" Target="../tags/tag391.xml" /><Relationship Id="rId5" Type="http://schemas.openxmlformats.org/officeDocument/2006/relationships/tags" Target="../tags/tag392.xml" /><Relationship Id="rId6" Type="http://schemas.openxmlformats.org/officeDocument/2006/relationships/image" Target="../media/image48.png" /><Relationship Id="rId7" Type="http://schemas.openxmlformats.org/officeDocument/2006/relationships/tags" Target="../tags/tag393.xml" /><Relationship Id="rId8" Type="http://schemas.openxmlformats.org/officeDocument/2006/relationships/tags" Target="../tags/tag394.xml" /><Relationship Id="rId9" Type="http://schemas.openxmlformats.org/officeDocument/2006/relationships/image" Target="../media/image49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04.xml" /><Relationship Id="rId11" Type="http://schemas.openxmlformats.org/officeDocument/2006/relationships/image" Target="../media/image17.gif" /><Relationship Id="rId12" Type="http://schemas.openxmlformats.org/officeDocument/2006/relationships/tags" Target="../tags/tag105.xml" /><Relationship Id="rId2" Type="http://schemas.openxmlformats.org/officeDocument/2006/relationships/tags" Target="../tags/tag97.xml" /><Relationship Id="rId3" Type="http://schemas.openxmlformats.org/officeDocument/2006/relationships/tags" Target="../tags/tag98.xml" /><Relationship Id="rId4" Type="http://schemas.openxmlformats.org/officeDocument/2006/relationships/tags" Target="../tags/tag99.xml" /><Relationship Id="rId5" Type="http://schemas.openxmlformats.org/officeDocument/2006/relationships/tags" Target="../tags/tag100.xml" /><Relationship Id="rId6" Type="http://schemas.openxmlformats.org/officeDocument/2006/relationships/tags" Target="../tags/tag101.xml" /><Relationship Id="rId7" Type="http://schemas.openxmlformats.org/officeDocument/2006/relationships/tags" Target="../tags/tag102.xml" /><Relationship Id="rId8" Type="http://schemas.openxmlformats.org/officeDocument/2006/relationships/tags" Target="../tags/tag103.xml" /><Relationship Id="rId9" Type="http://schemas.openxmlformats.org/officeDocument/2006/relationships/image" Target="../media/image16.gif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05.xml" /><Relationship Id="rId11" Type="http://schemas.openxmlformats.org/officeDocument/2006/relationships/tags" Target="../tags/tag406.xml" /><Relationship Id="rId12" Type="http://schemas.openxmlformats.org/officeDocument/2006/relationships/tags" Target="../tags/tag407.xml" /><Relationship Id="rId13" Type="http://schemas.openxmlformats.org/officeDocument/2006/relationships/tags" Target="../tags/tag408.xml" /><Relationship Id="rId14" Type="http://schemas.openxmlformats.org/officeDocument/2006/relationships/tags" Target="../tags/tag409.xml" /><Relationship Id="rId15" Type="http://schemas.openxmlformats.org/officeDocument/2006/relationships/tags" Target="../tags/tag410.xml" /><Relationship Id="rId16" Type="http://schemas.openxmlformats.org/officeDocument/2006/relationships/tags" Target="../tags/tag411.xml" /><Relationship Id="rId17" Type="http://schemas.openxmlformats.org/officeDocument/2006/relationships/tags" Target="../tags/tag412.xml" /><Relationship Id="rId18" Type="http://schemas.openxmlformats.org/officeDocument/2006/relationships/tags" Target="../tags/tag413.xml" /><Relationship Id="rId19" Type="http://schemas.openxmlformats.org/officeDocument/2006/relationships/tags" Target="../tags/tag414.xml" /><Relationship Id="rId2" Type="http://schemas.openxmlformats.org/officeDocument/2006/relationships/tags" Target="../tags/tag397.xml" /><Relationship Id="rId20" Type="http://schemas.openxmlformats.org/officeDocument/2006/relationships/tags" Target="../tags/tag415.xml" /><Relationship Id="rId21" Type="http://schemas.openxmlformats.org/officeDocument/2006/relationships/tags" Target="../tags/tag416.xml" /><Relationship Id="rId22" Type="http://schemas.openxmlformats.org/officeDocument/2006/relationships/tags" Target="../tags/tag417.xml" /><Relationship Id="rId23" Type="http://schemas.openxmlformats.org/officeDocument/2006/relationships/tags" Target="../tags/tag418.xml" /><Relationship Id="rId24" Type="http://schemas.openxmlformats.org/officeDocument/2006/relationships/tags" Target="../tags/tag419.xml" /><Relationship Id="rId25" Type="http://schemas.openxmlformats.org/officeDocument/2006/relationships/tags" Target="../tags/tag420.xml" /><Relationship Id="rId26" Type="http://schemas.openxmlformats.org/officeDocument/2006/relationships/tags" Target="../tags/tag421.xml" /><Relationship Id="rId27" Type="http://schemas.openxmlformats.org/officeDocument/2006/relationships/tags" Target="../tags/tag422.xml" /><Relationship Id="rId28" Type="http://schemas.openxmlformats.org/officeDocument/2006/relationships/tags" Target="../tags/tag423.xml" /><Relationship Id="rId29" Type="http://schemas.openxmlformats.org/officeDocument/2006/relationships/tags" Target="../tags/tag424.xml" /><Relationship Id="rId3" Type="http://schemas.openxmlformats.org/officeDocument/2006/relationships/tags" Target="../tags/tag398.xml" /><Relationship Id="rId30" Type="http://schemas.openxmlformats.org/officeDocument/2006/relationships/tags" Target="../tags/tag425.xml" /><Relationship Id="rId31" Type="http://schemas.openxmlformats.org/officeDocument/2006/relationships/tags" Target="../tags/tag426.xml" /><Relationship Id="rId32" Type="http://schemas.openxmlformats.org/officeDocument/2006/relationships/tags" Target="../tags/tag427.xml" /><Relationship Id="rId33" Type="http://schemas.openxmlformats.org/officeDocument/2006/relationships/tags" Target="../tags/tag428.xml" /><Relationship Id="rId34" Type="http://schemas.openxmlformats.org/officeDocument/2006/relationships/tags" Target="../tags/tag429.xml" /><Relationship Id="rId35" Type="http://schemas.openxmlformats.org/officeDocument/2006/relationships/tags" Target="../tags/tag430.xml" /><Relationship Id="rId36" Type="http://schemas.openxmlformats.org/officeDocument/2006/relationships/tags" Target="../tags/tag431.xml" /><Relationship Id="rId37" Type="http://schemas.openxmlformats.org/officeDocument/2006/relationships/tags" Target="../tags/tag432.xml" /><Relationship Id="rId4" Type="http://schemas.openxmlformats.org/officeDocument/2006/relationships/tags" Target="../tags/tag399.xml" /><Relationship Id="rId5" Type="http://schemas.openxmlformats.org/officeDocument/2006/relationships/tags" Target="../tags/tag400.xml" /><Relationship Id="rId6" Type="http://schemas.openxmlformats.org/officeDocument/2006/relationships/tags" Target="../tags/tag401.xml" /><Relationship Id="rId7" Type="http://schemas.openxmlformats.org/officeDocument/2006/relationships/tags" Target="../tags/tag402.xml" /><Relationship Id="rId8" Type="http://schemas.openxmlformats.org/officeDocument/2006/relationships/tags" Target="../tags/tag403.xml" /><Relationship Id="rId9" Type="http://schemas.openxmlformats.org/officeDocument/2006/relationships/tags" Target="../tags/tag404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13.xml" /><Relationship Id="rId2" Type="http://schemas.openxmlformats.org/officeDocument/2006/relationships/tags" Target="../tags/tag106.xml" /><Relationship Id="rId3" Type="http://schemas.openxmlformats.org/officeDocument/2006/relationships/tags" Target="../tags/tag107.xml" /><Relationship Id="rId4" Type="http://schemas.openxmlformats.org/officeDocument/2006/relationships/tags" Target="../tags/tag108.xml" /><Relationship Id="rId5" Type="http://schemas.openxmlformats.org/officeDocument/2006/relationships/tags" Target="../tags/tag109.xml" /><Relationship Id="rId6" Type="http://schemas.openxmlformats.org/officeDocument/2006/relationships/tags" Target="../tags/tag110.xml" /><Relationship Id="rId7" Type="http://schemas.openxmlformats.org/officeDocument/2006/relationships/tags" Target="../tags/tag111.xml" /><Relationship Id="rId8" Type="http://schemas.openxmlformats.org/officeDocument/2006/relationships/tags" Target="../tags/tag112.xml" /><Relationship Id="rId9" Type="http://schemas.openxmlformats.org/officeDocument/2006/relationships/image" Target="../media/image1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19.png" /><Relationship Id="rId11" Type="http://schemas.openxmlformats.org/officeDocument/2006/relationships/tags" Target="../tags/tag122.xml" /><Relationship Id="rId12" Type="http://schemas.openxmlformats.org/officeDocument/2006/relationships/image" Target="../media/image20.png" /><Relationship Id="rId13" Type="http://schemas.openxmlformats.org/officeDocument/2006/relationships/tags" Target="../tags/tag123.xml" /><Relationship Id="rId14" Type="http://schemas.openxmlformats.org/officeDocument/2006/relationships/tags" Target="../tags/tag124.xml" /><Relationship Id="rId2" Type="http://schemas.openxmlformats.org/officeDocument/2006/relationships/tags" Target="../tags/tag114.xml" /><Relationship Id="rId3" Type="http://schemas.openxmlformats.org/officeDocument/2006/relationships/tags" Target="../tags/tag115.xml" /><Relationship Id="rId4" Type="http://schemas.openxmlformats.org/officeDocument/2006/relationships/tags" Target="../tags/tag116.xml" /><Relationship Id="rId5" Type="http://schemas.openxmlformats.org/officeDocument/2006/relationships/tags" Target="../tags/tag117.xml" /><Relationship Id="rId6" Type="http://schemas.openxmlformats.org/officeDocument/2006/relationships/tags" Target="../tags/tag118.xml" /><Relationship Id="rId7" Type="http://schemas.openxmlformats.org/officeDocument/2006/relationships/tags" Target="../tags/tag119.xml" /><Relationship Id="rId8" Type="http://schemas.openxmlformats.org/officeDocument/2006/relationships/tags" Target="../tags/tag120.xml" /><Relationship Id="rId9" Type="http://schemas.openxmlformats.org/officeDocument/2006/relationships/tags" Target="../tags/tag121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25.xml" /><Relationship Id="rId3" Type="http://schemas.openxmlformats.org/officeDocument/2006/relationships/tags" Target="../tags/tag126.xml" /><Relationship Id="rId4" Type="http://schemas.openxmlformats.org/officeDocument/2006/relationships/tags" Target="../tags/tag127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35.xml" /><Relationship Id="rId11" Type="http://schemas.openxmlformats.org/officeDocument/2006/relationships/tags" Target="../tags/tag136.xml" /><Relationship Id="rId12" Type="http://schemas.openxmlformats.org/officeDocument/2006/relationships/tags" Target="../tags/tag137.xml" /><Relationship Id="rId13" Type="http://schemas.openxmlformats.org/officeDocument/2006/relationships/tags" Target="../tags/tag138.xml" /><Relationship Id="rId14" Type="http://schemas.openxmlformats.org/officeDocument/2006/relationships/tags" Target="../tags/tag139.xml" /><Relationship Id="rId15" Type="http://schemas.openxmlformats.org/officeDocument/2006/relationships/tags" Target="../tags/tag140.xml" /><Relationship Id="rId16" Type="http://schemas.openxmlformats.org/officeDocument/2006/relationships/tags" Target="../tags/tag141.xml" /><Relationship Id="rId17" Type="http://schemas.openxmlformats.org/officeDocument/2006/relationships/tags" Target="../tags/tag142.xml" /><Relationship Id="rId18" Type="http://schemas.openxmlformats.org/officeDocument/2006/relationships/tags" Target="../tags/tag143.xml" /><Relationship Id="rId19" Type="http://schemas.openxmlformats.org/officeDocument/2006/relationships/tags" Target="../tags/tag144.xml" /><Relationship Id="rId2" Type="http://schemas.openxmlformats.org/officeDocument/2006/relationships/tags" Target="../tags/tag128.xml" /><Relationship Id="rId20" Type="http://schemas.openxmlformats.org/officeDocument/2006/relationships/tags" Target="../tags/tag145.xml" /><Relationship Id="rId21" Type="http://schemas.openxmlformats.org/officeDocument/2006/relationships/tags" Target="../tags/tag146.xml" /><Relationship Id="rId3" Type="http://schemas.openxmlformats.org/officeDocument/2006/relationships/tags" Target="../tags/tag129.xml" /><Relationship Id="rId4" Type="http://schemas.openxmlformats.org/officeDocument/2006/relationships/tags" Target="../tags/tag130.xml" /><Relationship Id="rId5" Type="http://schemas.openxmlformats.org/officeDocument/2006/relationships/tags" Target="../tags/tag131.xml" /><Relationship Id="rId6" Type="http://schemas.openxmlformats.org/officeDocument/2006/relationships/tags" Target="../tags/tag132.xml" /><Relationship Id="rId7" Type="http://schemas.openxmlformats.org/officeDocument/2006/relationships/tags" Target="../tags/tag133.xml" /><Relationship Id="rId8" Type="http://schemas.openxmlformats.org/officeDocument/2006/relationships/image" Target="../media/image21.png" /><Relationship Id="rId9" Type="http://schemas.openxmlformats.org/officeDocument/2006/relationships/tags" Target="../tags/tag134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53.xml" /><Relationship Id="rId11" Type="http://schemas.openxmlformats.org/officeDocument/2006/relationships/tags" Target="../tags/tag154.xml" /><Relationship Id="rId12" Type="http://schemas.openxmlformats.org/officeDocument/2006/relationships/tags" Target="../tags/tag155.xml" /><Relationship Id="rId13" Type="http://schemas.openxmlformats.org/officeDocument/2006/relationships/tags" Target="../tags/tag156.xml" /><Relationship Id="rId14" Type="http://schemas.openxmlformats.org/officeDocument/2006/relationships/tags" Target="../tags/tag157.xml" /><Relationship Id="rId15" Type="http://schemas.openxmlformats.org/officeDocument/2006/relationships/tags" Target="../tags/tag158.xml" /><Relationship Id="rId16" Type="http://schemas.openxmlformats.org/officeDocument/2006/relationships/tags" Target="../tags/tag159.xml" /><Relationship Id="rId17" Type="http://schemas.openxmlformats.org/officeDocument/2006/relationships/tags" Target="../tags/tag160.xml" /><Relationship Id="rId18" Type="http://schemas.openxmlformats.org/officeDocument/2006/relationships/tags" Target="../tags/tag161.xml" /><Relationship Id="rId19" Type="http://schemas.openxmlformats.org/officeDocument/2006/relationships/tags" Target="../tags/tag162.xml" /><Relationship Id="rId2" Type="http://schemas.openxmlformats.org/officeDocument/2006/relationships/tags" Target="../tags/tag147.xml" /><Relationship Id="rId20" Type="http://schemas.openxmlformats.org/officeDocument/2006/relationships/tags" Target="../tags/tag163.xml" /><Relationship Id="rId3" Type="http://schemas.openxmlformats.org/officeDocument/2006/relationships/image" Target="../media/image22.png" /><Relationship Id="rId4" Type="http://schemas.openxmlformats.org/officeDocument/2006/relationships/tags" Target="../tags/tag148.xml" /><Relationship Id="rId5" Type="http://schemas.openxmlformats.org/officeDocument/2006/relationships/image" Target="../media/image21.png" /><Relationship Id="rId6" Type="http://schemas.openxmlformats.org/officeDocument/2006/relationships/tags" Target="../tags/tag149.xml" /><Relationship Id="rId7" Type="http://schemas.openxmlformats.org/officeDocument/2006/relationships/tags" Target="../tags/tag150.xml" /><Relationship Id="rId8" Type="http://schemas.openxmlformats.org/officeDocument/2006/relationships/tags" Target="../tags/tag151.xml" /><Relationship Id="rId9" Type="http://schemas.openxmlformats.org/officeDocument/2006/relationships/tags" Target="../tags/tag152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72.xml" /><Relationship Id="rId11" Type="http://schemas.openxmlformats.org/officeDocument/2006/relationships/tags" Target="../tags/tag173.xml" /><Relationship Id="rId12" Type="http://schemas.openxmlformats.org/officeDocument/2006/relationships/tags" Target="../tags/tag174.xml" /><Relationship Id="rId13" Type="http://schemas.openxmlformats.org/officeDocument/2006/relationships/tags" Target="../tags/tag175.xml" /><Relationship Id="rId14" Type="http://schemas.openxmlformats.org/officeDocument/2006/relationships/tags" Target="../tags/tag176.xml" /><Relationship Id="rId15" Type="http://schemas.openxmlformats.org/officeDocument/2006/relationships/tags" Target="../tags/tag177.xml" /><Relationship Id="rId16" Type="http://schemas.openxmlformats.org/officeDocument/2006/relationships/tags" Target="../tags/tag178.xml" /><Relationship Id="rId17" Type="http://schemas.openxmlformats.org/officeDocument/2006/relationships/tags" Target="../tags/tag179.xml" /><Relationship Id="rId18" Type="http://schemas.openxmlformats.org/officeDocument/2006/relationships/tags" Target="../tags/tag180.xml" /><Relationship Id="rId19" Type="http://schemas.openxmlformats.org/officeDocument/2006/relationships/tags" Target="../tags/tag181.xml" /><Relationship Id="rId2" Type="http://schemas.openxmlformats.org/officeDocument/2006/relationships/tags" Target="../tags/tag164.xml" /><Relationship Id="rId20" Type="http://schemas.openxmlformats.org/officeDocument/2006/relationships/tags" Target="../tags/tag182.xml" /><Relationship Id="rId21" Type="http://schemas.openxmlformats.org/officeDocument/2006/relationships/tags" Target="../tags/tag183.xml" /><Relationship Id="rId22" Type="http://schemas.openxmlformats.org/officeDocument/2006/relationships/tags" Target="../tags/tag184.xml" /><Relationship Id="rId23" Type="http://schemas.openxmlformats.org/officeDocument/2006/relationships/tags" Target="../tags/tag185.xml" /><Relationship Id="rId24" Type="http://schemas.openxmlformats.org/officeDocument/2006/relationships/tags" Target="../tags/tag186.xml" /><Relationship Id="rId25" Type="http://schemas.openxmlformats.org/officeDocument/2006/relationships/tags" Target="../tags/tag187.xml" /><Relationship Id="rId26" Type="http://schemas.openxmlformats.org/officeDocument/2006/relationships/tags" Target="../tags/tag188.xml" /><Relationship Id="rId27" Type="http://schemas.openxmlformats.org/officeDocument/2006/relationships/tags" Target="../tags/tag189.xml" /><Relationship Id="rId28" Type="http://schemas.openxmlformats.org/officeDocument/2006/relationships/tags" Target="../tags/tag190.xml" /><Relationship Id="rId29" Type="http://schemas.openxmlformats.org/officeDocument/2006/relationships/tags" Target="../tags/tag191.xml" /><Relationship Id="rId3" Type="http://schemas.openxmlformats.org/officeDocument/2006/relationships/tags" Target="../tags/tag165.xml" /><Relationship Id="rId30" Type="http://schemas.openxmlformats.org/officeDocument/2006/relationships/tags" Target="../tags/tag192.xml" /><Relationship Id="rId31" Type="http://schemas.openxmlformats.org/officeDocument/2006/relationships/tags" Target="../tags/tag193.xml" /><Relationship Id="rId32" Type="http://schemas.openxmlformats.org/officeDocument/2006/relationships/tags" Target="../tags/tag194.xml" /><Relationship Id="rId33" Type="http://schemas.openxmlformats.org/officeDocument/2006/relationships/tags" Target="../tags/tag195.xml" /><Relationship Id="rId34" Type="http://schemas.openxmlformats.org/officeDocument/2006/relationships/tags" Target="../tags/tag196.xml" /><Relationship Id="rId35" Type="http://schemas.openxmlformats.org/officeDocument/2006/relationships/tags" Target="../tags/tag197.xml" /><Relationship Id="rId36" Type="http://schemas.openxmlformats.org/officeDocument/2006/relationships/tags" Target="../tags/tag198.xml" /><Relationship Id="rId4" Type="http://schemas.openxmlformats.org/officeDocument/2006/relationships/tags" Target="../tags/tag166.xml" /><Relationship Id="rId5" Type="http://schemas.openxmlformats.org/officeDocument/2006/relationships/tags" Target="../tags/tag167.xml" /><Relationship Id="rId6" Type="http://schemas.openxmlformats.org/officeDocument/2006/relationships/tags" Target="../tags/tag168.xml" /><Relationship Id="rId7" Type="http://schemas.openxmlformats.org/officeDocument/2006/relationships/tags" Target="../tags/tag169.xml" /><Relationship Id="rId8" Type="http://schemas.openxmlformats.org/officeDocument/2006/relationships/tags" Target="../tags/tag170.xml" /><Relationship Id="rId9" Type="http://schemas.openxmlformats.org/officeDocument/2006/relationships/tags" Target="../tags/tag171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2" name="Freeform 20" title=""/>
          <p:cNvSpPr>
            <a:spLocks noEditPoints="1"/>
          </p:cNvSpPr>
          <p:nvPr>
            <p:custDataLst>
              <p:tags r:id="rId4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sp>
        <p:nvSpPr>
          <p:cNvPr id="11" name="Text Box 33" title=""/>
          <p:cNvSpPr txBox="1"/>
          <p:nvPr>
            <p:custDataLst>
              <p:tags r:id="rId5"/>
            </p:custDataLst>
          </p:nvPr>
        </p:nvSpPr>
        <p:spPr>
          <a:xfrm>
            <a:off x="971550" y="1017905"/>
            <a:ext cx="5544185" cy="33718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北师大版（新教材）物理</a:t>
            </a:r>
            <a:r>
              <a:rPr kumimoji="0" lang="en-US" altLang="zh-CN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9</a:t>
            </a:r>
            <a:r>
              <a:rPr kumimoji="0" lang="zh-CN" altLang="en-US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年级全一册</a:t>
            </a:r>
            <a:r>
              <a:rPr lang="zh-CN" altLang="en-US" sz="1600" b="1" noProof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精做课件</a:t>
            </a:r>
            <a:endParaRPr kumimoji="0" lang="zh-CN" altLang="en-US" sz="1600" b="1" i="0" u="none" strike="noStrike" kern="1200" cap="none" spc="0" normalizeH="0" baseline="0" noProof="0">
              <a:ln w="15875"/>
              <a:gradFill>
                <a:gsLst>
                  <a:gs pos="0">
                    <a:schemeClr val="accent1">
                      <a:hueMod val="80000"/>
                    </a:schemeClr>
                  </a:gs>
                  <a:gs pos="100000">
                    <a:schemeClr val="accent1">
                      <a:alpha val="100000"/>
                    </a:schemeClr>
                  </a:gs>
                </a:gsLst>
                <a:lin ang="2700000" scaled="0"/>
              </a:gra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pic>
        <p:nvPicPr>
          <p:cNvPr id="15" name="图片 14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 rot="714975">
            <a:off x="595772" y="671738"/>
            <a:ext cx="489858" cy="597027"/>
          </a:xfrm>
          <a:prstGeom prst="rect">
            <a:avLst/>
          </a:prstGeom>
        </p:spPr>
      </p:pic>
      <p:sp>
        <p:nvSpPr>
          <p:cNvPr id="5" name="Rectangle 5" title=""/>
          <p:cNvSpPr/>
          <p:nvPr>
            <p:custDataLst>
              <p:tags r:id="rId8"/>
            </p:custDataLst>
          </p:nvPr>
        </p:nvSpPr>
        <p:spPr>
          <a:xfrm>
            <a:off x="860425" y="1995488"/>
            <a:ext cx="576580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 algn="ctr">
              <a:buClrTx/>
              <a:buSzTx/>
              <a:buFontTx/>
              <a:defRPr/>
            </a:pPr>
            <a:r>
              <a:rPr lang="en-US" altLang="zh-CN" sz="24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11.3 </a:t>
            </a:r>
            <a:r>
              <a:rPr lang="zh-CN" altLang="en-US" sz="24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电荷</a:t>
            </a:r>
            <a:endParaRPr lang="zh-CN" altLang="en-US" sz="2400" ker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9"/>
            </p:custDataLst>
          </p:nvPr>
        </p:nvSpPr>
        <p:spPr>
          <a:xfrm>
            <a:off x="971550" y="1424940"/>
            <a:ext cx="581533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defRPr/>
            </a:pPr>
            <a:r>
              <a:rPr lang="zh-CN" altLang="en-US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第十一章</a:t>
            </a:r>
            <a:r>
              <a:rPr lang="en-US" altLang="zh-CN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 </a:t>
            </a:r>
            <a:r>
              <a:rPr lang="zh-CN" altLang="en-US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电路、电流和电压</a:t>
            </a:r>
            <a:endParaRPr lang="zh-CN" altLang="en-US" sz="2400" b="1" kern="0">
              <a:gradFill>
                <a:gsLst>
                  <a:gs pos="0">
                    <a:srgbClr val="FABF9F"/>
                  </a:gs>
                  <a:gs pos="100000">
                    <a:srgbClr val="F4F099"/>
                  </a:gs>
                </a:gsLst>
                <a:lin ang="162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  <a:sym typeface="Arial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alphaModFix amt="80000"/>
          </a:blip>
          <a:stretch>
            <a:fillRect/>
          </a:stretch>
        </p:blipFill>
        <p:spPr>
          <a:xfrm flipH="1">
            <a:off x="5436235" y="555625"/>
            <a:ext cx="2493645" cy="4648200"/>
          </a:xfrm>
          <a:prstGeom prst="rect">
            <a:avLst/>
          </a:prstGeom>
        </p:spPr>
      </p:pic>
      <p:pic>
        <p:nvPicPr>
          <p:cNvPr id="17" name="图片 16" title="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sp>
        <p:nvSpPr>
          <p:cNvPr id="14" name="TextBox 8" title=""/>
          <p:cNvSpPr txBox="1"/>
          <p:nvPr userDrawn="1">
            <p:custDataLst>
              <p:tags r:id="rId14"/>
            </p:custDataLst>
          </p:nvPr>
        </p:nvSpPr>
        <p:spPr>
          <a:xfrm>
            <a:off x="2123288" y="2715878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Home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九</a:t>
            </a:r>
            <a:r>
              <a:rPr lang="zh-CN" altLang="en-US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---</a:t>
            </a:r>
            <a:r>
              <a:rPr lang="zh-CN" altLang="en-US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>
          <a:xfrm>
            <a:off x="3059430" y="322008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600" smtClea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</a:rPr>
              <a:t>2026年1月31日</a:t>
            </a:fld>
            <a:endParaRPr lang="zh-CN" altLang="en-US" sz="1600" smtClea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</a:endParaRPr>
          </a:p>
        </p:txBody>
      </p:sp>
      <p:pic>
        <p:nvPicPr>
          <p:cNvPr id="1026" name="Picture 2" title=""/>
          <p:cNvPicPr>
            <a:picLocks noChangeAspect="1" noChangeArrowheads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743585" y="4443730"/>
            <a:ext cx="415925" cy="448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title=""/>
          <p:cNvPicPr>
            <a:picLocks noChangeAspect="1" noChangeArrowheads="1"/>
          </p:cNvPicPr>
          <p:nvPr>
            <p:custDataLst>
              <p:tags r:id="rId18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130" y="3281045"/>
            <a:ext cx="434975" cy="4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title="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7236460" y="5956300"/>
            <a:ext cx="534670" cy="41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467360" y="3363595"/>
            <a:ext cx="949960" cy="949960"/>
          </a:xfrm>
          <a:prstGeom prst="rect">
            <a:avLst/>
          </a:prstGeom>
        </p:spPr>
      </p:pic>
      <p:pic>
        <p:nvPicPr>
          <p:cNvPr id="7" name="图片 6" title="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395605" y="2931795"/>
            <a:ext cx="1327150" cy="1327150"/>
          </a:xfrm>
          <a:prstGeom prst="rect">
            <a:avLst/>
          </a:prstGeom>
        </p:spPr>
      </p:pic>
    </p:spTree>
    <p:custDataLst>
      <p:tags r:id="rId23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4382 -0.106912 L 0.0134382 -0.106292 C 0.0167382 -0.115242 0.0200382 -0.123272 0.0229882 -0.131292 C 0.0243782 -0.134382 0.0250682 -0.138083 0.0261082 -0.140553 C 0.0292382 -0.149203 0.0313182 -0.159383 0.0354882 -0.164943 C 0.0370482 -0.167103 0.0387882 -0.168953 0.0401782 -0.171113 C 0.0417382 -0.174203 0.0427782 -0.178833 0.0445182 -0.180373 C 0.0483382 -0.183153 0.0519782 -0.182223 0.0556282 -0.183153 C 0.0755882 -0.182223 0.0955574 -0.180373 0.115517 -0.180373 C 0.126287 -0.180373 0.137217 -0.176663 0.146947 -0.183153 C 0.151457 -0.186853 0.165697 -0.235623 0.167427 -0.241173 C 0.185657 -0.297343 0.159097 -0.208153 0.180107 -0.293023 C 0.186877 -0.320493 0.200247 -0.355373 0.208407 -0.378523 C 0.211877 -0.387783 0.214477 -0.397343 0.217947 -0.405993 C 0.220207 -0.412163 0.235317 -0.451363 0.239997 -0.455063 C 0.242607 -0.456913 0.245207 -0.460003 0.247817 -0.460923 C 0.250937 -0.463083 0.254067 -0.463703 0.257357 -0.464013 C 0.287047 -0.473273 0.280627 -0.468333 0.332877 -0.470183 C 0.337047 -0.472343 0.341387 -0.475742 0.345557 -0.476363 L 0.384967 -0.485623 C 0.389657 -0.486543 0.394687 -0.487472 0.399027 -0.488392 C 0.406147 -0.490553 0.412747 -0.492713 0.419517 -0.494573 C 0.449027 -0.492713 0.478717 -0.493023 0.507877 -0.488392 C 0.512047 -0.488083 0.515347 -0.482842 0.518817 -0.479443 C 0.531497 -0.468643 0.524547 -0.471113 0.543997 -0.451973 C 0.547117 -0.448893 0.550417 -0.445183 0.553537 -0.442713 C 0.561877 -0.436542 0.577157 -0.426972 0.586527 -0.424503 C 0.593997 -0.422963 0.601287 -0.422343 0.608577 -0.421423 C 0.624897 -0.422343 0.641387 -0.422343 0.657537 -0.424503 C 0.672117 -0.426972 0.669338 -0.433453 0.682707 -0.442713 C 0.694167 -0.450743 0.697467 -0.446423 0.707878 -0.455063 C 0.711878 -0.458453 0.714997 -0.464633 0.718997 -0.467103 C 0.723677 -0.470803 0.728717 -0.471113 0.733057 -0.473273 C 0.737047 -0.475433 0.740517 -0.477283 0.744167 -0.479443 C 0.758407 -0.495803 0.745727 -0.483452 0.764658 -0.494573 C 0.773858 -0.500123 0.782708 -0.508762 0.791387 -0.515863 C 0.813438 -0.514942 0.835839 -0.514942 0.857537 -0.513082 C 0.862917 -0.513082 0.862397 -0.512473 0.862397 -0.506913 L 0.857537 -0.488392" pathEditMode="relative" rAng="0" ptsTypes="AAAAAAAAAAAAAAAAAAAAAAAAAAAAAAAAAAAAAAA">
                                      <p:cBhvr>
                                        <p:cTn id="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" y="-20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1288 0.183519 L 0.211288 0.183829 L 0.277088 0.185679 C 0.292538 0.186299 0.282988 0.187219 0.295488 0.192159 C 0.298268 0.193399 0.301218 0.193699 0.304338 0.194319 C 0.307638 0.203579 0.307638 0.203269 0.310768 0.214379 C 0.312848 0.222099 0.312848 0.224879 0.316148 0.231979 C 0.317538 0.234439 0.319098 0.235679 0.320488 0.238459 C 0.321358 0.240309 0.321528 0.243089 0.322748 0.244939 C 0.323788 0.246789 0.325518 0.247719 0.327088 0.249569 C 0.329168 0.252039 0.331248 0.255739 0.333508 0.258209 C 0.336288 0.260989 0.339238 0.262219 0.342018 0.264999 C 0.343578 0.265929 0.344798 0.268089 0.346528 0.269319 C 0.348088 0.270249 0.350178 0.270249 0.351908 0.271479 C 0.353998 0.272719 0.356078 0.275189 0.358338 0.275799 C 0.366838 0.277959 0.375518 0.278889 0.384378 0.280429 C 0.391838 0.279509 0.399478 0.279199 0.406948 0.277959 C 0.413368 0.277039 0.410768 0.275799 0.415798 0.273639 C 0.420658 0.271169 0.425698 0.267159 0.430728 0.267159 L 0.484898 0.264999 C 0.487328 0.262529 0.490108 0.260369 0.492708 0.258209 C 0.499828 0.251419 0.493928 0.255739 0.500178 0.251729 C 0.520838 0.209439 0.484898 0.281049 0.507818 0.240619 C 0.512158 0.232589 0.522918 0.209139 0.528128 0.198949 C 0.546528 0.163769 0.531248 0.193089 0.549998 0.163769 C 0.552958 0.158519 0.555388 0.152649 0.558508 0.148329 C 0.565628 0.138149 0.575868 0.134439 0.583508 0.128579 C 0.603648 0.112219 0.590628 0.117779 0.608508 0.108519 C 0.626738 0.0986394 0.618058 0.103579 0.636458 0.0998794 C 0.642358 0.0983294 0.647918 0.0961694 0.653998 0.0955594 L 0.725178 0.0844394 C 0.735418 0.0791994 0.744448 0.0773494 0.753298 0.0668494 C 0.774138 0.0415394 0.777958 0.0322794 0.796708 0.00295938 C 0.799478 -0.00167062 0.802778 -0.00537063 0.805208 -0.0103106 C 0.811458 -0.0211106 0.817188 -0.0331506 0.823608 -0.0430206 C 0.826568 -0.0476506 0.829688 -0.0516706 0.832298 -0.0563006 C 0.834728 -0.0606206 0.836458 -0.0661706 0.838888 -0.0695706 C 0.843058 -0.0757406 0.847748 -0.0797506 0.851908 -0.0850006 C 0.859548 -0.0951806 0.866668 -0.107221 0.874658 -0.115861 C 0.889408 -0.131601 0.891318 -0.135931 0.903998 -0.144261 C 0.905208 -0.145491 0.906598 -0.145801 0.908158 -0.146421 C 0.933678 -0.144261 0.924658 -0.144261 0.935248 -0.144261 L 0.931948 -0.139941" pathEditMode="relative" rAng="0" ptsTypes="AAAAAAAAAAAAAAAAAAAAAAAAAAAAAAAAAAAAAAAAAAA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2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79856 -0.0407539 L 0.00388957 -0.0410199 L -0.0519764 -0.102854 C -0.0650405 -0.117532 -0.0565884 -0.109576 -0.0658715 -0.125255 C -0.0678954 -0.128863 -0.0703374 -0.131822 -0.0728314 -0.13521 C -0.0729775 -0.14617 -0.0730674 -0.145904 -0.0725314 -0.158293 C -0.0720785 -0.166814 -0.0712735 -0.169197 -0.0720445 -0.178304 C -0.0725235 -0.181686 -0.0735014 -0.184177 -0.0738875 -0.187834 C -0.0740975 -0.190216 -0.0734375 -0.192754 -0.0739474 -0.195457 C -0.0743035 -0.197994 -0.0755164 -0.200375 -0.0763264 -0.203399 C -0.0773935 -0.207421 -0.0781045 -0.212498 -0.0793254 -0.216684 C -0.0809035 -0.221612 -0.0830754 -0.225367 -0.0846535 -0.230296 C -0.0857215 -0.232521 -0.0861414 -0.235491 -0.0872674 -0.238128 C -0.0883354 -0.240355 -0.0901264 -0.242268 -0.0912535 -0.244906 C -0.0926855 -0.247883 -0.0937525 -0.251904 -0.0955134 -0.254496 C -0.102173 -0.264131 -0.109344 -0.272875 -0.116492 -0.282307 C -0.123153 -0.28835 -0.129792 -0.29508 -0.136554 -0.300856 C -0.142324 -0.305946 -0.140454 -0.302503 -0.145392 -0.305256 C -0.150273 -0.30759 -0.155755 -0.308766 -0.160066 -0.313373 L -0.207125 -0.361119 C -0.209923 -0.361229 -0.212932 -0.361921 -0.215787 -0.362451 C -0.223857 -0.36315 -0.217548 -0.361452 -0.224067 -0.363737 C -0.254028 -0.346403 -0.202475 -0.374877 -0.233834 -0.361208 C -0.239881 -0.358299 -0.255898 -0.348051 -0.263316 -0.344087 C -0.289279 -0.330779 -0.267688 -0.341921 -0.292253 -0.333955 C -0.296312 -0.332167 -0.300096 -0.329359 -0.304022 -0.328513 C -0.313074 -0.326307 -0.322926 -0.332503 -0.331172 -0.334475 C -0.353175 -0.338893 -0.340404 -0.331736 -0.358413 -0.340171 C -0.376901 -0.348394 -0.368031 -0.344681 -0.384874 -0.358357 C -0.390381 -0.362431 -0.395772 -0.365669 -0.401161 -0.370713 L -0.465396 -0.426355 C -0.475691 -0.431239 -0.483967 -0.437922 -0.494594 -0.437025 C -0.519789 -0.434412 -0.525747 -0.429972 -0.550313 -0.422007 C -0.55403 -0.420576 -0.55793 -0.420426 -0.561444 -0.418416 C -0.56993 -0.414882 -0.57833 -0.409806 -0.586692 -0.407226 C -0.590572 -0.405967 -0.594409 -0.405377 -0.597988 -0.403799 C -0.601323 -0.402322 -0.604414 -0.399148 -0.607482 -0.398458 C -0.612843 -0.396989 -0.618026 -0.397845 -0.623112 -0.397154 C -0.63261 -0.395424 -0.642202 -0.391623 -0.651553 -0.391533 C -0.668757 -0.391546 -0.671648 -0.389583 -0.68493 -0.394053 C -0.686325 -0.394107 -0.687605 -0.395114 -0.689122 -0.396011 C -0.710371 -0.421228 -0.702639 -0.412969 -0.711717 -0.422667 L -0.707637 -0.423347" pathEditMode="relative" rAng="-1485570048" ptsTypes="AAAAAAAAAAAAAAAAAAAAAAAAAAAAAAAAAAAAAAAAAAA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2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5" grpId="0"/>
      <p:bldP spid="14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4" name="组合 9" title=""/>
          <p:cNvGrpSpPr/>
          <p:nvPr>
            <p:custDataLst>
              <p:tags r:id="rId3"/>
            </p:custDataLst>
          </p:nvPr>
        </p:nvGrpSpPr>
        <p:grpSpPr>
          <a:xfrm>
            <a:off x="-76200" y="247723"/>
            <a:ext cx="3221831" cy="414020"/>
            <a:chOff x="0" y="623478"/>
            <a:chExt cx="3786638" cy="484440"/>
          </a:xfrm>
        </p:grpSpPr>
        <p:grpSp>
          <p:nvGrpSpPr>
            <p:cNvPr id="15" name="组合 10"/>
            <p:cNvGrpSpPr/>
            <p:nvPr>
              <p:custDataLst>
                <p:tags r:id="rId4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7" name="矩形 16"/>
              <p:cNvSpPr/>
              <p:nvPr>
                <p:custDataLst>
                  <p:tags r:id="rId5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8" name="矩形 17"/>
              <p:cNvSpPr/>
              <p:nvPr>
                <p:custDataLst>
                  <p:tags r:id="rId6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16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摩擦起电的原理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3" name="文本框 2" title=""/>
          <p:cNvSpPr txBox="1"/>
          <p:nvPr>
            <p:custDataLst>
              <p:tags r:id="rId8"/>
            </p:custDataLst>
          </p:nvPr>
        </p:nvSpPr>
        <p:spPr>
          <a:xfrm>
            <a:off x="685800" y="910590"/>
            <a:ext cx="7853839" cy="36360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60000"/>
              </a:lnSpc>
            </a:pPr>
            <a:r>
              <a:rPr lang="zh-CN" altLang="en-US" sz="1800" b="1" spc="200">
                <a:solidFill>
                  <a:srgbClr val="00808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对摩擦起电的微观解释</a:t>
            </a:r>
            <a:endParaRPr lang="zh-CN" altLang="en-US" sz="1800" b="1" spc="200">
              <a:solidFill>
                <a:srgbClr val="008080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>
              <a:lnSpc>
                <a:spcPct val="160000"/>
              </a:lnSpc>
            </a:pPr>
            <a:r>
              <a:rPr lang="zh-CN" altLang="en-US" sz="18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(1)我们已经知道物质由分子、原子组成，原子又由</a:t>
            </a:r>
            <a:r>
              <a:rPr lang="zh-CN" altLang="en-US" sz="1800" spc="200">
                <a:solidFill>
                  <a:srgbClr val="00808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带正电</a:t>
            </a:r>
            <a:r>
              <a:rPr lang="zh-CN" altLang="en-US" sz="18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的原子核和若干绕核运动的</a:t>
            </a:r>
            <a:r>
              <a:rPr lang="zh-CN" altLang="en-US" sz="1800" spc="200">
                <a:solidFill>
                  <a:srgbClr val="00808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带负电</a:t>
            </a:r>
            <a:r>
              <a:rPr lang="zh-CN" altLang="en-US" sz="18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的电子组成。原子核所带的正电荷量和原子中所有电子带的负电荷量相等，所以原子</a:t>
            </a:r>
            <a:r>
              <a:rPr lang="zh-CN" altLang="en-US" sz="1800" spc="200">
                <a:solidFill>
                  <a:srgbClr val="00808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对外界不表现出电性</a:t>
            </a:r>
            <a:r>
              <a:rPr lang="zh-CN" altLang="en-US" sz="18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1800" spc="2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>
              <a:lnSpc>
                <a:spcPct val="160000"/>
              </a:lnSpc>
            </a:pPr>
            <a:endParaRPr lang="zh-CN" altLang="en-US" sz="1800" spc="2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>
              <a:lnSpc>
                <a:spcPct val="160000"/>
              </a:lnSpc>
            </a:pPr>
            <a:r>
              <a:rPr lang="zh-CN" altLang="en-US" sz="18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(2)摩擦起电的</a:t>
            </a:r>
            <a:r>
              <a:rPr lang="zh-CN" altLang="en-US" sz="1800" spc="2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实质</a:t>
            </a:r>
            <a:r>
              <a:rPr lang="zh-CN" altLang="en-US" sz="1800" spc="200">
                <a:solidFill>
                  <a:srgbClr val="00808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是电子的得失</a:t>
            </a:r>
            <a:r>
              <a:rPr lang="zh-CN" altLang="en-US" sz="18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,得到电子的物体带负电,失去电子的物体带正电。摩擦起电不是创造了电荷，而是</a:t>
            </a:r>
            <a:r>
              <a:rPr lang="zh-CN" altLang="en-US" sz="1800" spc="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电子</a:t>
            </a:r>
            <a:r>
              <a:rPr lang="zh-CN" altLang="en-US" sz="18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由一个物体转移到另一个物体。</a:t>
            </a:r>
            <a:endParaRPr lang="zh-CN" altLang="en-US" sz="1800" spc="2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TextBox 1" title=""/>
          <p:cNvSpPr txBox="1"/>
          <p:nvPr>
            <p:custDataLst>
              <p:tags r:id="rId3"/>
            </p:custDataLst>
          </p:nvPr>
        </p:nvSpPr>
        <p:spPr>
          <a:xfrm>
            <a:off x="685961" y="884876"/>
            <a:ext cx="8072714" cy="2515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用塑料梳子在干燥的头发上梳几下，梳子上会带电，经检验梳子带的是正电，下列说法中正确的是（　　）</a:t>
            </a:r>
            <a:endParaRPr lang="zh-CN" altLang="zh-CN" sz="21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A</a:t>
            </a:r>
            <a:r>
              <a:rPr lang="zh-CN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．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梳子得到了一些电子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	</a:t>
            </a:r>
            <a:r>
              <a:rPr lang="en-US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B</a:t>
            </a:r>
            <a:r>
              <a:rPr lang="zh-CN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．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梳子得到了一些正电荷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	</a:t>
            </a:r>
            <a:endParaRPr lang="zh-CN" altLang="zh-CN" sz="21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C</a:t>
            </a:r>
            <a:r>
              <a:rPr lang="zh-CN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．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梳子失去了一些电子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	</a:t>
            </a:r>
            <a:r>
              <a:rPr lang="en-US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D</a:t>
            </a:r>
            <a:r>
              <a:rPr lang="zh-CN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．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摩擦创造了电荷</a:t>
            </a:r>
            <a:endParaRPr lang="zh-CN" altLang="zh-CN" sz="21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TextBox 2" title=""/>
          <p:cNvSpPr txBox="1"/>
          <p:nvPr>
            <p:custDataLst>
              <p:tags r:id="rId4"/>
            </p:custDataLst>
          </p:nvPr>
        </p:nvSpPr>
        <p:spPr>
          <a:xfrm>
            <a:off x="820125" y="3099030"/>
            <a:ext cx="6642461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800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摩擦起电不是创造了电荷，而是电荷发生了转移，梳子带正电</a:t>
            </a:r>
            <a:r>
              <a:rPr lang="zh-CN" altLang="en-US" sz="1800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是因为失去了电荷</a:t>
            </a:r>
            <a:endParaRPr lang="zh-CN" altLang="en-US" sz="1800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4" name="组合 3" title=""/>
          <p:cNvGrpSpPr/>
          <p:nvPr>
            <p:custDataLst>
              <p:tags r:id="rId5"/>
            </p:custDataLst>
          </p:nvPr>
        </p:nvGrpSpPr>
        <p:grpSpPr>
          <a:xfrm>
            <a:off x="-76200" y="303610"/>
            <a:ext cx="3784139" cy="414020"/>
            <a:chOff x="0" y="623478"/>
            <a:chExt cx="4447522" cy="484440"/>
          </a:xfrm>
        </p:grpSpPr>
        <p:grpSp>
          <p:nvGrpSpPr>
            <p:cNvPr id="5" name="组合 4"/>
            <p:cNvGrpSpPr/>
            <p:nvPr>
              <p:custDataLst>
                <p:tags r:id="rId6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7" name="矩形 6"/>
              <p:cNvSpPr/>
              <p:nvPr>
                <p:custDataLst>
                  <p:tags r:id="rId7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8" name="矩形 7"/>
              <p:cNvSpPr/>
              <p:nvPr>
                <p:custDataLst>
                  <p:tags r:id="rId8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6" name="文本框 11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771661" y="623478"/>
              <a:ext cx="3675861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练一练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9" name="TextBox 2" title=""/>
          <p:cNvSpPr txBox="1"/>
          <p:nvPr>
            <p:custDataLst>
              <p:tags r:id="rId10"/>
            </p:custDataLst>
          </p:nvPr>
        </p:nvSpPr>
        <p:spPr>
          <a:xfrm>
            <a:off x="4834688" y="1486061"/>
            <a:ext cx="418108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C</a:t>
            </a:r>
            <a:endParaRPr lang="en-US" altLang="zh-CN" sz="2400">
              <a:solidFill>
                <a:srgbClr val="C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748189" y="2927985"/>
            <a:ext cx="2193131" cy="1231106"/>
          </a:xfrm>
          <a:prstGeom prst="rect">
            <a:avLst/>
          </a:prstGeom>
        </p:spPr>
      </p:pic>
      <p:grpSp>
        <p:nvGrpSpPr>
          <p:cNvPr id="15" name="组合 14" title=""/>
          <p:cNvGrpSpPr/>
          <p:nvPr>
            <p:custDataLst>
              <p:tags r:id="rId5"/>
            </p:custDataLst>
          </p:nvPr>
        </p:nvGrpSpPr>
        <p:grpSpPr>
          <a:xfrm>
            <a:off x="-76200" y="303610"/>
            <a:ext cx="3784139" cy="414020"/>
            <a:chOff x="0" y="623478"/>
            <a:chExt cx="4447522" cy="484440"/>
          </a:xfrm>
        </p:grpSpPr>
        <p:grpSp>
          <p:nvGrpSpPr>
            <p:cNvPr id="18" name="组合 17"/>
            <p:cNvGrpSpPr/>
            <p:nvPr>
              <p:custDataLst>
                <p:tags r:id="rId6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20" name="矩形 19"/>
              <p:cNvSpPr/>
              <p:nvPr>
                <p:custDataLst>
                  <p:tags r:id="rId7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21" name="矩形 20"/>
              <p:cNvSpPr/>
              <p:nvPr>
                <p:custDataLst>
                  <p:tags r:id="rId8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19" name="文本框 11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771661" y="623478"/>
              <a:ext cx="3675861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静电现象的防护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3" name="文本框 2" title=""/>
          <p:cNvSpPr txBox="1"/>
          <p:nvPr>
            <p:custDataLst>
              <p:tags r:id="rId10"/>
            </p:custDataLst>
          </p:nvPr>
        </p:nvSpPr>
        <p:spPr>
          <a:xfrm>
            <a:off x="652939" y="4214813"/>
            <a:ext cx="271145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1800" b="1">
                <a:solidFill>
                  <a:srgbClr val="00808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油罐车下面常拖一条铁链</a:t>
            </a:r>
            <a:endParaRPr lang="zh-CN" altLang="en-US" sz="1800" b="1">
              <a:solidFill>
                <a:srgbClr val="00808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11"/>
            </p:custDataLst>
          </p:nvPr>
        </p:nvSpPr>
        <p:spPr>
          <a:xfrm>
            <a:off x="3141821" y="1699260"/>
            <a:ext cx="5949791" cy="2191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在行驶中的油罐车上，</a:t>
            </a:r>
            <a:r>
              <a:rPr lang="zh-CN" altLang="en-US" sz="2100" spc="200">
                <a:solidFill>
                  <a:srgbClr val="00808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油罐里的油与罐体摩擦时会产生静电</a:t>
            </a:r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，当电荷积累到一定程度时会发生火花放电,从而引发安全事故。为此需要在油罐车下面拖一条铁链，</a:t>
            </a:r>
            <a:r>
              <a:rPr lang="zh-CN" altLang="en-US" sz="2100" spc="200">
                <a:solidFill>
                  <a:srgbClr val="00808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将摩擦产生的静电由铁链导入大地</a:t>
            </a:r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，以保证安全。</a:t>
            </a:r>
            <a:endParaRPr lang="zh-CN" altLang="en-US" sz="2100" spc="2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8" name="组合 7" title=""/>
          <p:cNvGrpSpPr/>
          <p:nvPr>
            <p:custDataLst>
              <p:tags r:id="rId12"/>
            </p:custDataLst>
          </p:nvPr>
        </p:nvGrpSpPr>
        <p:grpSpPr>
          <a:xfrm>
            <a:off x="748189" y="1118711"/>
            <a:ext cx="1846898" cy="2667000"/>
            <a:chOff x="1219" y="2409"/>
            <a:chExt cx="3878" cy="5600"/>
          </a:xfrm>
        </p:grpSpPr>
        <p:pic>
          <p:nvPicPr>
            <p:cNvPr id="5" name="图片 4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3"/>
            <a:srcRect l="42047" t="-1175" r="1815" b="1175"/>
            <a:stretch>
              <a:fillRect/>
            </a:stretch>
          </p:blipFill>
          <p:spPr>
            <a:xfrm>
              <a:off x="1219" y="2409"/>
              <a:ext cx="3781" cy="3781"/>
            </a:xfrm>
            <a:prstGeom prst="ellipse">
              <a:avLst/>
            </a:prstGeom>
            <a:ln w="25400">
              <a:solidFill>
                <a:srgbClr val="00808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7" name="任意多边形 6"/>
            <p:cNvSpPr/>
            <p:nvPr>
              <p:custDataLst>
                <p:tags r:id="rId14"/>
              </p:custDataLst>
            </p:nvPr>
          </p:nvSpPr>
          <p:spPr>
            <a:xfrm>
              <a:off x="3853" y="5757"/>
              <a:ext cx="1244" cy="2253"/>
            </a:xfrm>
            <a:custGeom>
              <a:gdLst>
                <a:gd name="connsiteX0" fmla="*/ 1244 w 1244"/>
                <a:gd name="connsiteY0" fmla="*/ 2253 h 2253"/>
                <a:gd name="connsiteX1" fmla="*/ 480 w 1244"/>
                <a:gd name="connsiteY1" fmla="*/ 0 h 2253"/>
                <a:gd name="connsiteX2" fmla="*/ 0 w 1244"/>
                <a:gd name="connsiteY2" fmla="*/ 296 h 2253"/>
                <a:gd name="connsiteX3" fmla="*/ 1244 w 1244"/>
                <a:gd name="connsiteY3" fmla="*/ 2253 h 2253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44" h="2253">
                  <a:moveTo>
                    <a:pt x="1244" y="2253"/>
                  </a:moveTo>
                  <a:lnTo>
                    <a:pt x="480" y="0"/>
                  </a:lnTo>
                  <a:cubicBezTo>
                    <a:pt x="300" y="195"/>
                    <a:pt x="157" y="251"/>
                    <a:pt x="0" y="296"/>
                  </a:cubicBezTo>
                  <a:lnTo>
                    <a:pt x="1244" y="2253"/>
                  </a:lnTo>
                  <a:close/>
                </a:path>
              </a:pathLst>
            </a:custGeom>
            <a:solidFill>
              <a:srgbClr val="00808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5701189" y="1527334"/>
            <a:ext cx="2988945" cy="1715453"/>
          </a:xfrm>
          <a:prstGeom prst="rect">
            <a:avLst/>
          </a:prstGeom>
        </p:spPr>
      </p:pic>
      <p:sp>
        <p:nvSpPr>
          <p:cNvPr id="3" name="文本框 2" title=""/>
          <p:cNvSpPr txBox="1"/>
          <p:nvPr>
            <p:custDataLst>
              <p:tags r:id="rId5"/>
            </p:custDataLst>
          </p:nvPr>
        </p:nvSpPr>
        <p:spPr>
          <a:xfrm>
            <a:off x="5731193" y="3352800"/>
            <a:ext cx="2928938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b="1">
                <a:solidFill>
                  <a:srgbClr val="00808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大型绒毛加工车间要对车间内的空气加湿</a:t>
            </a:r>
            <a:endParaRPr lang="zh-CN" altLang="en-US" sz="1500" b="1">
              <a:solidFill>
                <a:srgbClr val="00808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6"/>
            </p:custDataLst>
          </p:nvPr>
        </p:nvSpPr>
        <p:spPr>
          <a:xfrm>
            <a:off x="690563" y="1816418"/>
            <a:ext cx="4722019" cy="1674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2100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干燥环境下很容易发生摩擦起电，所以增大空气湿度可有效防止绒毛带静电。</a:t>
            </a:r>
            <a:endParaRPr lang="zh-CN" altLang="en-US" sz="2100" spc="3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  <a:p>
            <a:pPr algn="just"/>
            <a:endParaRPr lang="zh-CN" altLang="en-US" sz="2100" spc="3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226820" y="1085374"/>
            <a:ext cx="3271838" cy="2198370"/>
          </a:xfrm>
          <a:prstGeom prst="rect">
            <a:avLst/>
          </a:prstGeom>
        </p:spPr>
      </p:pic>
      <p:pic>
        <p:nvPicPr>
          <p:cNvPr id="3" name="图片 2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772626" y="1085374"/>
            <a:ext cx="2179796" cy="2175510"/>
          </a:xfrm>
          <a:prstGeom prst="rect">
            <a:avLst/>
          </a:prstGeom>
        </p:spPr>
      </p:pic>
      <p:sp>
        <p:nvSpPr>
          <p:cNvPr id="4" name="文本框 3" title=""/>
          <p:cNvSpPr txBox="1"/>
          <p:nvPr>
            <p:custDataLst>
              <p:tags r:id="rId7"/>
            </p:custDataLst>
          </p:nvPr>
        </p:nvSpPr>
        <p:spPr>
          <a:xfrm>
            <a:off x="703898" y="3438525"/>
            <a:ext cx="8037195" cy="1419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18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高层建筑物上会安装避雷针，当带电云层靠近建筑物时，避雷针和建筑物顶部都</a:t>
            </a:r>
            <a:r>
              <a:rPr lang="zh-CN" altLang="en-US" sz="1800" spc="200">
                <a:solidFill>
                  <a:srgbClr val="00808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被感应上大量电荷</a:t>
            </a:r>
            <a:r>
              <a:rPr lang="zh-CN" altLang="en-US" sz="18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,这些电荷会聚集到避雷针的尖端，引导云层向避雷针放电，而避雷针是接地的,云层上的电荷就被避雷针导入了大地,这样可以避免高层建筑物受损。</a:t>
            </a:r>
            <a:endParaRPr lang="zh-CN" altLang="en-US" sz="1800" spc="2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4_BD#10502734f?vcp=1&amp;pid=25978bf67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2600" b="1" i="0">
                <a:solidFill>
                  <a:srgbClr val="93CDDD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pitchFamily="34" charset="-120"/>
              </a:rPr>
              <a:t>知识点1</a:t>
            </a:r>
            <a:r>
              <a:rPr lang="en-US" altLang="zh-CN" sz="26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600" b="1" i="0">
                <a:solidFill>
                  <a:srgbClr val="93CDDD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pitchFamily="34" charset="-120"/>
              </a:rPr>
              <a:t>摩擦起电</a:t>
            </a:r>
            <a:endParaRPr lang="en-US" altLang="zh-CN" sz="2600"/>
          </a:p>
        </p:txBody>
      </p:sp>
      <p:sp>
        <p:nvSpPr>
          <p:cNvPr id="3" name="QC_5_BD.1_1#8a6f5b826?vcp=1&amp;vis=1&amp;pid=10502734f&amp;color=0,0,0&amp;vtp=1&amp;bbb=1" title=""/>
          <p:cNvSpPr/>
          <p:nvPr>
            <p:custDataLst>
              <p:tags r:id="rId5"/>
            </p:custDataLst>
          </p:nvPr>
        </p:nvSpPr>
        <p:spPr>
          <a:xfrm>
            <a:off x="539496" y="1052381"/>
            <a:ext cx="8065008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1.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下列现象中，与摩擦起电现象无关的是(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4" name="QC_5_AN.2_1#8a6f5b826.bracket?vcp=1&amp;vis=1&amp;pid=10502734f&amp;color=0,0,0&amp;vpa=1&amp;vtp=1" title=""/>
          <p:cNvSpPr/>
          <p:nvPr>
            <p:custDataLst>
              <p:tags r:id="rId6"/>
            </p:custDataLst>
          </p:nvPr>
        </p:nvSpPr>
        <p:spPr>
          <a:xfrm>
            <a:off x="6347365" y="1052381"/>
            <a:ext cx="4238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2400"/>
          </a:p>
        </p:txBody>
      </p:sp>
      <p:sp>
        <p:nvSpPr>
          <p:cNvPr id="5" name="QC_5_BD.1_2#8a6f5b826.choices?vcp=1&amp;vis=1&amp;pid=10502734f&amp;color=0,0,0&amp;vtp=1&amp;bbb=1" title=""/>
          <p:cNvSpPr/>
          <p:nvPr>
            <p:custDataLst>
              <p:tags r:id="rId7"/>
            </p:custDataLst>
          </p:nvPr>
        </p:nvSpPr>
        <p:spPr>
          <a:xfrm>
            <a:off x="539496" y="1584125"/>
            <a:ext cx="8065008" cy="2235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干手搓开的新塑料袋吸在手上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在干燥天气脱毛衣时会听到轻微的噼啪声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擦黑板时，粉笔灰纷纷扬扬，四处飘散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刚梳过头发的塑料梳子能够吸引碎纸屑</a:t>
            </a:r>
            <a:endParaRPr lang="en-US" altLang="zh-CN" sz="2400"/>
          </a:p>
        </p:txBody>
      </p:sp>
      <p:sp>
        <p:nvSpPr>
          <p:cNvPr id="6" name="object 54" title="">
            <a:hlinkClick r:id="rId9" action="ppaction://hlinksldjump"/>
          </p:cNvPr>
          <p:cNvSpPr/>
          <p:nvPr>
            <p:custDataLst>
              <p:tags r:id="rId8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5_BD.3_1#81af8da62?vcp=1&amp;vis=1&amp;pid=10502734f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1149327"/>
            <a:ext cx="8064504" cy="2794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2.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我国西晋学者张华在《博物志》中写道：“今人</a:t>
            </a:r>
            <a:endParaRPr lang="en-US" altLang="zh-CN" sz="2400" b="0" i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梳头、脱着衣时，有随梳、解结有光者，亦有咤声。”脱衣时</a:t>
            </a:r>
            <a:endParaRPr lang="en-US" altLang="zh-CN" sz="2400" b="0" i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有光有声，这是一种由于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而使物体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的现象。小</a:t>
            </a:r>
            <a:endParaRPr lang="en-US" altLang="zh-CN" sz="2400" b="0" i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涵穿着的化纤材料衣服与皮肤不断摩擦后容易吸附灰尘，这</a:t>
            </a:r>
            <a:endParaRPr lang="en-US" altLang="zh-CN" sz="2400" b="0" i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是因为带电体具有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的性质。</a:t>
            </a:r>
            <a:endParaRPr lang="en-US" altLang="zh-CN" sz="2400"/>
          </a:p>
        </p:txBody>
      </p:sp>
      <p:pic>
        <p:nvPicPr>
          <p:cNvPr id="3" name="QB_5_BD.3_1#81af8da62?vcp=1&amp;vis=1&amp;pid=10502734f&amp;color=0,0,0&amp;tib=255,255,255&amp;iip=1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7559" y="1190475"/>
            <a:ext cx="1389888" cy="46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4" name="QB_5_AN.4_1#81af8da62.blank?vcp=1&amp;vis=1&amp;pid=10502734f&amp;color=0,0,0&amp;vpa=2&amp;vtp=1&amp;bbb=1" title=""/>
          <p:cNvSpPr/>
          <p:nvPr>
            <p:custDataLst>
              <p:tags r:id="rId7"/>
            </p:custDataLst>
          </p:nvPr>
        </p:nvSpPr>
        <p:spPr>
          <a:xfrm>
            <a:off x="3908965" y="2238987"/>
            <a:ext cx="8302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摩擦</a:t>
            </a:r>
            <a:endParaRPr lang="en-US" altLang="zh-CN" sz="2400"/>
          </a:p>
        </p:txBody>
      </p:sp>
      <p:sp>
        <p:nvSpPr>
          <p:cNvPr id="5" name="QB_5_AN.5_1#81af8da62.blank?vcp=1&amp;vis=1&amp;pid=10502734f&amp;color=0,0,0&amp;vpa=3&amp;vtp=1&amp;bbb=1" title=""/>
          <p:cNvSpPr/>
          <p:nvPr>
            <p:custDataLst>
              <p:tags r:id="rId8"/>
            </p:custDataLst>
          </p:nvPr>
        </p:nvSpPr>
        <p:spPr>
          <a:xfrm>
            <a:off x="6042565" y="2238987"/>
            <a:ext cx="8302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带电</a:t>
            </a:r>
            <a:endParaRPr lang="en-US" altLang="zh-CN" sz="2400"/>
          </a:p>
        </p:txBody>
      </p:sp>
      <p:sp>
        <p:nvSpPr>
          <p:cNvPr id="6" name="QB_5_AN.6_1#81af8da62.blank?vcp=1&amp;vis=1&amp;pid=10502734f&amp;color=0,0,0&amp;vpa=4&amp;vtp=1&amp;bbb=1" title=""/>
          <p:cNvSpPr/>
          <p:nvPr>
            <p:custDataLst>
              <p:tags r:id="rId9"/>
            </p:custDataLst>
          </p:nvPr>
        </p:nvSpPr>
        <p:spPr>
          <a:xfrm>
            <a:off x="2994564" y="3356587"/>
            <a:ext cx="20494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吸引轻小物体</a:t>
            </a:r>
            <a:endParaRPr lang="en-US" altLang="zh-CN" sz="2400"/>
          </a:p>
        </p:txBody>
      </p:sp>
      <p:sp>
        <p:nvSpPr>
          <p:cNvPr id="7" name="object 54" title="">
            <a:hlinkClick r:id="rId11" action="ppaction://hlinksldjump"/>
          </p:cNvPr>
          <p:cNvSpPr/>
          <p:nvPr>
            <p:custDataLst>
              <p:tags r:id="rId10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  <p:bldP spid="6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4_BD#4ae127071?vcp=1&amp;pid=25978bf67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2600" b="1" i="0">
                <a:solidFill>
                  <a:srgbClr val="93CDDD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pitchFamily="34" charset="-120"/>
              </a:rPr>
              <a:t>知识点2</a:t>
            </a:r>
            <a:r>
              <a:rPr lang="en-US" altLang="zh-CN" sz="26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600" b="1" i="0">
                <a:solidFill>
                  <a:srgbClr val="93CDDD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pitchFamily="34" charset="-120"/>
              </a:rPr>
              <a:t>两种电荷</a:t>
            </a:r>
            <a:endParaRPr lang="en-US" altLang="zh-CN" sz="2600"/>
          </a:p>
        </p:txBody>
      </p:sp>
      <p:sp>
        <p:nvSpPr>
          <p:cNvPr id="3" name="QC_5_BD.7_1#9216eef36?sp=1&amp;vcp=1&amp;vis=1&amp;pid=4ae127071&amp;color=0,0,0&amp;vtp=1&amp;bbb=1&amp;hb=1" title=""/>
          <p:cNvSpPr/>
          <p:nvPr>
            <p:custDataLst>
              <p:tags r:id="rId5"/>
            </p:custDataLst>
          </p:nvPr>
        </p:nvSpPr>
        <p:spPr>
          <a:xfrm>
            <a:off x="539496" y="1052381"/>
            <a:ext cx="8065008" cy="1117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3.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［2024·西藏］如图所示，用毛皮摩擦过的橡胶棒靠近静</a:t>
            </a:r>
            <a:endParaRPr lang="en-US" altLang="zh-CN" sz="2400" b="0" i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止在空中的轻质小球时，小球远离橡胶棒。则(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4" name="QC_5_AN.8_1#9216eef36.bracket?vcp=1&amp;vis=1&amp;pid=4ae127071&amp;color=0,0,0&amp;vpa=5&amp;vtp=1" title=""/>
          <p:cNvSpPr/>
          <p:nvPr>
            <p:custDataLst>
              <p:tags r:id="rId6"/>
            </p:custDataLst>
          </p:nvPr>
        </p:nvSpPr>
        <p:spPr>
          <a:xfrm>
            <a:off x="6880764" y="1621341"/>
            <a:ext cx="4238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endParaRPr lang="en-US" altLang="zh-CN" sz="2400"/>
          </a:p>
        </p:txBody>
      </p:sp>
      <p:pic>
        <p:nvPicPr>
          <p:cNvPr id="5" name="QC_5_BD.7_2#9216eef36?htil=1&amp;vcp=1&amp;vis=1&amp;pid=4ae127071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99019" y="2285492"/>
            <a:ext cx="2103120" cy="1545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6" name="QC_5_BD.7_3#9216eef36.choices?htil=1&amp;vcp=1&amp;vis=1&amp;pid=4ae127071&amp;color=0,0,0&amp;vtp=1&amp;bbb=1" title=""/>
          <p:cNvSpPr/>
          <p:nvPr>
            <p:custDataLst>
              <p:tags r:id="rId9"/>
            </p:custDataLst>
          </p:nvPr>
        </p:nvSpPr>
        <p:spPr>
          <a:xfrm>
            <a:off x="539496" y="2204266"/>
            <a:ext cx="5833872" cy="2235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橡胶棒和小球都带正电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橡胶棒和小球都带负电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橡胶棒带负电，小球带正电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橡胶棒带正电，小球带负电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5_EX.9_1#9216eef36?vcp=1&amp;vis=1&amp;pid=4ae127071&amp;color=0,0,0&amp;mp=1&amp;tib=255,255,255&amp;iip=2&amp;vtp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4674" y="1178283"/>
            <a:ext cx="1207008" cy="420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3" name="QC_5_EX.9_1#9216eef36?vcp=1&amp;vis=1&amp;pid=4ae127071&amp;color=0,0,0&amp;mp=1&amp;vtp=1&amp;bt=1&amp;bbb=1" title=""/>
          <p:cNvSpPr/>
          <p:nvPr>
            <p:custDataLst>
              <p:tags r:id="rId6"/>
            </p:custDataLst>
          </p:nvPr>
        </p:nvSpPr>
        <p:spPr>
          <a:xfrm>
            <a:off x="539496" y="1050267"/>
            <a:ext cx="8064504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200"/>
              </a:lnSpc>
            </a:pP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判断两个轻质物体是否带电的方法：</a:t>
            </a:r>
            <a:endParaRPr lang="en-US" altLang="zh-CN" sz="100"/>
          </a:p>
        </p:txBody>
      </p:sp>
      <p:pic>
        <p:nvPicPr>
          <p:cNvPr id="4" name="QC_5_EX.9_2#9216eef36?vcp=1&amp;vis=1&amp;pid=4ae127071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47088" y="1663169"/>
            <a:ext cx="5458968" cy="2258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5" name="object 54" title="">
            <a:hlinkClick r:id="rId10" action="ppaction://hlinksldjump"/>
          </p:cNvPr>
          <p:cNvSpPr/>
          <p:nvPr>
            <p:custDataLst>
              <p:tags r:id="rId9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O_5_BD.10_1#bb66eb472?vcp=1&amp;vis=1&amp;pid=4ae127071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1095987"/>
            <a:ext cx="8064504" cy="1117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4.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下图是小明探究“两种电荷的相互作用”的实验</a:t>
            </a:r>
            <a:endParaRPr lang="en-US" altLang="zh-CN" sz="2400" b="0" i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示意图：</a:t>
            </a:r>
            <a:endParaRPr lang="en-US" altLang="zh-CN" sz="2400"/>
          </a:p>
        </p:txBody>
      </p:sp>
      <p:pic>
        <p:nvPicPr>
          <p:cNvPr id="3" name="QO_5_BD.10_1#bb66eb472?vcp=1&amp;vis=1&amp;pid=4ae127071&amp;color=0,0,0&amp;tib=255,255,255&amp;iip=3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0988" y="1155423"/>
            <a:ext cx="1554480" cy="429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pic>
        <p:nvPicPr>
          <p:cNvPr id="4" name="QO_5_BD.10_3#bb66eb472?iti=1&amp;htil=1&amp;vcp=1&amp;vis=1&amp;pid=4ae127071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98448" y="2328395"/>
            <a:ext cx="1170432" cy="93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pic>
        <p:nvPicPr>
          <p:cNvPr id="5" name="QO_5_BD.10_4#bb66eb472?iti=2&amp;htil=1&amp;vcp=1&amp;vis=1&amp;pid=4ae127071&amp;color=0,0,0&amp;tib=255,255,255&amp;vtp=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14216" y="2337539"/>
            <a:ext cx="1115568" cy="93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pic>
        <p:nvPicPr>
          <p:cNvPr id="6" name="QO_5_BD.10_5#bb66eb472?iti=3&amp;htil=1&amp;vcp=1&amp;vis=1&amp;pid=4ae127071&amp;color=0,0,0&amp;tib=255,255,255&amp;vtp=1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75120" y="2383259"/>
            <a:ext cx="1170432" cy="886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7" name="QO_5_BD.10_6#bb66eb472?iti=1&amp;htil=1&amp;vcp=1&amp;vis=1&amp;pid=4ae127071&amp;color=0,0,0&amp;vtp=1" title=""/>
          <p:cNvSpPr/>
          <p:nvPr>
            <p:custDataLst>
              <p:tags r:id="rId13"/>
            </p:custDataLst>
          </p:nvPr>
        </p:nvSpPr>
        <p:spPr>
          <a:xfrm>
            <a:off x="1697133" y="3388083"/>
            <a:ext cx="373062" cy="89509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 latinLnBrk="1">
              <a:lnSpc>
                <a:spcPct val="150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甲</a:t>
            </a:r>
            <a:endParaRPr lang="en-US" altLang="zh-CN" sz="2400"/>
          </a:p>
        </p:txBody>
      </p:sp>
      <p:sp>
        <p:nvSpPr>
          <p:cNvPr id="8" name="QO_5_BD.10_7#bb66eb472?iti=2&amp;htil=1&amp;vcp=1&amp;vis=1&amp;pid=4ae127071&amp;color=0,0,0&amp;vtp=1" title=""/>
          <p:cNvSpPr/>
          <p:nvPr>
            <p:custDataLst>
              <p:tags r:id="rId14"/>
            </p:custDataLst>
          </p:nvPr>
        </p:nvSpPr>
        <p:spPr>
          <a:xfrm>
            <a:off x="4385469" y="3397227"/>
            <a:ext cx="373062" cy="89509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 latinLnBrk="1">
              <a:lnSpc>
                <a:spcPct val="150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乙</a:t>
            </a:r>
            <a:endParaRPr lang="en-US" altLang="zh-CN" sz="2400"/>
          </a:p>
        </p:txBody>
      </p:sp>
      <p:sp>
        <p:nvSpPr>
          <p:cNvPr id="9" name="QO_5_BD.10_8#bb66eb472?iti=3&amp;htil=1&amp;vcp=1&amp;vis=1&amp;pid=4ae127071&amp;color=0,0,0&amp;vtp=1" title=""/>
          <p:cNvSpPr/>
          <p:nvPr>
            <p:custDataLst>
              <p:tags r:id="rId15"/>
            </p:custDataLst>
          </p:nvPr>
        </p:nvSpPr>
        <p:spPr>
          <a:xfrm>
            <a:off x="7073805" y="3397227"/>
            <a:ext cx="373062" cy="89509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 latinLnBrk="1">
              <a:lnSpc>
                <a:spcPct val="150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丙</a:t>
            </a:r>
            <a:endParaRPr lang="en-US" altLang="zh-CN" sz="2400"/>
          </a:p>
        </p:txBody>
      </p:sp>
      <p:pic>
        <p:nvPicPr>
          <p:cNvPr id="10" name="Picture 10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/>
          <a:stretch>
            <a:fillRect/>
          </a:stretch>
        </p:blipFill>
        <p:spPr>
          <a:xfrm flipH="1">
            <a:off x="10223500" y="103251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6" name="组合 25" title=""/>
          <p:cNvGrpSpPr/>
          <p:nvPr>
            <p:custDataLst>
              <p:tags r:id="rId3"/>
            </p:custDataLst>
          </p:nvPr>
        </p:nvGrpSpPr>
        <p:grpSpPr>
          <a:xfrm>
            <a:off x="1229995" y="1709343"/>
            <a:ext cx="6584315" cy="523653"/>
            <a:chOff x="2111375" y="3561101"/>
            <a:chExt cx="8377238" cy="698162"/>
          </a:xfrm>
        </p:grpSpPr>
        <p:sp>
          <p:nvSpPr>
            <p:cNvPr id="27" name="Rectangle 9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2927350" y="3561101"/>
              <a:ext cx="7561263" cy="6755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50000"/>
                </a:lnSpc>
                <a:buNone/>
              </a:pPr>
              <a:r>
                <a:rPr lang="zh-CN" altLang="en-US" sz="1800">
                  <a:gradFill>
                    <a:gsLst>
                      <a:gs pos="100000">
                        <a:srgbClr val="FF1744"/>
                      </a:gs>
                      <a:gs pos="0">
                        <a:srgbClr val="FF8A80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微软雅黑" panose="020b0503020204020204" charset="-122"/>
                  <a:ea typeface="微软雅黑" panose="020b0503020204020204" charset="-122"/>
                </a:rPr>
                <a:t>知道自然界中存在两种电荷与电荷间的相互作用规律。</a:t>
              </a:r>
              <a:endParaRPr lang="zh-CN" altLang="en-US" sz="1800"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28" name="组合 27"/>
            <p:cNvGrpSpPr/>
            <p:nvPr>
              <p:custDataLst>
                <p:tags r:id="rId5"/>
              </p:custDataLst>
            </p:nvPr>
          </p:nvGrpSpPr>
          <p:grpSpPr>
            <a:xfrm>
              <a:off x="2111375" y="3579813"/>
              <a:ext cx="815991" cy="679450"/>
              <a:chOff x="7003603" y="4439327"/>
              <a:chExt cx="857542" cy="717385"/>
            </a:xfrm>
          </p:grpSpPr>
          <p:sp>
            <p:nvSpPr>
              <p:cNvPr id="29" name="椭圆 28"/>
              <p:cNvSpPr/>
              <p:nvPr>
                <p:custDataLst>
                  <p:tags r:id="rId6"/>
                </p:custDataLst>
              </p:nvPr>
            </p:nvSpPr>
            <p:spPr>
              <a:xfrm>
                <a:off x="7003603" y="4439327"/>
                <a:ext cx="717385" cy="717385"/>
              </a:xfrm>
              <a:prstGeom prst="ellipse">
                <a:avLst/>
              </a:prstGeom>
              <a:solidFill>
                <a:srgbClr val="FFDB81"/>
              </a:solidFill>
              <a:ln w="28575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zh-CN" altLang="en-US" sz="100">
                  <a:gradFill>
                    <a:gsLst>
                      <a:gs pos="100000">
                        <a:srgbClr val="FF1744"/>
                      </a:gs>
                      <a:gs pos="0">
                        <a:srgbClr val="FF8A80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0" name="文本框 11"/>
              <p:cNvSpPr txBox="1">
                <a:spLocks noChangeArrowheads="1"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7016339" y="4520670"/>
                <a:ext cx="844806" cy="6158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kumimoji="1" lang="en-US" altLang="zh-CN" sz="2250">
                    <a:gradFill>
                      <a:gsLst>
                        <a:gs pos="100000">
                          <a:srgbClr val="FF1744"/>
                        </a:gs>
                        <a:gs pos="0">
                          <a:srgbClr val="FF8A80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  <a:latin typeface="微软雅黑" panose="020b0503020204020204" charset="-122"/>
                    <a:ea typeface="微软雅黑" panose="020b0503020204020204" charset="-122"/>
                    <a:cs typeface="Arial" panose="020b0604020202020204" pitchFamily="34" charset="0"/>
                  </a:rPr>
                  <a:t>02</a:t>
                </a:r>
                <a:endParaRPr kumimoji="1" lang="en-US" altLang="zh-CN" sz="2250">
                  <a:gradFill>
                    <a:gsLst>
                      <a:gs pos="100000">
                        <a:srgbClr val="FF1744"/>
                      </a:gs>
                      <a:gs pos="0">
                        <a:srgbClr val="FF8A80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1" name="组合 30" title=""/>
          <p:cNvGrpSpPr/>
          <p:nvPr>
            <p:custDataLst>
              <p:tags r:id="rId8"/>
            </p:custDataLst>
          </p:nvPr>
        </p:nvGrpSpPr>
        <p:grpSpPr>
          <a:xfrm>
            <a:off x="1239520" y="878840"/>
            <a:ext cx="6872605" cy="524943"/>
            <a:chOff x="2105025" y="2441575"/>
            <a:chExt cx="8743950" cy="700088"/>
          </a:xfrm>
        </p:grpSpPr>
        <p:sp>
          <p:nvSpPr>
            <p:cNvPr id="32" name="矩形 1"/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2927350" y="2444989"/>
              <a:ext cx="7921625" cy="6757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50000"/>
                </a:lnSpc>
                <a:buNone/>
              </a:pPr>
              <a:r>
                <a:rPr lang="zh-CN" altLang="en-US" sz="1800">
                  <a:gradFill>
                    <a:gsLst>
                      <a:gs pos="100000">
                        <a:srgbClr val="FF1744"/>
                      </a:gs>
                      <a:gs pos="0">
                        <a:srgbClr val="FF8A80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微软雅黑" panose="020b0503020204020204" charset="-122"/>
                  <a:ea typeface="微软雅黑" panose="020b0503020204020204" charset="-122"/>
                </a:rPr>
                <a:t>知道摩擦起电现象，了解带电物体的性质。</a:t>
              </a:r>
              <a:endParaRPr lang="zh-CN" altLang="en-US" sz="1800"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33" name="组合 32"/>
            <p:cNvGrpSpPr/>
            <p:nvPr>
              <p:custDataLst>
                <p:tags r:id="rId10"/>
              </p:custDataLst>
            </p:nvPr>
          </p:nvGrpSpPr>
          <p:grpSpPr>
            <a:xfrm>
              <a:off x="2105025" y="2441575"/>
              <a:ext cx="810329" cy="700088"/>
              <a:chOff x="6971705" y="1503806"/>
              <a:chExt cx="832237" cy="717385"/>
            </a:xfrm>
          </p:grpSpPr>
          <p:sp>
            <p:nvSpPr>
              <p:cNvPr id="34" name="椭圆 33"/>
              <p:cNvSpPr/>
              <p:nvPr>
                <p:custDataLst>
                  <p:tags r:id="rId11"/>
                </p:custDataLst>
              </p:nvPr>
            </p:nvSpPr>
            <p:spPr>
              <a:xfrm>
                <a:off x="6971705" y="1503806"/>
                <a:ext cx="717385" cy="717385"/>
              </a:xfrm>
              <a:prstGeom prst="ellipse">
                <a:avLst/>
              </a:prstGeom>
              <a:solidFill>
                <a:srgbClr val="228989"/>
              </a:solidFill>
              <a:ln w="28575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zh-CN" altLang="en-US" sz="100">
                  <a:gradFill>
                    <a:gsLst>
                      <a:gs pos="100000">
                        <a:srgbClr val="FF1744"/>
                      </a:gs>
                      <a:gs pos="0">
                        <a:srgbClr val="FF8A80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5" name="文本框 7"/>
              <p:cNvSpPr txBox="1">
                <a:spLocks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6991619" y="1585378"/>
                <a:ext cx="812323" cy="5979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kumimoji="1" lang="en-US" altLang="zh-CN" sz="2250">
                    <a:gradFill>
                      <a:gsLst>
                        <a:gs pos="100000">
                          <a:srgbClr val="FF1744"/>
                        </a:gs>
                        <a:gs pos="0">
                          <a:srgbClr val="FF8A80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  <a:latin typeface="微软雅黑" panose="020b0503020204020204" charset="-122"/>
                    <a:ea typeface="微软雅黑" panose="020b0503020204020204" charset="-122"/>
                    <a:cs typeface="Arial" panose="020b0604020202020204" pitchFamily="34" charset="0"/>
                  </a:rPr>
                  <a:t>01</a:t>
                </a:r>
                <a:endParaRPr kumimoji="1" lang="en-US" altLang="zh-CN" sz="2250">
                  <a:gradFill>
                    <a:gsLst>
                      <a:gs pos="100000">
                        <a:srgbClr val="FF1744"/>
                      </a:gs>
                      <a:gs pos="0">
                        <a:srgbClr val="FF8A80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6" name="组合 35" title=""/>
          <p:cNvGrpSpPr/>
          <p:nvPr>
            <p:custDataLst>
              <p:tags r:id="rId13"/>
            </p:custDataLst>
          </p:nvPr>
        </p:nvGrpSpPr>
        <p:grpSpPr>
          <a:xfrm>
            <a:off x="1187450" y="2566035"/>
            <a:ext cx="7310755" cy="518759"/>
            <a:chOff x="2076297" y="4706938"/>
            <a:chExt cx="9300998" cy="691982"/>
          </a:xfrm>
        </p:grpSpPr>
        <p:grpSp>
          <p:nvGrpSpPr>
            <p:cNvPr id="37" name="组合 36"/>
            <p:cNvGrpSpPr/>
            <p:nvPr>
              <p:custDataLst>
                <p:tags r:id="rId14"/>
              </p:custDataLst>
            </p:nvPr>
          </p:nvGrpSpPr>
          <p:grpSpPr>
            <a:xfrm>
              <a:off x="2076297" y="4706938"/>
              <a:ext cx="961364" cy="679450"/>
              <a:chOff x="6946719" y="4439327"/>
              <a:chExt cx="1010318" cy="717385"/>
            </a:xfrm>
          </p:grpSpPr>
          <p:sp>
            <p:nvSpPr>
              <p:cNvPr id="39" name="椭圆 38"/>
              <p:cNvSpPr/>
              <p:nvPr>
                <p:custDataLst>
                  <p:tags r:id="rId15"/>
                </p:custDataLst>
              </p:nvPr>
            </p:nvSpPr>
            <p:spPr>
              <a:xfrm>
                <a:off x="7003603" y="4439327"/>
                <a:ext cx="717385" cy="717385"/>
              </a:xfrm>
              <a:prstGeom prst="ellipse">
                <a:avLst/>
              </a:prstGeom>
              <a:solidFill>
                <a:schemeClr val="accent2"/>
              </a:solidFill>
              <a:ln w="28575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zh-CN" altLang="en-US" sz="100">
                  <a:gradFill>
                    <a:gsLst>
                      <a:gs pos="100000">
                        <a:srgbClr val="FF1744"/>
                      </a:gs>
                      <a:gs pos="0">
                        <a:srgbClr val="FF8A80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40" name="文本框 11"/>
              <p:cNvSpPr txBox="1">
                <a:spLocks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6946719" y="4488515"/>
                <a:ext cx="1010318" cy="6161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kumimoji="1" lang="en-US" altLang="zh-CN" sz="2250">
                    <a:gradFill>
                      <a:gsLst>
                        <a:gs pos="100000">
                          <a:srgbClr val="FF1744"/>
                        </a:gs>
                        <a:gs pos="0">
                          <a:srgbClr val="FF8A80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  <a:latin typeface="微软雅黑" panose="020b0503020204020204" charset="-122"/>
                    <a:ea typeface="微软雅黑" panose="020b0503020204020204" charset="-122"/>
                    <a:cs typeface="Arial" panose="020b0604020202020204" pitchFamily="34" charset="0"/>
                  </a:rPr>
                  <a:t>03</a:t>
                </a:r>
                <a:endParaRPr kumimoji="1" lang="en-US" altLang="zh-CN" sz="2250">
                  <a:gradFill>
                    <a:gsLst>
                      <a:gs pos="100000">
                        <a:srgbClr val="FF1744"/>
                      </a:gs>
                      <a:gs pos="0">
                        <a:srgbClr val="FF8A80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8" name="Rectangle 9"/>
            <p:cNvSpPr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2908300" y="4722983"/>
              <a:ext cx="8468995" cy="675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50000"/>
                </a:lnSpc>
                <a:buNone/>
              </a:pPr>
              <a:r>
                <a:rPr lang="zh-CN" altLang="en-US" sz="1800">
                  <a:gradFill>
                    <a:gsLst>
                      <a:gs pos="100000">
                        <a:srgbClr val="FF1744"/>
                      </a:gs>
                      <a:gs pos="0">
                        <a:srgbClr val="FF8A80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微软雅黑" panose="020b0503020204020204" charset="-122"/>
                  <a:ea typeface="微软雅黑" panose="020b0503020204020204" charset="-122"/>
                </a:rPr>
                <a:t>知道验电器的构造、原理，会使用验电器检验物体是否带电。</a:t>
              </a:r>
              <a:endParaRPr lang="zh-CN" altLang="en-US" sz="1800"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22" name="组合 21" title=""/>
          <p:cNvGrpSpPr/>
          <p:nvPr>
            <p:custDataLst>
              <p:tags r:id="rId18"/>
            </p:custDataLst>
          </p:nvPr>
        </p:nvGrpSpPr>
        <p:grpSpPr>
          <a:xfrm>
            <a:off x="1229995" y="3343275"/>
            <a:ext cx="6872605" cy="524943"/>
            <a:chOff x="2105025" y="2441575"/>
            <a:chExt cx="8743950" cy="700088"/>
          </a:xfrm>
        </p:grpSpPr>
        <p:sp>
          <p:nvSpPr>
            <p:cNvPr id="23" name="矩形 1"/>
            <p:cNvSpPr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2927350" y="2444989"/>
              <a:ext cx="7921625" cy="6757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50000"/>
                </a:lnSpc>
                <a:buNone/>
              </a:pPr>
              <a:r>
                <a:rPr lang="zh-CN" altLang="en-US" sz="1800">
                  <a:gradFill>
                    <a:gsLst>
                      <a:gs pos="100000">
                        <a:srgbClr val="FF1744"/>
                      </a:gs>
                      <a:gs pos="0">
                        <a:srgbClr val="FF8A80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微软雅黑" panose="020b0503020204020204" charset="-122"/>
                  <a:ea typeface="微软雅黑" panose="020b0503020204020204" charset="-122"/>
                </a:rPr>
                <a:t>知道摩擦起电的原因。</a:t>
              </a:r>
              <a:endParaRPr lang="zh-CN" altLang="en-US" sz="1800"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24" name="组合 23"/>
            <p:cNvGrpSpPr/>
            <p:nvPr>
              <p:custDataLst>
                <p:tags r:id="rId20"/>
              </p:custDataLst>
            </p:nvPr>
          </p:nvGrpSpPr>
          <p:grpSpPr>
            <a:xfrm>
              <a:off x="2105025" y="2441575"/>
              <a:ext cx="863650" cy="700088"/>
              <a:chOff x="6971705" y="1503806"/>
              <a:chExt cx="887000" cy="717385"/>
            </a:xfrm>
          </p:grpSpPr>
          <p:sp>
            <p:nvSpPr>
              <p:cNvPr id="25" name="椭圆 24"/>
              <p:cNvSpPr/>
              <p:nvPr>
                <p:custDataLst>
                  <p:tags r:id="rId21"/>
                </p:custDataLst>
              </p:nvPr>
            </p:nvSpPr>
            <p:spPr>
              <a:xfrm>
                <a:off x="6971705" y="1503806"/>
                <a:ext cx="717385" cy="717385"/>
              </a:xfrm>
              <a:prstGeom prst="ellipse">
                <a:avLst/>
              </a:prstGeom>
              <a:solidFill>
                <a:srgbClr val="92D050"/>
              </a:solidFill>
              <a:ln w="28575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zh-CN" altLang="en-US" sz="100">
                  <a:gradFill>
                    <a:gsLst>
                      <a:gs pos="100000">
                        <a:srgbClr val="FF1744"/>
                      </a:gs>
                      <a:gs pos="0">
                        <a:srgbClr val="FF8A80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41" name="文本框 7"/>
              <p:cNvSpPr txBox="1">
                <a:spLocks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6991619" y="1585378"/>
                <a:ext cx="867086" cy="5979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92D050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kumimoji="1" lang="en-US" altLang="zh-CN" sz="2250">
                    <a:gradFill>
                      <a:gsLst>
                        <a:gs pos="100000">
                          <a:srgbClr val="FF1744"/>
                        </a:gs>
                        <a:gs pos="0">
                          <a:srgbClr val="FF8A80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  <a:latin typeface="微软雅黑" panose="020b0503020204020204" charset="-122"/>
                    <a:ea typeface="微软雅黑" panose="020b0503020204020204" charset="-122"/>
                    <a:cs typeface="Arial" panose="020b0604020202020204" pitchFamily="34" charset="0"/>
                  </a:rPr>
                  <a:t>04</a:t>
                </a:r>
                <a:endParaRPr kumimoji="1" lang="en-US" altLang="zh-CN" sz="2250">
                  <a:gradFill>
                    <a:gsLst>
                      <a:gs pos="100000">
                        <a:srgbClr val="FF1744"/>
                      </a:gs>
                      <a:gs pos="0">
                        <a:srgbClr val="FF8A80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" name="组合 1" title=""/>
          <p:cNvGrpSpPr/>
          <p:nvPr>
            <p:custDataLst>
              <p:tags r:id="rId23"/>
            </p:custDataLst>
          </p:nvPr>
        </p:nvGrpSpPr>
        <p:grpSpPr>
          <a:xfrm>
            <a:off x="1254125" y="4173140"/>
            <a:ext cx="6872605" cy="525041"/>
            <a:chOff x="2105025" y="2441575"/>
            <a:chExt cx="8743950" cy="700088"/>
          </a:xfrm>
        </p:grpSpPr>
        <p:sp>
          <p:nvSpPr>
            <p:cNvPr id="3" name="矩形 1"/>
            <p:cNvSpPr>
              <a:spLocks noChangeArrowheads="1"/>
            </p:cNvSpPr>
            <p:nvPr>
              <p:custDataLst>
                <p:tags r:id="rId24"/>
              </p:custDataLst>
            </p:nvPr>
          </p:nvSpPr>
          <p:spPr bwMode="auto">
            <a:xfrm>
              <a:off x="2927350" y="2445053"/>
              <a:ext cx="7921625" cy="675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50000"/>
                </a:lnSpc>
                <a:buNone/>
              </a:pPr>
              <a:r>
                <a:rPr lang="zh-CN" altLang="en-US" sz="1800">
                  <a:gradFill>
                    <a:gsLst>
                      <a:gs pos="100000">
                        <a:srgbClr val="FF1744"/>
                      </a:gs>
                      <a:gs pos="0">
                        <a:srgbClr val="FF8A80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微软雅黑" panose="020b0503020204020204" charset="-122"/>
                  <a:ea typeface="微软雅黑" panose="020b0503020204020204" charset="-122"/>
                </a:rPr>
                <a:t>了解现实生活中人们对静电的利用和防护的实例及其原理。</a:t>
              </a:r>
              <a:endParaRPr lang="zh-CN" altLang="en-US" sz="1800"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4" name="组合 3"/>
            <p:cNvGrpSpPr/>
            <p:nvPr>
              <p:custDataLst>
                <p:tags r:id="rId25"/>
              </p:custDataLst>
            </p:nvPr>
          </p:nvGrpSpPr>
          <p:grpSpPr>
            <a:xfrm>
              <a:off x="2105025" y="2441575"/>
              <a:ext cx="782859" cy="700088"/>
              <a:chOff x="6971705" y="1503806"/>
              <a:chExt cx="804025" cy="717385"/>
            </a:xfrm>
          </p:grpSpPr>
          <p:sp>
            <p:nvSpPr>
              <p:cNvPr id="5" name="椭圆 4"/>
              <p:cNvSpPr/>
              <p:nvPr>
                <p:custDataLst>
                  <p:tags r:id="rId26"/>
                </p:custDataLst>
              </p:nvPr>
            </p:nvSpPr>
            <p:spPr>
              <a:xfrm>
                <a:off x="6971705" y="1503806"/>
                <a:ext cx="717385" cy="717385"/>
              </a:xfrm>
              <a:prstGeom prst="ellipse">
                <a:avLst/>
              </a:prstGeom>
              <a:solidFill>
                <a:srgbClr val="0070C0"/>
              </a:solidFill>
              <a:ln w="28575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zh-CN" altLang="en-US" sz="100">
                  <a:gradFill>
                    <a:gsLst>
                      <a:gs pos="100000">
                        <a:srgbClr val="FF1744"/>
                      </a:gs>
                      <a:gs pos="0">
                        <a:srgbClr val="FF8A80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6" name="文本框 7"/>
              <p:cNvSpPr txBox="1">
                <a:spLocks noChangeArrowheads="1"/>
              </p:cNvSpPr>
              <p:nvPr>
                <p:custDataLst>
                  <p:tags r:id="rId27"/>
                </p:custDataLst>
              </p:nvPr>
            </p:nvSpPr>
            <p:spPr bwMode="auto">
              <a:xfrm>
                <a:off x="6991619" y="1585363"/>
                <a:ext cx="784111" cy="5977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kumimoji="1" lang="en-US" altLang="zh-CN" sz="2250">
                    <a:gradFill>
                      <a:gsLst>
                        <a:gs pos="100000">
                          <a:srgbClr val="FF1744"/>
                        </a:gs>
                        <a:gs pos="0">
                          <a:srgbClr val="FF8A80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  <a:latin typeface="微软雅黑" panose="020b0503020204020204" charset="-122"/>
                    <a:ea typeface="微软雅黑" panose="020b0503020204020204" charset="-122"/>
                    <a:cs typeface="Arial" panose="020b0604020202020204" pitchFamily="34" charset="0"/>
                  </a:rPr>
                  <a:t>05</a:t>
                </a:r>
                <a:endParaRPr kumimoji="1" lang="en-US" altLang="zh-CN" sz="2250">
                  <a:gradFill>
                    <a:gsLst>
                      <a:gs pos="100000">
                        <a:srgbClr val="FF1744"/>
                      </a:gs>
                      <a:gs pos="0">
                        <a:srgbClr val="FF8A80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6_BD.11_1#8f31176ed?vcp=1&amp;vis=1&amp;pid=bb66eb472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875007"/>
            <a:ext cx="8065008" cy="3352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（1）小明先用丝绸摩擦两根玻璃棒，此时两根玻璃棒带</a:t>
            </a:r>
            <a:endParaRPr lang="en-US" altLang="zh-CN" sz="2400" b="0" i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（选填“同种”或“异种”）电荷，将两根玻璃棒相互靠</a:t>
            </a:r>
            <a:endParaRPr lang="en-US" altLang="zh-CN" sz="2400" b="0" i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近，如图甲所示，观察到的现象是两棒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；再将用</a:t>
            </a:r>
            <a:endParaRPr lang="en-US" altLang="zh-CN" sz="2400" b="0" i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毛皮摩擦过的两根橡胶棒相互靠近，如图乙所示，观察到的</a:t>
            </a:r>
            <a:endParaRPr lang="en-US" altLang="zh-CN" sz="2400" b="0" i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现象是两棒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。由此可以得出的结论是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endParaRPr lang="en-US" altLang="zh-CN" sz="24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  <p:sp>
        <p:nvSpPr>
          <p:cNvPr id="3" name="QB_6_AN.12_1#8f31176ed.blank?vcp=1&amp;vis=1&amp;pid=bb66eb472&amp;color=0,0,0&amp;vpa=6&amp;vtp=1&amp;bbb=1" title=""/>
          <p:cNvSpPr/>
          <p:nvPr>
            <p:custDataLst>
              <p:tags r:id="rId5"/>
            </p:custDataLst>
          </p:nvPr>
        </p:nvSpPr>
        <p:spPr>
          <a:xfrm>
            <a:off x="556165" y="1405867"/>
            <a:ext cx="8302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同种</a:t>
            </a:r>
            <a:endParaRPr lang="en-US" altLang="zh-CN" sz="2400"/>
          </a:p>
        </p:txBody>
      </p:sp>
      <p:sp>
        <p:nvSpPr>
          <p:cNvPr id="4" name="QB_6_AN.13_1#8f31176ed.blank?vcp=1&amp;vis=1&amp;pid=bb66eb472&amp;color=0,0,0&amp;vpa=7&amp;vtp=1&amp;bbb=1" title=""/>
          <p:cNvSpPr/>
          <p:nvPr>
            <p:custDataLst>
              <p:tags r:id="rId6"/>
            </p:custDataLst>
          </p:nvPr>
        </p:nvSpPr>
        <p:spPr>
          <a:xfrm>
            <a:off x="5737765" y="1964667"/>
            <a:ext cx="14398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相互排斥</a:t>
            </a:r>
            <a:endParaRPr lang="en-US" altLang="zh-CN" sz="2400"/>
          </a:p>
        </p:txBody>
      </p:sp>
      <p:sp>
        <p:nvSpPr>
          <p:cNvPr id="5" name="QB_6_AN.14_1#8f31176ed.blank?vcp=1&amp;vis=1&amp;pid=bb66eb472&amp;color=0,0,0&amp;vpa=8&amp;vtp=1&amp;bbb=1" title=""/>
          <p:cNvSpPr/>
          <p:nvPr>
            <p:custDataLst>
              <p:tags r:id="rId7"/>
            </p:custDataLst>
          </p:nvPr>
        </p:nvSpPr>
        <p:spPr>
          <a:xfrm>
            <a:off x="2080164" y="3082267"/>
            <a:ext cx="14398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相互排斥</a:t>
            </a:r>
            <a:endParaRPr lang="en-US" altLang="zh-CN" sz="2400"/>
          </a:p>
        </p:txBody>
      </p:sp>
      <p:sp>
        <p:nvSpPr>
          <p:cNvPr id="6" name="QB_6_AN.15_1#8f31176ed.blank?vcp=1&amp;vis=1&amp;pid=bb66eb472&amp;color=0,0,0&amp;vpa=9&amp;vtp=1&amp;bbb=1&amp;hb=1" title=""/>
          <p:cNvSpPr/>
          <p:nvPr>
            <p:custDataLst>
              <p:tags r:id="rId8"/>
            </p:custDataLst>
          </p:nvPr>
        </p:nvSpPr>
        <p:spPr>
          <a:xfrm>
            <a:off x="539496" y="3082267"/>
            <a:ext cx="8064504" cy="109728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latinLnBrk="1">
              <a:lnSpc>
                <a:spcPct val="1500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         </a:t>
            </a: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同种电荷相互排斥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  <p:bldP spid="5" grpId="0" build="p" animBg="1"/>
      <p:bldP spid="6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6_BD.16_1#4f7ba82b0?vcp=1&amp;vis=1&amp;pid=bb66eb472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1423647"/>
            <a:ext cx="8065008" cy="2235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（2）如图丙所示，将用毛皮摩擦过的橡胶棒靠近用丝绸摩</a:t>
            </a:r>
            <a:endParaRPr lang="en-US" altLang="zh-CN" sz="2400" b="0" i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擦过的玻璃棒时，观察到的现象是两棒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，因为两</a:t>
            </a:r>
            <a:endParaRPr lang="en-US" altLang="zh-CN" sz="2400" b="0" i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棒带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（选填“同种”或“异种”）电荷，由此可以得出的</a:t>
            </a:r>
            <a:endParaRPr lang="en-US" altLang="zh-CN" sz="2400" b="0" i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结论是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  <p:sp>
        <p:nvSpPr>
          <p:cNvPr id="3" name="QB_6_AN.17_1#4f7ba82b0.blank?vcp=1&amp;vis=1&amp;pid=bb66eb472&amp;color=0,0,0&amp;vpa=10&amp;vtp=1&amp;bbb=1" title=""/>
          <p:cNvSpPr/>
          <p:nvPr>
            <p:custDataLst>
              <p:tags r:id="rId5"/>
            </p:custDataLst>
          </p:nvPr>
        </p:nvSpPr>
        <p:spPr>
          <a:xfrm>
            <a:off x="5737765" y="1954507"/>
            <a:ext cx="14398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相互吸引</a:t>
            </a:r>
            <a:endParaRPr lang="en-US" altLang="zh-CN" sz="2400"/>
          </a:p>
        </p:txBody>
      </p:sp>
      <p:sp>
        <p:nvSpPr>
          <p:cNvPr id="4" name="QB_6_AN.18_1#4f7ba82b0.blank?vcp=1&amp;vis=1&amp;pid=bb66eb472&amp;color=0,0,0&amp;vpa=11&amp;vtp=1&amp;bbb=1" title=""/>
          <p:cNvSpPr/>
          <p:nvPr>
            <p:custDataLst>
              <p:tags r:id="rId6"/>
            </p:custDataLst>
          </p:nvPr>
        </p:nvSpPr>
        <p:spPr>
          <a:xfrm>
            <a:off x="1165765" y="2513307"/>
            <a:ext cx="8302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异种</a:t>
            </a:r>
            <a:endParaRPr lang="en-US" altLang="zh-CN" sz="2400"/>
          </a:p>
        </p:txBody>
      </p:sp>
      <p:sp>
        <p:nvSpPr>
          <p:cNvPr id="5" name="QB_6_AN.19_1#4f7ba82b0.blank?vcp=1&amp;vis=1&amp;pid=bb66eb472&amp;color=0,0,0&amp;vpa=12&amp;vtp=1&amp;bbb=1" title=""/>
          <p:cNvSpPr/>
          <p:nvPr>
            <p:custDataLst>
              <p:tags r:id="rId7"/>
            </p:custDataLst>
          </p:nvPr>
        </p:nvSpPr>
        <p:spPr>
          <a:xfrm>
            <a:off x="1470565" y="3072107"/>
            <a:ext cx="26590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异种电荷相互吸引</a:t>
            </a:r>
            <a:endParaRPr lang="en-US" altLang="zh-CN" sz="2400"/>
          </a:p>
        </p:txBody>
      </p:sp>
      <p:sp>
        <p:nvSpPr>
          <p:cNvPr id="6" name="object 54" title="">
            <a:hlinkClick r:id="rId9" action="ppaction://hlinksldjump"/>
          </p:cNvPr>
          <p:cNvSpPr/>
          <p:nvPr>
            <p:custDataLst>
              <p:tags r:id="rId8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  <p:bldP spid="5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4_BD#6e7cc7fe3?vcp=1&amp;pid=25978bf67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200"/>
              </a:lnSpc>
            </a:pPr>
            <a:r>
              <a:rPr lang="en-US" altLang="zh-CN" sz="2600" b="1" i="0">
                <a:solidFill>
                  <a:srgbClr val="93CDDD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pitchFamily="34" charset="-120"/>
              </a:rPr>
              <a:t>知识点3</a:t>
            </a:r>
            <a:r>
              <a:rPr lang="en-US" altLang="zh-CN" sz="26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600" b="1" i="0">
                <a:solidFill>
                  <a:srgbClr val="93CDDD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pitchFamily="34" charset="-120"/>
              </a:rPr>
              <a:t>验电器</a:t>
            </a:r>
            <a:endParaRPr lang="en-US" altLang="zh-CN" sz="2600"/>
          </a:p>
        </p:txBody>
      </p:sp>
      <p:pic>
        <p:nvPicPr>
          <p:cNvPr id="3" name="QC_5_BD.20_1#f263b6f58?htil=3&amp;vcp=1&amp;vis=1&amp;pid=6e7cc7fe3&amp;color=0,0,0&amp;tib=255,255,255&amp;vtp=1&amp;hs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64936" y="1098096"/>
            <a:ext cx="1563624" cy="105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4" name="QC_5_BD.20_2#f263b6f58?htil=3&amp;sp=1&amp;vcp=1&amp;vis=1&amp;pid=6e7cc7fe3&amp;color=0,0,0&amp;vtp=1&amp;bbb=1&amp;hb=1&amp;hs=1" title=""/>
          <p:cNvSpPr/>
          <p:nvPr>
            <p:custDataLst>
              <p:tags r:id="rId7"/>
            </p:custDataLst>
          </p:nvPr>
        </p:nvSpPr>
        <p:spPr>
          <a:xfrm>
            <a:off x="539496" y="1052376"/>
            <a:ext cx="6364224" cy="1524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5.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［2025·十堰期中］如图所示，用被丝绸摩擦</a:t>
            </a:r>
            <a:endParaRPr lang="en-US" altLang="zh-CN" sz="2400" b="0" i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过的玻璃棒接触验电器的金属球，发现验电器</a:t>
            </a:r>
            <a:endParaRPr lang="en-US" altLang="zh-CN" sz="2400" b="0" i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的两片金属箔张开。下列说法正确的是(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5" name="QC_5_AN.21_1#f263b6f58.bracket?vcp=1&amp;vis=1&amp;pid=6e7cc7fe3&amp;color=0,0,0&amp;vpa=13&amp;vtp=1" title=""/>
          <p:cNvSpPr/>
          <p:nvPr>
            <p:custDataLst>
              <p:tags r:id="rId8"/>
            </p:custDataLst>
          </p:nvPr>
        </p:nvSpPr>
        <p:spPr>
          <a:xfrm>
            <a:off x="5966365" y="2078917"/>
            <a:ext cx="423863" cy="482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2400"/>
          </a:p>
        </p:txBody>
      </p:sp>
      <p:sp>
        <p:nvSpPr>
          <p:cNvPr id="6" name="QC_5_BD.20_3#f263b6f58.choices?vcp=1&amp;vis=1&amp;pid=6e7cc7fe3&amp;color=0,0,0&amp;vtp=1&amp;bbb=1&amp;hs=1" title=""/>
          <p:cNvSpPr/>
          <p:nvPr>
            <p:custDataLst>
              <p:tags r:id="rId9"/>
            </p:custDataLst>
          </p:nvPr>
        </p:nvSpPr>
        <p:spPr>
          <a:xfrm>
            <a:off x="539496" y="2590527"/>
            <a:ext cx="8065008" cy="2032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金属球带正电，金属箔带负电</a:t>
            </a:r>
            <a:endParaRPr lang="en-US" altLang="zh-CN" sz="2400"/>
          </a:p>
          <a:p>
            <a:pPr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两片金属箔都带负电，因互相排斥而张开</a:t>
            </a:r>
            <a:endParaRPr lang="en-US" altLang="zh-CN" sz="2400"/>
          </a:p>
          <a:p>
            <a:pPr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两片金属箔都带正电，因互相排斥而张开</a:t>
            </a:r>
            <a:endParaRPr lang="en-US" altLang="zh-CN" sz="2400"/>
          </a:p>
          <a:p>
            <a:pPr latinLnBrk="1">
              <a:lnSpc>
                <a:spcPts val="4000"/>
              </a:lnSpc>
            </a:pPr>
            <a:r>
              <a:rPr lang="en-US" altLang="zh-CN" sz="2400" b="0" i="0" spc="-10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 spc="-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 spc="-10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任何情况下，验电器都不能够检验出带电体所带电荷的电性</a:t>
            </a:r>
            <a:endParaRPr lang="en-US" altLang="zh-CN" sz="2400" spc="-100"/>
          </a:p>
        </p:txBody>
      </p:sp>
      <p:sp>
        <p:nvSpPr>
          <p:cNvPr id="7" name="object 54" title="">
            <a:hlinkClick r:id="rId11" action="ppaction://hlinksldjump"/>
          </p:cNvPr>
          <p:cNvSpPr/>
          <p:nvPr>
            <p:custDataLst>
              <p:tags r:id="rId10"/>
            </p:custDataLst>
          </p:nvPr>
        </p:nvSpPr>
        <p:spPr>
          <a:xfrm flipH="1">
            <a:off x="8252572" y="4518514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4_BD#eb898c7f7?vcp=1&amp;pid=25978bf67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2600" b="1" i="0">
                <a:solidFill>
                  <a:srgbClr val="93CDDD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pitchFamily="34" charset="-120"/>
              </a:rPr>
              <a:t>知识点4</a:t>
            </a:r>
            <a:r>
              <a:rPr lang="en-US" altLang="zh-CN" sz="26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600" b="1" i="0">
                <a:solidFill>
                  <a:srgbClr val="93CDDD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pitchFamily="34" charset="-120"/>
              </a:rPr>
              <a:t>静电现象的应用和防护</a:t>
            </a:r>
            <a:endParaRPr lang="en-US" altLang="zh-CN" sz="2600"/>
          </a:p>
        </p:txBody>
      </p:sp>
      <p:sp>
        <p:nvSpPr>
          <p:cNvPr id="3" name="QB_5_BD.22_1#e2fdeb15f?vcp=1&amp;vis=1&amp;pid=eb898c7f7&amp;color=0,0,0&amp;vtp=1&amp;bbb=1&amp;hb=1" title=""/>
          <p:cNvSpPr/>
          <p:nvPr>
            <p:custDataLst>
              <p:tags r:id="rId5"/>
            </p:custDataLst>
          </p:nvPr>
        </p:nvSpPr>
        <p:spPr>
          <a:xfrm>
            <a:off x="539496" y="1052381"/>
            <a:ext cx="8064504" cy="2794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6.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运输燃油的油罐车尾部都挂着一条拖在地上的</a:t>
            </a:r>
            <a:endParaRPr lang="en-US" altLang="zh-CN" sz="2400" b="0" i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铁链，这是因为在运输过程中，油与罐体之间的摩擦会产生</a:t>
            </a:r>
            <a:endParaRPr lang="en-US" altLang="zh-CN" sz="2400" b="0" i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大量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，它们积累到一定程度，容易产生火花，引起火</a:t>
            </a:r>
            <a:endParaRPr lang="en-US" altLang="zh-CN" sz="2400" b="0" i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灾，甚至爆炸，而铁链可以将其及时转移到大地，避免发生</a:t>
            </a:r>
            <a:endParaRPr lang="en-US" altLang="zh-CN" sz="2400" b="0" i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事故，这是静电的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（选填“应用”或“防护”）。</a:t>
            </a:r>
            <a:endParaRPr lang="en-US" altLang="zh-CN" sz="2400"/>
          </a:p>
        </p:txBody>
      </p:sp>
      <p:pic>
        <p:nvPicPr>
          <p:cNvPr id="4" name="QB_5_BD.22_1#e2fdeb15f?vcp=1&amp;vis=1&amp;pid=eb898c7f7&amp;color=0,0,0&amp;tib=255,255,255&amp;iip=4&amp;vtp=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0988" y="1111817"/>
            <a:ext cx="1554480" cy="429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5" name="QB_5_AN.23_1#e2fdeb15f.blank?vcp=1&amp;vis=1&amp;pid=eb898c7f7&amp;color=0,0,0&amp;vpa=14&amp;vtp=1&amp;bbb=1" title=""/>
          <p:cNvSpPr/>
          <p:nvPr>
            <p:custDataLst>
              <p:tags r:id="rId8"/>
            </p:custDataLst>
          </p:nvPr>
        </p:nvSpPr>
        <p:spPr>
          <a:xfrm>
            <a:off x="1165765" y="2142041"/>
            <a:ext cx="8302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电荷</a:t>
            </a:r>
            <a:endParaRPr lang="en-US" altLang="zh-CN" sz="2400"/>
          </a:p>
        </p:txBody>
      </p:sp>
      <p:sp>
        <p:nvSpPr>
          <p:cNvPr id="6" name="QB_5_AN.24_1#e2fdeb15f.blank?vcp=1&amp;vis=1&amp;pid=eb898c7f7&amp;color=0,0,0&amp;vpa=15&amp;vtp=1&amp;bbb=1" title=""/>
          <p:cNvSpPr/>
          <p:nvPr>
            <p:custDataLst>
              <p:tags r:id="rId9"/>
            </p:custDataLst>
          </p:nvPr>
        </p:nvSpPr>
        <p:spPr>
          <a:xfrm>
            <a:off x="2994564" y="3259641"/>
            <a:ext cx="8302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防护</a:t>
            </a:r>
            <a:endParaRPr lang="en-US" altLang="zh-CN" sz="2400"/>
          </a:p>
        </p:txBody>
      </p:sp>
      <p:sp>
        <p:nvSpPr>
          <p:cNvPr id="7" name="object 54" title="">
            <a:hlinkClick r:id="rId11" action="ppaction://hlinksldjump"/>
          </p:cNvPr>
          <p:cNvSpPr/>
          <p:nvPr>
            <p:custDataLst>
              <p:tags r:id="rId10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6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25_1#603aec441?vcp=1&amp;vis=1&amp;pid=3e68b634c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4504" cy="2540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7.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“金陵金箔”是国家级非物质文化遗产，手工打</a:t>
            </a:r>
            <a:endParaRPr lang="en-US" altLang="zh-CN" sz="2400" b="0" i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400" b="0" i="0" err="1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造的金箔轻薄柔软，不能用手直接拿取。正确拿取的方法是</a:t>
            </a:r>
            <a:endParaRPr lang="en-US" altLang="zh-CN" sz="2400" b="0" i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400" b="0" i="0" err="1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手持羽毛轻轻扫过纸垫，如图甲所示；再将羽毛靠近工作台</a:t>
            </a:r>
            <a:endParaRPr lang="en-US" altLang="zh-CN" sz="2400" b="0" i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400" b="0" i="0" err="1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上方的金箔，羽毛即可将金箔吸住，如图乙所示。羽毛扫过</a:t>
            </a:r>
            <a:endParaRPr lang="en-US" altLang="zh-CN" sz="2400" b="0" i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400" b="0" i="0" err="1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纸垫的结果和吸住金箔的原因分别是(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pic>
        <p:nvPicPr>
          <p:cNvPr id="3" name="QC_4_BD.25_1#603aec441?vcp=1&amp;vis=1&amp;pid=3e68b634c&amp;color=0,0,0&amp;tib=255,255,255&amp;iip=5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9959" y="419703"/>
            <a:ext cx="1389888" cy="46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pic>
        <p:nvPicPr>
          <p:cNvPr id="5" name="QC_4_BD.25_3#603aec441?htil=1&amp;vcp=1&amp;vis=1&amp;pid=3e68b634c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61872" y="3045968"/>
            <a:ext cx="2587752" cy="1399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pic>
        <p:nvPicPr>
          <p:cNvPr id="6" name="QC_4_BD.25_4#603aec441?htil=1&amp;vcp=1&amp;vis=1&amp;pid=3e68b634c&amp;color=0,0,0&amp;tib=255,255,255&amp;vtp=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48656" y="3366008"/>
            <a:ext cx="2670048" cy="1078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/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27_1#603aec441.choices?vcp=1&amp;vis=1&amp;pid=3e68b634c&amp;color=0,0,0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1404597"/>
            <a:ext cx="8065008" cy="2235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摩擦使得羽毛和纸垫带异种电荷；异种电荷相互吸引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摩擦使得羽毛和纸垫带异种电荷；带电物体吸引轻小物体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摩擦使得羽毛和纸垫带同种电荷；异种电荷相互吸引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 spc="-5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 spc="-5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 spc="-5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摩擦使得羽毛和纸垫带同种电荷；带电物体吸引轻小物体</a:t>
            </a:r>
            <a:endParaRPr lang="en-US" altLang="zh-CN" sz="2400" spc="-50"/>
          </a:p>
        </p:txBody>
      </p:sp>
      <p:sp>
        <p:nvSpPr>
          <p:cNvPr id="3" name="QC_4_AN.26_1#603aec441.bracket?vcp=1&amp;vis=1&amp;pid=3e68b634c&amp;color=0,0,0&amp;vpa=16&amp;vtp=1&amp;answeroption=B" title=""/>
          <p:cNvSpPr txBox="1"/>
          <p:nvPr>
            <p:custDataLst>
              <p:tags r:id="rId5"/>
            </p:custDataLst>
          </p:nvPr>
        </p:nvSpPr>
        <p:spPr>
          <a:xfrm>
            <a:off x="412496" y="2034517"/>
            <a:ext cx="474489" cy="56938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zh-CN" altLang="en-US" sz="3700" b="1">
                <a:solidFill>
                  <a:srgbClr val="C00000"/>
                </a:solidFill>
                <a:latin typeface="华文细黑" panose="02010600040101010101" pitchFamily="2" charset="-122"/>
              </a:rPr>
              <a:t>√</a:t>
            </a:r>
            <a:endParaRPr lang="zh-CN" altLang="en-US" sz="3700" b="1">
              <a:solidFill>
                <a:srgbClr val="C00000"/>
              </a:solidFill>
              <a:latin typeface="华文细黑" panose="02010600040101010101" pitchFamily="2" charset="-122"/>
            </a:endParaRPr>
          </a:p>
        </p:txBody>
      </p:sp>
      <p:sp>
        <p:nvSpPr>
          <p:cNvPr id="4" name="object 54" title="">
            <a:hlinkClick r:id="rId7" action="ppaction://hlinksldjump"/>
          </p:cNvPr>
          <p:cNvSpPr/>
          <p:nvPr>
            <p:custDataLst>
              <p:tags r:id="rId6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28_1#39eb0c7e4?vcp=1&amp;vis=1&amp;pid=3e68b634c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604116"/>
            <a:ext cx="8064504" cy="2362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100"/>
              </a:lnSpc>
            </a:pPr>
            <a:r>
              <a:rPr lang="en-US" altLang="zh-CN" sz="215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8.</a:t>
            </a:r>
            <a:r>
              <a:rPr lang="en-US" altLang="zh-CN" sz="215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</a:t>
            </a:r>
            <a:r>
              <a:rPr lang="en-US" altLang="zh-CN" sz="215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［2025·深圳期中］厨房烟雾中含有水汽、空气</a:t>
            </a:r>
            <a:endParaRPr lang="en-US" altLang="zh-CN" sz="2150" b="0" i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100"/>
              </a:lnSpc>
            </a:pPr>
            <a:r>
              <a:rPr lang="en-US" altLang="zh-CN" sz="215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和油脂液滴等，直接排放会污染空气。抽油烟机可有效减少油烟污</a:t>
            </a:r>
            <a:endParaRPr lang="en-US" altLang="zh-CN" sz="2150" b="0" i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100"/>
              </a:lnSpc>
            </a:pPr>
            <a:r>
              <a:rPr lang="en-US" altLang="zh-CN" sz="215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染，其中“静电分离”技术可让甲、乙金属板和油脂液滴分别带上电</a:t>
            </a:r>
            <a:endParaRPr lang="en-US" altLang="zh-CN" sz="2150" b="0" i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100"/>
              </a:lnSpc>
            </a:pPr>
            <a:r>
              <a:rPr lang="en-US" altLang="zh-CN" sz="215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荷。当烟雾由下往上从两金属板间通过时，空气和水汽不带电可顺</a:t>
            </a:r>
            <a:endParaRPr lang="en-US" altLang="zh-CN" sz="2150" b="0" i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100"/>
              </a:lnSpc>
            </a:pPr>
            <a:r>
              <a:rPr lang="en-US" altLang="zh-CN" sz="215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利通过，而带电的油脂液滴会被一侧的金属板吸附，并流入下方的</a:t>
            </a:r>
            <a:endParaRPr lang="en-US" altLang="zh-CN" sz="2150" b="0" i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100"/>
              </a:lnSpc>
            </a:pPr>
            <a:r>
              <a:rPr lang="en-US" altLang="zh-CN" sz="215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油杯。下列关于金属板所带电荷及油杯位置符合要求的是</a:t>
            </a:r>
            <a:r>
              <a:rPr lang="en-US" altLang="zh-CN" sz="215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15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(</a:t>
            </a:r>
            <a:r>
              <a:rPr lang="en-US" altLang="zh-CN" sz="215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15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r>
              <a:rPr lang="en-US" altLang="zh-CN" sz="215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endParaRPr lang="en-US" altLang="zh-CN" sz="2150"/>
          </a:p>
        </p:txBody>
      </p:sp>
      <p:pic>
        <p:nvPicPr>
          <p:cNvPr id="3" name="QC_4_BD.28_1#39eb0c7e4?vcp=1&amp;vis=1&amp;pid=3e68b634c&amp;color=0,0,0&amp;tib=255,255,255&amp;iip=6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3937" y="553316"/>
            <a:ext cx="1836908" cy="443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4" name="QC_4_AN.29_1#39eb0c7e4.bracket?vcp=1&amp;vis=1&amp;pid=3e68b634c&amp;color=0,0,0&amp;vpa=17&amp;vtp=1" title=""/>
          <p:cNvSpPr/>
          <p:nvPr>
            <p:custDataLst>
              <p:tags r:id="rId7"/>
            </p:custDataLst>
          </p:nvPr>
        </p:nvSpPr>
        <p:spPr>
          <a:xfrm>
            <a:off x="7707850" y="2573124"/>
            <a:ext cx="395288" cy="3683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2900"/>
              </a:lnSpc>
            </a:pPr>
            <a:r>
              <a:rPr lang="en-US" altLang="zh-CN" sz="215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150"/>
          </a:p>
        </p:txBody>
      </p:sp>
      <p:sp>
        <p:nvSpPr>
          <p:cNvPr id="5" name="QC_4_BD.28_2#39eb0c7e4.choices?vcp=1&amp;vis=1&amp;pid=3e68b634c&amp;color=0,0,0&amp;vtp=1&amp;bbb=1" title=""/>
          <p:cNvSpPr/>
          <p:nvPr>
            <p:custDataLst>
              <p:tags r:id="rId8"/>
            </p:custDataLst>
          </p:nvPr>
        </p:nvSpPr>
        <p:spPr>
          <a:xfrm>
            <a:off x="539496" y="2968347"/>
            <a:ext cx="8064504" cy="15113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marR="0" lvl="0" indent="0" defTabSz="914400" eaLnBrk="1" fontAlgn="auto" latinLnBrk="1" hangingPunct="1">
              <a:lnSpc>
                <a:spcPts val="119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2094865"/>
                <a:tab pos="4114165"/>
                <a:tab pos="6184265"/>
              </a:tabLst>
              <a:defRPr/>
            </a:pPr>
            <a:r>
              <a:rPr lang="en-US" altLang="zh-CN" sz="215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15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850" b="0" i="0" kern="0" spc="-99900">
                <a:solidFill>
                  <a:srgbClr val="FFFFFF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15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15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150" b="0" i="0" kern="0" spc="-99900">
                <a:solidFill>
                  <a:srgbClr val="FFFFFF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15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15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150" b="0" i="0" kern="0" spc="-99900">
                <a:solidFill>
                  <a:srgbClr val="FFFFFF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15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15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6650" b="0" i="0" kern="0" spc="-99900">
                <a:solidFill>
                  <a:srgbClr val="FFFFFF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</a:t>
            </a:r>
            <a:endParaRPr lang="en-US" altLang="zh-CN" sz="900">
              <a:latin typeface="宋体" panose="02010600030101010101" pitchFamily="2" charset="-122"/>
            </a:endParaRPr>
          </a:p>
        </p:txBody>
      </p:sp>
      <p:pic>
        <p:nvPicPr>
          <p:cNvPr id="6" name="QC_4_BD.28_2#39eb0c7e4.choice_image?vcp=1&amp;vis=1&amp;pid=3e68b634c&amp;color=0,0,0&amp;tib=255,255,255&amp;iip=7&amp;vtp=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7455" y="3089505"/>
            <a:ext cx="1261872" cy="1399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pic>
        <p:nvPicPr>
          <p:cNvPr id="7" name="QC_4_BD.28_2#39eb0c7e4.choice_image?vcp=1&amp;vis=1&amp;pid=3e68b634c&amp;color=0,0,0&amp;tib=255,255,255&amp;iip=8&amp;vtp=1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24664" y="3089505"/>
            <a:ext cx="1252728" cy="1399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pic>
        <p:nvPicPr>
          <p:cNvPr id="8" name="QC_4_BD.28_2#39eb0c7e4.choice_image?vcp=1&amp;vis=1&amp;pid=3e68b634c&amp;color=0,0,0&amp;tib=255,255,255&amp;iip=9&amp;vtp=1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49679" y="3089505"/>
            <a:ext cx="1298448" cy="1399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pic>
        <p:nvPicPr>
          <p:cNvPr id="9" name="QC_4_BD.28_2#39eb0c7e4.choice_image?vcp=1&amp;vis=1&amp;pid=3e68b634c&amp;color=0,0,0&amp;tib=255,255,255&amp;iip=10&amp;vtp=1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33432" y="3098649"/>
            <a:ext cx="1298448" cy="1389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10" name="object 54" title="">
            <a:hlinkClick r:id="rId18" action="ppaction://hlinksldjump"/>
          </p:cNvPr>
          <p:cNvSpPr/>
          <p:nvPr>
            <p:custDataLst>
              <p:tags r:id="rId17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4_BD.30_1#ff057ac78?htil=5&amp;vcp=1&amp;vis=1&amp;pid=3e68b634c&amp;color=0,0,0&amp;tib=255,255,255&amp;vtp=1&amp;bt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33288" y="858724"/>
            <a:ext cx="2843784" cy="1865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3" name="QB_4_BD.30_2#ff057ac78?htil=5&amp;vcp=1&amp;vis=1&amp;pid=3e68b634c&amp;color=0,0,0&amp;vtp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846024"/>
            <a:ext cx="5084064" cy="2235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9.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兴趣小组用塑料瓶、</a:t>
            </a:r>
            <a:endParaRPr lang="en-US" altLang="zh-CN" sz="2400" b="0" i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锡箔纸、金属线等物品制作了简易验</a:t>
            </a:r>
            <a:endParaRPr lang="en-US" altLang="zh-CN" sz="2400" b="0" i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电器。如图所示，用跟头发摩擦后带</a:t>
            </a:r>
            <a:endParaRPr lang="en-US" altLang="zh-CN" sz="2400" b="0" i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负电的塑料笔杆接触验电器的金属线，</a:t>
            </a:r>
            <a:endParaRPr lang="en-US" altLang="zh-CN" sz="2400"/>
          </a:p>
        </p:txBody>
      </p:sp>
      <p:pic>
        <p:nvPicPr>
          <p:cNvPr id="4" name="QB_4_BD.30_2#ff057ac78?htil=5&amp;vcp=1&amp;vis=1&amp;pid=3e68b634c&amp;color=0,0,0&amp;tib=255,255,255&amp;iip=11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4986" y="887172"/>
            <a:ext cx="1929384" cy="46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5" name="QB_4_AN.31_1#ff057ac78.blank?vcp=1&amp;vis=1&amp;pid=3e68b634c&amp;color=0,0,0&amp;vpa=18&amp;vtp=1&amp;bbb=1" title=""/>
          <p:cNvSpPr/>
          <p:nvPr>
            <p:custDataLst>
              <p:tags r:id="rId9"/>
            </p:custDataLst>
          </p:nvPr>
        </p:nvSpPr>
        <p:spPr>
          <a:xfrm>
            <a:off x="5737765" y="3070610"/>
            <a:ext cx="8302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得到</a:t>
            </a:r>
            <a:endParaRPr lang="en-US" altLang="zh-CN" sz="2400"/>
          </a:p>
        </p:txBody>
      </p:sp>
      <p:sp>
        <p:nvSpPr>
          <p:cNvPr id="6" name="QB_4_AN.32_1#ff057ac78.blank?vcp=1&amp;vis=1&amp;pid=3e68b634c&amp;color=0,0,0&amp;vpa=19&amp;vtp=1&amp;bbb=1" title=""/>
          <p:cNvSpPr/>
          <p:nvPr>
            <p:custDataLst>
              <p:tags r:id="rId10"/>
            </p:custDataLst>
          </p:nvPr>
        </p:nvSpPr>
        <p:spPr>
          <a:xfrm>
            <a:off x="2080164" y="3629410"/>
            <a:ext cx="26590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同种电荷相互排斥</a:t>
            </a:r>
            <a:endParaRPr lang="en-US" altLang="zh-CN" sz="2400"/>
          </a:p>
        </p:txBody>
      </p:sp>
      <p:sp>
        <p:nvSpPr>
          <p:cNvPr id="7" name="QB_4_BD.30_2#ff057ac78?htil=5&amp;vcp=1&amp;vis=1&amp;pid=3e68b634c&amp;color=0,0,0&amp;vtp=1&amp;bbb=1&amp;hb=1&amp;hs=1" title=""/>
          <p:cNvSpPr/>
          <p:nvPr>
            <p:custDataLst>
              <p:tags r:id="rId11"/>
            </p:custDataLst>
          </p:nvPr>
        </p:nvSpPr>
        <p:spPr>
          <a:xfrm>
            <a:off x="539496" y="3098550"/>
            <a:ext cx="8064000" cy="1117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发现锡箔纸张开。笔杆带上负电是由于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电子，锡箔纸</a:t>
            </a:r>
            <a:endParaRPr lang="en-US" altLang="zh-CN" sz="2400" b="0" i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张开是由于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  <p:sp>
        <p:nvSpPr>
          <p:cNvPr id="8" name="object 54" title="">
            <a:hlinkClick r:id="rId13" action="ppaction://hlinksldjump"/>
          </p:cNvPr>
          <p:cNvSpPr/>
          <p:nvPr>
            <p:custDataLst>
              <p:tags r:id="rId12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6" grpId="0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4_BD.33_1#147a3451e?htil=6&amp;vcp=1&amp;vis=1&amp;pid=3e68b634c&amp;color=0,0,0&amp;tib=255,255,255&amp;vtp=1&amp;bt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83499" y="415036"/>
            <a:ext cx="2034299" cy="1177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3" name="QB_4_BD.33_2#147a3451e?htil=6&amp;vcp=1&amp;vis=1&amp;pid=3e68b634c&amp;color=0,0,0&amp;vtp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402336"/>
            <a:ext cx="5193792" cy="1371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10.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我们生活中常用的静电</a:t>
            </a:r>
            <a:endParaRPr lang="en-US" altLang="zh-CN" sz="2400" b="0" i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复印机是静电现象的应用之一，它利用</a:t>
            </a:r>
            <a:endParaRPr lang="en-US" altLang="zh-CN" sz="2400" b="0" i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（选填“带电</a:t>
            </a:r>
            <a:endParaRPr lang="en-US" altLang="zh-CN" sz="2400"/>
          </a:p>
        </p:txBody>
      </p:sp>
      <p:pic>
        <p:nvPicPr>
          <p:cNvPr id="4" name="QB_4_BD.33_2#147a3451e?htil=6&amp;vcp=1&amp;vis=1&amp;pid=3e68b634c&amp;color=0,0,0&amp;tib=255,255,255&amp;iip=12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3388" y="412401"/>
            <a:ext cx="1554480" cy="429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5" name="QB_4_AN.34_1#147a3451e.blank?vcp=1&amp;vis=1&amp;pid=3e68b634c&amp;color=0,0,0&amp;vpa=20&amp;vtp=1&amp;bbb=1" title=""/>
          <p:cNvSpPr/>
          <p:nvPr>
            <p:custDataLst>
              <p:tags r:id="rId9"/>
            </p:custDataLst>
          </p:nvPr>
        </p:nvSpPr>
        <p:spPr>
          <a:xfrm>
            <a:off x="556165" y="1285938"/>
            <a:ext cx="3268663" cy="431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电荷间相互作用的规律</a:t>
            </a:r>
            <a:endParaRPr lang="en-US" altLang="zh-CN" sz="2400"/>
          </a:p>
        </p:txBody>
      </p:sp>
      <p:sp>
        <p:nvSpPr>
          <p:cNvPr id="6" name="QB_4_AN.35_1#147a3451e.blank?vcp=1&amp;vis=1&amp;pid=3e68b634c&amp;color=0,0,0&amp;vpa=21&amp;vtp=1&amp;bbb=1" title=""/>
          <p:cNvSpPr/>
          <p:nvPr>
            <p:custDataLst>
              <p:tags r:id="rId10"/>
            </p:custDataLst>
          </p:nvPr>
        </p:nvSpPr>
        <p:spPr>
          <a:xfrm>
            <a:off x="2384964" y="3601964"/>
            <a:ext cx="830263" cy="431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吸引</a:t>
            </a:r>
            <a:endParaRPr lang="en-US" altLang="zh-CN" sz="2400"/>
          </a:p>
        </p:txBody>
      </p:sp>
      <p:sp>
        <p:nvSpPr>
          <p:cNvPr id="7" name="QB_4_BD.33_2#147a3451e?htil=6&amp;vcp=1&amp;vis=1&amp;pid=3e68b634c&amp;color=0,0,0&amp;vtp=1&amp;bbb=1&amp;hb=1&amp;hs=1" title=""/>
          <p:cNvSpPr/>
          <p:nvPr>
            <p:custDataLst>
              <p:tags r:id="rId11"/>
            </p:custDataLst>
          </p:nvPr>
        </p:nvSpPr>
        <p:spPr>
          <a:xfrm>
            <a:off x="539496" y="1803962"/>
            <a:ext cx="8064000" cy="2743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体具有吸引轻小物体的性质”或“电荷间相互作用的规律”）来</a:t>
            </a:r>
            <a:endParaRPr lang="en-US" altLang="zh-CN" sz="2400" b="0" i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工作，如图所示是其基本原理：先按照要复印或打印的文件</a:t>
            </a:r>
            <a:endParaRPr lang="en-US" altLang="zh-CN" sz="2400" b="0" i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（图形或字迹）使硒鼓上相应的区域带电；文件在强光反射</a:t>
            </a:r>
            <a:endParaRPr lang="en-US" altLang="zh-CN" sz="2400" b="0" i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下经凸透镜成像，硒鼓表面的部分电荷受到强光照射消失，</a:t>
            </a:r>
            <a:endParaRPr lang="en-US" altLang="zh-CN" sz="2400" b="0" i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剩余的电荷会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墨粉，硒鼓再碾轧复印纸，将墨粉固定</a:t>
            </a:r>
            <a:endParaRPr lang="en-US" altLang="zh-CN" sz="2400" b="0" i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在纸张上。</a:t>
            </a:r>
            <a:endParaRPr lang="en-US" altLang="zh-CN" sz="2400"/>
          </a:p>
        </p:txBody>
      </p:sp>
      <p:sp>
        <p:nvSpPr>
          <p:cNvPr id="8" name="object 54" title="">
            <a:hlinkClick r:id="rId13" action="ppaction://hlinksldjump"/>
          </p:cNvPr>
          <p:cNvSpPr/>
          <p:nvPr>
            <p:custDataLst>
              <p:tags r:id="rId12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6" grpId="0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4_BD.36_1#dfbb6c426?sp=1&amp;vcp=1&amp;vis=1&amp;pid=3e68b634c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597639"/>
                <a:ext cx="8065008" cy="22352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11.［2025·天津期中］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三个轻质小球相互作用的情况</a:t>
                </a:r>
                <a:endParaRPr lang="en-US" altLang="zh-CN" sz="2400" b="0" i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如图所示，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带正电，则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（选填“带负电”“不带电”</a:t>
                </a:r>
                <a:endParaRPr lang="en-US" altLang="zh-CN" sz="2400" b="0" i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或“带正电”）；用丝绸摩擦过的玻璃棒靠近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，二者将相互</a:t>
                </a:r>
                <a:endParaRPr lang="en-US" altLang="zh-CN" sz="2400" b="0" i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（选填“吸引”或“排斥”）。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B_4_BD.36_1#dfbb6c426?sp=1&amp;vcp=1&amp;vis=1&amp;pid=3e68b634c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597639"/>
                <a:ext cx="8065008" cy="2235200"/>
              </a:xfrm>
              <a:prstGeom prst="rect">
                <a:avLst/>
              </a:prstGeom>
              <a:blipFill rotWithShape="1">
                <a:blip r:embed="rId6"/>
                <a:stretch>
                  <a:fillRect l="-5" t="-5" r="3" b="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4_AN.37_1#dfbb6c426.blank?vcp=1&amp;vis=1&amp;pid=3e68b634c&amp;color=0,0,0&amp;vpa=22&amp;vtp=1&amp;bbb=1" title=""/>
          <p:cNvSpPr/>
          <p:nvPr>
            <p:custDataLst>
              <p:tags r:id="rId7"/>
            </p:custDataLst>
          </p:nvPr>
        </p:nvSpPr>
        <p:spPr>
          <a:xfrm>
            <a:off x="3930809" y="1128499"/>
            <a:ext cx="11350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带负电</a:t>
            </a:r>
            <a:endParaRPr lang="en-US" altLang="zh-CN" sz="2400"/>
          </a:p>
        </p:txBody>
      </p:sp>
      <p:sp>
        <p:nvSpPr>
          <p:cNvPr id="4" name="QB_4_AN.39_1#dfbb6c426.blank?vcp=1&amp;vis=1&amp;pid=3e68b634c&amp;color=0,0,0&amp;vpa=23&amp;vtp=1&amp;bbb=1" title=""/>
          <p:cNvSpPr/>
          <p:nvPr>
            <p:custDataLst>
              <p:tags r:id="rId8"/>
            </p:custDataLst>
          </p:nvPr>
        </p:nvSpPr>
        <p:spPr>
          <a:xfrm>
            <a:off x="556165" y="2246099"/>
            <a:ext cx="8302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吸引</a:t>
            </a:r>
            <a:endParaRPr lang="en-US" altLang="zh-CN" sz="2400"/>
          </a:p>
        </p:txBody>
      </p:sp>
      <p:pic>
        <p:nvPicPr>
          <p:cNvPr id="5" name="QB_4_BD.38_1#dfbb6c426?vcp=1&amp;vis=1&amp;pid=3e68b634c&amp;color=0,0,0&amp;tib=255,255,255&amp;vtp=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06040" y="2926311"/>
            <a:ext cx="3941064" cy="1517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6" name="object 54" title="">
            <a:hlinkClick r:id="rId12" action="ppaction://hlinksldjump"/>
          </p:cNvPr>
          <p:cNvSpPr/>
          <p:nvPr>
            <p:custDataLst>
              <p:tags r:id="rId11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121" name="矩形 4097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60659" y="851025"/>
            <a:ext cx="8046559" cy="106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 spc="300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  <a:uFillTx/>
                <a:latin typeface="微软雅黑" panose="020b0503020204020204" charset="-122"/>
                <a:ea typeface="微软雅黑" panose="020b0503020204020204" charset="-122"/>
              </a:rPr>
              <a:t>将</a:t>
            </a:r>
            <a:r>
              <a:rPr lang="en-US" altLang="zh-CN" sz="2100" spc="300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  <a:uFillTx/>
                <a:latin typeface="微软雅黑" panose="020b0503020204020204" charset="-122"/>
                <a:ea typeface="微软雅黑" panose="020b0503020204020204" charset="-122"/>
              </a:rPr>
              <a:t>PVC</a:t>
            </a:r>
            <a:r>
              <a:rPr lang="zh-CN" altLang="en-US" sz="2100" spc="300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  <a:uFillTx/>
                <a:latin typeface="微软雅黑" panose="020b0503020204020204" charset="-122"/>
                <a:ea typeface="微软雅黑" panose="020b0503020204020204" charset="-122"/>
              </a:rPr>
              <a:t>管与一块干燥的绒布摩擦，再放到空的铝制易拉罐旁，你会观察到什么？这是为什么呢？</a:t>
            </a:r>
            <a:endParaRPr lang="zh-CN" altLang="en-US" sz="2100" spc="300">
              <a:gradFill>
                <a:gsLst>
                  <a:gs pos="51300">
                    <a:srgbClr val="FE5F4A"/>
                  </a:gs>
                  <a:gs pos="0">
                    <a:srgbClr val="DF0303"/>
                  </a:gs>
                  <a:gs pos="100000">
                    <a:srgbClr val="FEA06E"/>
                  </a:gs>
                </a:gsLst>
                <a:lin ang="5400000" scaled="1"/>
              </a:gra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0" name="组合 9" title=""/>
          <p:cNvGrpSpPr/>
          <p:nvPr>
            <p:custDataLst>
              <p:tags r:id="rId4"/>
            </p:custDataLst>
          </p:nvPr>
        </p:nvGrpSpPr>
        <p:grpSpPr>
          <a:xfrm>
            <a:off x="-76200" y="303610"/>
            <a:ext cx="3784139" cy="414020"/>
            <a:chOff x="0" y="623478"/>
            <a:chExt cx="4447522" cy="484440"/>
          </a:xfrm>
        </p:grpSpPr>
        <p:grpSp>
          <p:nvGrpSpPr>
            <p:cNvPr id="11" name="组合 10"/>
            <p:cNvGrpSpPr/>
            <p:nvPr>
              <p:custDataLst>
                <p:tags r:id="rId5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3" name="矩形 12"/>
              <p:cNvSpPr/>
              <p:nvPr>
                <p:custDataLst>
                  <p:tags r:id="rId6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ea typeface="微软雅黑" panose="020b0503020204020204" charset="-122"/>
                </a:endParaRPr>
              </a:p>
            </p:txBody>
          </p:sp>
          <p:sp>
            <p:nvSpPr>
              <p:cNvPr id="14" name="矩形 13"/>
              <p:cNvSpPr/>
              <p:nvPr>
                <p:custDataLst>
                  <p:tags r:id="rId7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ea typeface="微软雅黑" panose="020b0503020204020204" charset="-122"/>
                </a:endParaRPr>
              </a:p>
            </p:txBody>
          </p:sp>
        </p:grpSp>
        <p:sp>
          <p:nvSpPr>
            <p:cNvPr id="12" name="文本框 11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771661" y="623478"/>
              <a:ext cx="3675861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微软雅黑" panose="020b0503020204020204" charset="-122"/>
                </a:rPr>
                <a:t>观察与思考</a:t>
              </a:r>
              <a:endParaRPr lang="zh-CN" altLang="en-US" sz="2100" b="1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  <a:latin typeface="微软雅黑" panose="020b0503020204020204" charset="-122"/>
              </a:endParaRPr>
            </a:p>
          </p:txBody>
        </p:sp>
      </p:grpSp>
      <p:pic>
        <p:nvPicPr>
          <p:cNvPr id="3" name="图片 2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780105" y="2312990"/>
            <a:ext cx="3114796" cy="1746510"/>
          </a:xfrm>
          <a:prstGeom prst="rect">
            <a:avLst/>
          </a:prstGeom>
        </p:spPr>
      </p:pic>
      <p:pic>
        <p:nvPicPr>
          <p:cNvPr id="4" name="图片 3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4905377" y="2312990"/>
            <a:ext cx="3114794" cy="174651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3" name="文本框 1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51726" y="2146051"/>
            <a:ext cx="432048" cy="807355"/>
          </a:xfrm>
          <a:prstGeom prst="roundRect">
            <a:avLst/>
          </a:prstGeom>
          <a:solidFill>
            <a:srgbClr val="008080"/>
          </a:solidFill>
          <a:ln>
            <a:noFill/>
          </a:ln>
        </p:spPr>
        <p:txBody>
          <a:bodyPr wrap="square" lIns="54000" tIns="0" rIns="0" bIns="27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电荷</a:t>
            </a:r>
            <a:endParaRPr lang="zh-CN" altLang="en-US" sz="2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6" name="组合 24" title=""/>
          <p:cNvGrpSpPr/>
          <p:nvPr>
            <p:custDataLst>
              <p:tags r:id="rId4"/>
            </p:custDataLst>
          </p:nvPr>
        </p:nvGrpSpPr>
        <p:grpSpPr>
          <a:xfrm>
            <a:off x="1026319" y="909638"/>
            <a:ext cx="521494" cy="3900964"/>
            <a:chOff x="1775520" y="2156166"/>
            <a:chExt cx="695494" cy="2364582"/>
          </a:xfrm>
        </p:grpSpPr>
        <p:cxnSp>
          <p:nvCxnSpPr>
            <p:cNvPr id="27" name="直接连接符 26"/>
            <p:cNvCxnSpPr/>
            <p:nvPr>
              <p:custDataLst>
                <p:tags r:id="rId5"/>
              </p:custDataLst>
            </p:nvPr>
          </p:nvCxnSpPr>
          <p:spPr>
            <a:xfrm>
              <a:off x="1775520" y="3151820"/>
              <a:ext cx="335494" cy="11197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>
              <p:custDataLst>
                <p:tags r:id="rId6"/>
              </p:custDataLst>
            </p:nvPr>
          </p:nvCxnSpPr>
          <p:spPr>
            <a:xfrm>
              <a:off x="2111014" y="4509120"/>
              <a:ext cx="360000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连接符 28"/>
            <p:cNvCxnSpPr/>
            <p:nvPr>
              <p:custDataLst>
                <p:tags r:id="rId7"/>
              </p:custDataLst>
            </p:nvPr>
          </p:nvCxnSpPr>
          <p:spPr>
            <a:xfrm>
              <a:off x="2111014" y="2160560"/>
              <a:ext cx="360000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/>
            <p:cNvCxnSpPr/>
            <p:nvPr>
              <p:custDataLst>
                <p:tags r:id="rId8"/>
              </p:custDataLst>
            </p:nvPr>
          </p:nvCxnSpPr>
          <p:spPr>
            <a:xfrm flipH="1">
              <a:off x="2111014" y="2156166"/>
              <a:ext cx="0" cy="2364582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文本框 2" title="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645444" y="751523"/>
            <a:ext cx="1288256" cy="813348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摩擦起电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文本框 5" title="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146108" y="3155156"/>
            <a:ext cx="1285399" cy="4140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工作原理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3" name="文本框 5" title="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484245" y="260033"/>
            <a:ext cx="3995738" cy="4140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由于摩擦而使物体带电的现象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42" name="组合 48" title=""/>
          <p:cNvGrpSpPr/>
          <p:nvPr>
            <p:custDataLst>
              <p:tags r:id="rId12"/>
            </p:custDataLst>
          </p:nvPr>
        </p:nvGrpSpPr>
        <p:grpSpPr>
          <a:xfrm>
            <a:off x="2792730" y="3391853"/>
            <a:ext cx="291941" cy="743426"/>
            <a:chOff x="1775520" y="2156166"/>
            <a:chExt cx="695494" cy="2364582"/>
          </a:xfrm>
        </p:grpSpPr>
        <p:cxnSp>
          <p:nvCxnSpPr>
            <p:cNvPr id="43" name="直接连接符 42"/>
            <p:cNvCxnSpPr/>
            <p:nvPr>
              <p:custDataLst>
                <p:tags r:id="rId13"/>
              </p:custDataLst>
            </p:nvPr>
          </p:nvCxnSpPr>
          <p:spPr>
            <a:xfrm>
              <a:off x="1775520" y="3273787"/>
              <a:ext cx="335494" cy="11197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接连接符 43"/>
            <p:cNvCxnSpPr/>
            <p:nvPr>
              <p:custDataLst>
                <p:tags r:id="rId14"/>
              </p:custDataLst>
            </p:nvPr>
          </p:nvCxnSpPr>
          <p:spPr>
            <a:xfrm>
              <a:off x="2111014" y="4509120"/>
              <a:ext cx="360000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接连接符 44"/>
            <p:cNvCxnSpPr/>
            <p:nvPr>
              <p:custDataLst>
                <p:tags r:id="rId15"/>
              </p:custDataLst>
            </p:nvPr>
          </p:nvCxnSpPr>
          <p:spPr>
            <a:xfrm>
              <a:off x="2111014" y="2160560"/>
              <a:ext cx="360000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接连接符 45"/>
            <p:cNvCxnSpPr/>
            <p:nvPr>
              <p:custDataLst>
                <p:tags r:id="rId16"/>
              </p:custDataLst>
            </p:nvPr>
          </p:nvCxnSpPr>
          <p:spPr>
            <a:xfrm flipH="1">
              <a:off x="2111014" y="2156166"/>
              <a:ext cx="0" cy="2364582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文本框 5" title=""/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3146108" y="3980498"/>
            <a:ext cx="814388" cy="4140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作用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5" title=""/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3491865" y="1815941"/>
            <a:ext cx="2027873" cy="73723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正电荷和负电荷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5" name="组合 48" title=""/>
          <p:cNvGrpSpPr/>
          <p:nvPr>
            <p:custDataLst>
              <p:tags r:id="rId19"/>
            </p:custDataLst>
          </p:nvPr>
        </p:nvGrpSpPr>
        <p:grpSpPr>
          <a:xfrm>
            <a:off x="3089910" y="1976914"/>
            <a:ext cx="425291" cy="774859"/>
            <a:chOff x="1775520" y="2156166"/>
            <a:chExt cx="695494" cy="2364582"/>
          </a:xfrm>
        </p:grpSpPr>
        <p:cxnSp>
          <p:nvCxnSpPr>
            <p:cNvPr id="6" name="直接连接符 5"/>
            <p:cNvCxnSpPr/>
            <p:nvPr>
              <p:custDataLst>
                <p:tags r:id="rId20"/>
              </p:custDataLst>
            </p:nvPr>
          </p:nvCxnSpPr>
          <p:spPr>
            <a:xfrm>
              <a:off x="1775520" y="3273787"/>
              <a:ext cx="335494" cy="11197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连接符 6"/>
            <p:cNvCxnSpPr/>
            <p:nvPr>
              <p:custDataLst>
                <p:tags r:id="rId21"/>
              </p:custDataLst>
            </p:nvPr>
          </p:nvCxnSpPr>
          <p:spPr>
            <a:xfrm>
              <a:off x="2111014" y="4509120"/>
              <a:ext cx="360000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22"/>
              </p:custDataLst>
            </p:nvPr>
          </p:nvCxnSpPr>
          <p:spPr>
            <a:xfrm>
              <a:off x="2111014" y="2160560"/>
              <a:ext cx="360000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连接符 8"/>
            <p:cNvCxnSpPr/>
            <p:nvPr>
              <p:custDataLst>
                <p:tags r:id="rId23"/>
              </p:custDataLst>
            </p:nvPr>
          </p:nvCxnSpPr>
          <p:spPr>
            <a:xfrm flipH="1">
              <a:off x="2111014" y="2156166"/>
              <a:ext cx="0" cy="2364582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文本框 5" title=""/>
          <p:cNvSpPr txBox="1"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3476625" y="2552224"/>
            <a:ext cx="2828925" cy="73723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sym typeface="+mn-ea"/>
              </a:rPr>
              <a:t>电荷间的相互作用规律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" name="文本框 2" title=""/>
          <p:cNvSpPr txBox="1"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1661160" y="3587115"/>
            <a:ext cx="1060133" cy="45857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验电器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文本框 5" title=""/>
          <p:cNvSpPr txBox="1"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3492818" y="1325404"/>
            <a:ext cx="3777615" cy="4140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带电体性质：能吸引轻小物体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9" name="文本框 13" title=""/>
          <p:cNvSpPr txBox="1"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4620398" y="3155182"/>
            <a:ext cx="2316480" cy="414020"/>
          </a:xfrm>
          <a:prstGeom prst="rect">
            <a:avLst/>
          </a:prstGeom>
          <a:solidFill>
            <a:srgbClr val="B4C7E7"/>
          </a:solidFill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同种电荷相互排斥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框 13" title=""/>
          <p:cNvSpPr txBox="1"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4620398" y="3935755"/>
            <a:ext cx="2316480" cy="414020"/>
          </a:xfrm>
          <a:prstGeom prst="rect">
            <a:avLst/>
          </a:prstGeom>
          <a:solidFill>
            <a:srgbClr val="B4C7E7"/>
          </a:solidFill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检验物体是否带电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 title=""/>
          <p:cNvSpPr txBox="1">
            <a:spLocks noChangeArrowheads="1"/>
          </p:cNvSpPr>
          <p:nvPr>
            <p:custDataLst>
              <p:tags r:id="rId29"/>
            </p:custDataLst>
          </p:nvPr>
        </p:nvSpPr>
        <p:spPr bwMode="auto">
          <a:xfrm>
            <a:off x="1645444" y="4569143"/>
            <a:ext cx="2880360" cy="813347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静电现象的应用和防护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框 5" title=""/>
          <p:cNvSpPr txBox="1">
            <a:spLocks noChangeArrowheads="1"/>
          </p:cNvSpPr>
          <p:nvPr>
            <p:custDataLst>
              <p:tags r:id="rId30"/>
            </p:custDataLst>
          </p:nvPr>
        </p:nvSpPr>
        <p:spPr bwMode="auto">
          <a:xfrm>
            <a:off x="4680109" y="4611529"/>
            <a:ext cx="4101465" cy="4140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静电除尘、静电喷涂、避雷针等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7" name="组合 48" title=""/>
          <p:cNvGrpSpPr/>
          <p:nvPr>
            <p:custDataLst>
              <p:tags r:id="rId31"/>
            </p:custDataLst>
          </p:nvPr>
        </p:nvGrpSpPr>
        <p:grpSpPr>
          <a:xfrm>
            <a:off x="3084671" y="453390"/>
            <a:ext cx="291941" cy="1127284"/>
            <a:chOff x="1775520" y="2156166"/>
            <a:chExt cx="695494" cy="2364582"/>
          </a:xfrm>
        </p:grpSpPr>
        <p:cxnSp>
          <p:nvCxnSpPr>
            <p:cNvPr id="18" name="直接连接符 17"/>
            <p:cNvCxnSpPr/>
            <p:nvPr>
              <p:custDataLst>
                <p:tags r:id="rId32"/>
              </p:custDataLst>
            </p:nvPr>
          </p:nvCxnSpPr>
          <p:spPr>
            <a:xfrm>
              <a:off x="1775520" y="3273787"/>
              <a:ext cx="335494" cy="11197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/>
            <p:nvPr>
              <p:custDataLst>
                <p:tags r:id="rId33"/>
              </p:custDataLst>
            </p:nvPr>
          </p:nvCxnSpPr>
          <p:spPr>
            <a:xfrm>
              <a:off x="2111014" y="4509120"/>
              <a:ext cx="360000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>
              <p:custDataLst>
                <p:tags r:id="rId34"/>
              </p:custDataLst>
            </p:nvPr>
          </p:nvCxnSpPr>
          <p:spPr>
            <a:xfrm>
              <a:off x="2111014" y="2160560"/>
              <a:ext cx="360000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>
              <p:custDataLst>
                <p:tags r:id="rId35"/>
              </p:custDataLst>
            </p:nvPr>
          </p:nvCxnSpPr>
          <p:spPr>
            <a:xfrm flipH="1">
              <a:off x="2111014" y="2156166"/>
              <a:ext cx="0" cy="2364582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文本框 5" title=""/>
          <p:cNvSpPr txBox="1">
            <a:spLocks noChangeArrowheads="1"/>
          </p:cNvSpPr>
          <p:nvPr>
            <p:custDataLst>
              <p:tags r:id="rId36"/>
            </p:custDataLst>
          </p:nvPr>
        </p:nvSpPr>
        <p:spPr bwMode="auto">
          <a:xfrm>
            <a:off x="3494246" y="764858"/>
            <a:ext cx="2434114" cy="4140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原理：电子的得失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文本框 2" title=""/>
          <p:cNvSpPr txBox="1">
            <a:spLocks noChangeArrowheads="1"/>
          </p:cNvSpPr>
          <p:nvPr>
            <p:custDataLst>
              <p:tags r:id="rId37"/>
            </p:custDataLst>
          </p:nvPr>
        </p:nvSpPr>
        <p:spPr bwMode="auto">
          <a:xfrm>
            <a:off x="1655921" y="2169319"/>
            <a:ext cx="1352074" cy="458577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两种电荷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PhAnim="0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aphicFrame>
        <p:nvGraphicFramePr>
          <p:cNvPr id="2" name="表格 1" title="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744855" y="1076801"/>
          <a:ext cx="8082915" cy="36175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7815"/>
                <a:gridCol w="5245100"/>
              </a:tblGrid>
              <a:tr h="1205865">
                <a:tc rowSpan="3">
                  <a:txBody>
                    <a:bodyPr vert="horz" wrap="square"/>
                    <a:lstStyle/>
                    <a:p>
                      <a:pPr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B8C8C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>
                        <a:buNone/>
                      </a:pPr>
                      <a:r>
                        <a:rPr lang="zh-CN" altLang="en-US" sz="1800" b="0" spc="300">
                          <a:solidFill>
                            <a:schemeClr val="tx1"/>
                          </a:solidFill>
                          <a:uFillTx/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charset="0"/>
                          <a:sym typeface="宋体" panose="02010600030101010101" pitchFamily="2" charset="-122"/>
                        </a:rPr>
                        <a:t>1．摩擦过的</a:t>
                      </a:r>
                      <a:r>
                        <a:rPr lang="zh-CN" altLang="en-US" sz="1800" b="0" spc="30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宋体" panose="02010600030101010101" pitchFamily="2" charset="-122"/>
                        </a:rPr>
                        <a:t>物体能够吸引轻小物体，我们就说物体带了电（荷）</a:t>
                      </a:r>
                      <a:endParaRPr lang="zh-CN" altLang="en-US" sz="1800" b="0" spc="300">
                        <a:solidFill>
                          <a:schemeClr val="tx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  <a:sym typeface="宋体" panose="02010600030101010101" pitchFamily="2" charset="-122"/>
                      </a:endParaRPr>
                    </a:p>
                    <a:p>
                      <a:pPr algn="l">
                        <a:buNone/>
                      </a:pPr>
                      <a:endParaRPr lang="zh-CN" altLang="en-US" sz="1800" b="0" spc="300">
                        <a:solidFill>
                          <a:schemeClr val="tx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  <a:sym typeface="宋体" panose="02010600030101010101" pitchFamily="2" charset="-122"/>
                      </a:endParaRPr>
                    </a:p>
                  </a:txBody>
                  <a:tcPr marL="68580" marR="68580" marT="34290" marB="342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</a:tr>
              <a:tr h="1205865">
                <a:tc vMerge="1">
                  <a:txBody>
                    <a:bodyPr vert="horz" wrap="square"/>
                    <a:lstStyle/>
                    <a:p/>
                  </a:txBody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 vert="horz" wrap="square"/>
                    <a:lstStyle/>
                    <a:p>
                      <a:pPr algn="l">
                        <a:buNone/>
                      </a:pPr>
                      <a:r>
                        <a:rPr lang="en-US" altLang="zh-CN" sz="1800" b="0" spc="300">
                          <a:solidFill>
                            <a:schemeClr val="tx1"/>
                          </a:solidFill>
                          <a:uFillTx/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charset="0"/>
                          <a:sym typeface="宋体" panose="02010600030101010101" pitchFamily="2" charset="-122"/>
                        </a:rPr>
                        <a:t>2</a:t>
                      </a:r>
                      <a:r>
                        <a:rPr lang="zh-CN" altLang="en-US" sz="1800" b="0" spc="300">
                          <a:solidFill>
                            <a:schemeClr val="tx1"/>
                          </a:solidFill>
                          <a:uFillTx/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charset="0"/>
                          <a:sym typeface="宋体" panose="02010600030101010101" pitchFamily="2" charset="-122"/>
                        </a:rPr>
                        <a:t>．</a:t>
                      </a:r>
                      <a:r>
                        <a:rPr lang="zh-CN" altLang="en-US" sz="1800" b="0" spc="300">
                          <a:solidFill>
                            <a:schemeClr val="tx1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sym typeface="宋体" panose="02010600030101010101" pitchFamily="2" charset="-122"/>
                        </a:rPr>
                        <a:t>带电体的性质： 能够吸引轻小物体</a:t>
                      </a:r>
                      <a:endParaRPr lang="zh-CN" altLang="en-US" sz="1800" b="0" spc="300">
                        <a:solidFill>
                          <a:schemeClr val="tx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  <a:sym typeface="宋体" panose="02010600030101010101" pitchFamily="2" charset="-122"/>
                      </a:endParaRPr>
                    </a:p>
                    <a:p>
                      <a:pPr algn="l">
                        <a:buNone/>
                      </a:pPr>
                      <a:endParaRPr lang="zh-CN" altLang="en-US" sz="1800" b="0" spc="300">
                        <a:solidFill>
                          <a:schemeClr val="tx1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  <a:sym typeface="宋体" panose="02010600030101010101" pitchFamily="2" charset="-122"/>
                      </a:endParaRPr>
                    </a:p>
                  </a:txBody>
                  <a:tcPr marL="68580" marR="68580" marT="34290" marB="342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5F5"/>
                    </a:solidFill>
                  </a:tcPr>
                </a:tc>
              </a:tr>
              <a:tr h="1205865">
                <a:tc vMerge="1">
                  <a:txBody>
                    <a:bodyPr vert="horz" wrap="square"/>
                    <a:lstStyle/>
                    <a:p/>
                  </a:txBody>
                  <a:tcPr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r>
                        <a:rPr lang="en-US" altLang="zh-CN" sz="1800" b="0" spc="300"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charset="0"/>
                          <a:sym typeface="宋体" panose="02010600030101010101" pitchFamily="2" charset="-122"/>
                        </a:rPr>
                        <a:t>3</a:t>
                      </a:r>
                      <a:r>
                        <a:rPr lang="zh-CN" altLang="en-US" sz="1800" b="0" spc="300"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charset="0"/>
                          <a:sym typeface="宋体" panose="02010600030101010101" pitchFamily="2" charset="-122"/>
                        </a:rPr>
                        <a:t>．</a:t>
                      </a:r>
                      <a:r>
                        <a:rPr lang="zh-CN" altLang="en-US" sz="1800" b="0" spc="300">
                          <a:latin typeface="微软雅黑" panose="020b0503020204020204" charset="-122"/>
                          <a:ea typeface="微软雅黑" panose="020b0503020204020204" charset="-122"/>
                          <a:sym typeface="宋体" panose="02010600030101010101" pitchFamily="2" charset="-122"/>
                        </a:rPr>
                        <a:t>由于摩擦而使物体带电的现象叫</a:t>
                      </a:r>
                      <a:r>
                        <a:rPr lang="zh-CN" altLang="en-US" sz="1800" b="0" spc="300">
                          <a:solidFill>
                            <a:srgbClr val="C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宋体" panose="02010600030101010101" pitchFamily="2" charset="-122"/>
                        </a:rPr>
                        <a:t>摩擦起电</a:t>
                      </a:r>
                      <a:endParaRPr lang="zh-CN" altLang="en-US" sz="1800" b="0" spc="300">
                        <a:latin typeface="微软雅黑" panose="020b0503020204020204" charset="-122"/>
                        <a:ea typeface="微软雅黑" panose="020b0503020204020204" charset="-122"/>
                        <a:sym typeface="宋体" panose="02010600030101010101" pitchFamily="2" charset="-122"/>
                      </a:endParaRPr>
                    </a:p>
                    <a:p>
                      <a:pPr>
                        <a:buNone/>
                      </a:pPr>
                      <a:endParaRPr lang="zh-CN" altLang="en-US" sz="1800" b="0" spc="300">
                        <a:latin typeface="微软雅黑" panose="020b0503020204020204" charset="-122"/>
                        <a:ea typeface="微软雅黑" panose="020b0503020204020204" charset="-122"/>
                        <a:sym typeface="宋体" panose="02010600030101010101" pitchFamily="2" charset="-122"/>
                      </a:endParaRPr>
                    </a:p>
                  </a:txBody>
                  <a:tcPr marL="68580" marR="68580" marT="34290" marB="342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</a:tr>
            </a:tbl>
          </a:graphicData>
        </a:graphic>
      </p:graphicFrame>
      <p:grpSp>
        <p:nvGrpSpPr>
          <p:cNvPr id="21" name="组合 20" title=""/>
          <p:cNvGrpSpPr/>
          <p:nvPr>
            <p:custDataLst>
              <p:tags r:id="rId4"/>
            </p:custDataLst>
          </p:nvPr>
        </p:nvGrpSpPr>
        <p:grpSpPr>
          <a:xfrm>
            <a:off x="-76200" y="303610"/>
            <a:ext cx="3784139" cy="414020"/>
            <a:chOff x="0" y="623478"/>
            <a:chExt cx="4447522" cy="484440"/>
          </a:xfrm>
        </p:grpSpPr>
        <p:grpSp>
          <p:nvGrpSpPr>
            <p:cNvPr id="22" name="组合 21"/>
            <p:cNvGrpSpPr/>
            <p:nvPr>
              <p:custDataLst>
                <p:tags r:id="rId5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24" name="矩形 23"/>
              <p:cNvSpPr/>
              <p:nvPr>
                <p:custDataLst>
                  <p:tags r:id="rId6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25" name="矩形 24"/>
              <p:cNvSpPr/>
              <p:nvPr>
                <p:custDataLst>
                  <p:tags r:id="rId7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23" name="文本框 11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771661" y="623478"/>
              <a:ext cx="3675861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摩擦起电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pic>
        <p:nvPicPr>
          <p:cNvPr id="6" name="图片 5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027271" y="1937385"/>
            <a:ext cx="2271236" cy="1275398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1" name="组合 20" title=""/>
          <p:cNvGrpSpPr/>
          <p:nvPr>
            <p:custDataLst>
              <p:tags r:id="rId3"/>
            </p:custDataLst>
          </p:nvPr>
        </p:nvGrpSpPr>
        <p:grpSpPr>
          <a:xfrm>
            <a:off x="-76200" y="303610"/>
            <a:ext cx="3784139" cy="414020"/>
            <a:chOff x="0" y="623478"/>
            <a:chExt cx="4447522" cy="484440"/>
          </a:xfrm>
        </p:grpSpPr>
        <p:grpSp>
          <p:nvGrpSpPr>
            <p:cNvPr id="22" name="组合 21"/>
            <p:cNvGrpSpPr/>
            <p:nvPr>
              <p:custDataLst>
                <p:tags r:id="rId4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24" name="矩形 23"/>
              <p:cNvSpPr/>
              <p:nvPr>
                <p:custDataLst>
                  <p:tags r:id="rId5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25" name="矩形 24"/>
              <p:cNvSpPr/>
              <p:nvPr>
                <p:custDataLst>
                  <p:tags r:id="rId6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23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71661" y="623478"/>
              <a:ext cx="3675861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两种电荷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8196" name="文本框 7172" title="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323023" y="3854291"/>
            <a:ext cx="2215515" cy="64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1800" b="1" spc="500">
                <a:solidFill>
                  <a:schemeClr val="tx1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丝绸摩擦玻璃棒</a:t>
            </a:r>
            <a:endParaRPr lang="zh-CN" altLang="en-US" sz="1800" b="1" spc="500">
              <a:solidFill>
                <a:schemeClr val="tx1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sym typeface="宋体" panose="02010600030101010101" pitchFamily="2" charset="-122"/>
            </a:endParaRPr>
          </a:p>
        </p:txBody>
      </p:sp>
      <p:sp>
        <p:nvSpPr>
          <p:cNvPr id="8199" name="文本框 7176" title="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828223" y="3803333"/>
            <a:ext cx="2157413" cy="64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1800" b="1" spc="500"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毛皮摩擦橡胶棒</a:t>
            </a:r>
            <a:endParaRPr lang="zh-CN" altLang="en-US" sz="1800" b="1" spc="500">
              <a:solidFill>
                <a:srgbClr val="000000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sym typeface="宋体" panose="02010600030101010101" pitchFamily="2" charset="-122"/>
            </a:endParaRPr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4828223" y="1651635"/>
            <a:ext cx="2050256" cy="2011204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flood" dir="t"/>
          </a:scene3d>
        </p:spPr>
      </p:pic>
      <p:pic>
        <p:nvPicPr>
          <p:cNvPr id="4" name="图片 3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323023" y="1566386"/>
            <a:ext cx="2047399" cy="2096453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soft" dir="t"/>
          </a:scene3d>
        </p:spPr>
      </p:pic>
      <p:sp>
        <p:nvSpPr>
          <p:cNvPr id="7179" name="文本框 3" title="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2029778" y="1022509"/>
            <a:ext cx="5469255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100" spc="5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带电物体间存在怎样的相互关系？</a:t>
            </a:r>
            <a:endParaRPr lang="zh-CN" altLang="en-US" sz="2100" spc="5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4818" name="TextBox 8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60045" y="897731"/>
            <a:ext cx="8670131" cy="12639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en-US" sz="2100" b="1" spc="200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1</a:t>
            </a:r>
            <a:r>
              <a:rPr lang="zh-CN" altLang="en-US" sz="2100" b="1" spc="200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．</a:t>
            </a:r>
            <a:r>
              <a:rPr lang="zh-CN" altLang="en-US" sz="2100" b="1" spc="2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自然界中只存在两种电荷</a:t>
            </a:r>
            <a:endParaRPr lang="zh-CN" altLang="en-US" sz="2100" b="1" spc="2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914400" lvl="1" indent="-457200" eaLnBrk="1" hangingPunct="1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800" spc="400">
                <a:latin typeface="微软雅黑" panose="020b0503020204020204" charset="-122"/>
                <a:ea typeface="微软雅黑" panose="020b0503020204020204" charset="-122"/>
              </a:rPr>
              <a:t>把用丝绸摩擦过的玻璃棒带的电荷规定为</a:t>
            </a:r>
            <a:r>
              <a:rPr lang="zh-CN" altLang="en-US" sz="1800" spc="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正电荷</a:t>
            </a:r>
            <a:r>
              <a:rPr lang="zh-CN" altLang="en-US" sz="1800" spc="400">
                <a:latin typeface="微软雅黑" panose="020b0503020204020204" charset="-122"/>
                <a:ea typeface="微软雅黑" panose="020b0503020204020204" charset="-122"/>
              </a:rPr>
              <a:t>，用</a:t>
            </a:r>
            <a:r>
              <a:rPr lang="en-US" altLang="zh-CN" sz="1800" spc="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“+”</a:t>
            </a:r>
            <a:r>
              <a:rPr lang="zh-CN" altLang="en-US" sz="1800" spc="400">
                <a:latin typeface="微软雅黑" panose="020b0503020204020204" charset="-122"/>
                <a:ea typeface="微软雅黑" panose="020b0503020204020204" charset="-122"/>
              </a:rPr>
              <a:t>表示</a:t>
            </a:r>
            <a:endParaRPr lang="zh-CN" altLang="en-US" sz="1800" spc="400">
              <a:latin typeface="微软雅黑" panose="020b0503020204020204" charset="-122"/>
              <a:ea typeface="微软雅黑" panose="020b0503020204020204" charset="-122"/>
            </a:endParaRPr>
          </a:p>
          <a:p>
            <a:pPr marL="914400" lvl="1" indent="-457200" eaLnBrk="1" hangingPunct="1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800" spc="400">
                <a:latin typeface="微软雅黑" panose="020b0503020204020204" charset="-122"/>
                <a:ea typeface="微软雅黑" panose="020b0503020204020204" charset="-122"/>
              </a:rPr>
              <a:t>把用毛皮摩擦过的硬橡胶棒带的电荷规定为</a:t>
            </a:r>
            <a:r>
              <a:rPr lang="zh-CN" altLang="en-US" sz="1800" spc="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负电荷</a:t>
            </a:r>
            <a:r>
              <a:rPr lang="zh-CN" altLang="en-US" sz="1800" spc="400">
                <a:latin typeface="微软雅黑" panose="020b0503020204020204" charset="-122"/>
                <a:ea typeface="微软雅黑" panose="020b0503020204020204" charset="-122"/>
              </a:rPr>
              <a:t>，用</a:t>
            </a:r>
            <a:r>
              <a:rPr lang="en-US" altLang="zh-CN" sz="1800" spc="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“-”</a:t>
            </a:r>
            <a:r>
              <a:rPr lang="zh-CN" altLang="en-US" sz="1800" spc="400">
                <a:latin typeface="微软雅黑" panose="020b0503020204020204" charset="-122"/>
                <a:ea typeface="微软雅黑" panose="020b0503020204020204" charset="-122"/>
              </a:rPr>
              <a:t>表示</a:t>
            </a:r>
            <a:endParaRPr lang="zh-CN" altLang="en-US" sz="1800" spc="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819" name="TextBox 8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13861" y="2571690"/>
            <a:ext cx="6318438" cy="12306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en-US" sz="2100" b="1" spc="200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2</a:t>
            </a:r>
            <a:r>
              <a:rPr lang="zh-CN" altLang="en-US" sz="2100" b="1" spc="200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．</a:t>
            </a:r>
            <a:r>
              <a:rPr lang="zh-CN" altLang="en-US" sz="2100" b="1" spc="2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电荷间相互作用的规律</a:t>
            </a:r>
            <a:endParaRPr lang="zh-CN" altLang="en-US" sz="2100" b="1" spc="2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914400" lvl="1" indent="-457200" eaLnBrk="1" hangingPunct="1">
              <a:lnSpc>
                <a:spcPct val="130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zh-CN" altLang="en-US" sz="1800" spc="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同种</a:t>
            </a:r>
            <a:r>
              <a:rPr lang="zh-CN" altLang="en-US" sz="1800" spc="400">
                <a:latin typeface="微软雅黑" panose="020b0503020204020204" charset="-122"/>
                <a:ea typeface="微软雅黑" panose="020b0503020204020204" charset="-122"/>
              </a:rPr>
              <a:t>电荷相互</a:t>
            </a:r>
            <a:r>
              <a:rPr lang="zh-CN" altLang="en-US" sz="1800" spc="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排斥</a:t>
            </a:r>
            <a:endParaRPr lang="zh-CN" altLang="en-US" sz="1800" spc="400">
              <a:latin typeface="微软雅黑" panose="020b0503020204020204" charset="-122"/>
              <a:ea typeface="微软雅黑" panose="020b0503020204020204" charset="-122"/>
            </a:endParaRPr>
          </a:p>
          <a:p>
            <a:pPr marL="914400" lvl="1" indent="-457200" eaLnBrk="1" hangingPunct="1">
              <a:lnSpc>
                <a:spcPct val="130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zh-CN" altLang="en-US" sz="1800" spc="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异种</a:t>
            </a:r>
            <a:r>
              <a:rPr lang="zh-CN" altLang="en-US" sz="1800" spc="400">
                <a:latin typeface="微软雅黑" panose="020b0503020204020204" charset="-122"/>
                <a:ea typeface="微软雅黑" panose="020b0503020204020204" charset="-122"/>
              </a:rPr>
              <a:t>电荷相互</a:t>
            </a:r>
            <a:r>
              <a:rPr lang="zh-CN" altLang="en-US" sz="1800" spc="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吸引</a:t>
            </a:r>
            <a:endParaRPr lang="zh-CN" altLang="en-US" sz="1800" spc="4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  <p:cond evt="onBegin" delay="0">
                          <p:tn val="9"/>
                        </p:cond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 animBg="1"/>
      <p:bldP spid="348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5" name="组合 14" title=""/>
          <p:cNvGrpSpPr/>
          <p:nvPr>
            <p:custDataLst>
              <p:tags r:id="rId3"/>
            </p:custDataLst>
          </p:nvPr>
        </p:nvGrpSpPr>
        <p:grpSpPr>
          <a:xfrm>
            <a:off x="-76200" y="303610"/>
            <a:ext cx="3784139" cy="414020"/>
            <a:chOff x="0" y="623478"/>
            <a:chExt cx="4447522" cy="484440"/>
          </a:xfrm>
        </p:grpSpPr>
        <p:grpSp>
          <p:nvGrpSpPr>
            <p:cNvPr id="18" name="组合 17"/>
            <p:cNvGrpSpPr/>
            <p:nvPr>
              <p:custDataLst>
                <p:tags r:id="rId4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20" name="矩形 19"/>
              <p:cNvSpPr/>
              <p:nvPr>
                <p:custDataLst>
                  <p:tags r:id="rId5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21" name="矩形 20"/>
              <p:cNvSpPr/>
              <p:nvPr>
                <p:custDataLst>
                  <p:tags r:id="rId6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19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71661" y="623478"/>
              <a:ext cx="3675861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认识验电器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pic>
        <p:nvPicPr>
          <p:cNvPr id="2" name="图片 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168968" y="844391"/>
            <a:ext cx="3186113" cy="3887629"/>
          </a:xfrm>
          <a:prstGeom prst="rect">
            <a:avLst/>
          </a:prstGeom>
        </p:spPr>
      </p:pic>
      <p:grpSp>
        <p:nvGrpSpPr>
          <p:cNvPr id="10" name="组合 9" title=""/>
          <p:cNvGrpSpPr/>
          <p:nvPr>
            <p:custDataLst>
              <p:tags r:id="rId10"/>
            </p:custDataLst>
          </p:nvPr>
        </p:nvGrpSpPr>
        <p:grpSpPr>
          <a:xfrm>
            <a:off x="654368" y="1400175"/>
            <a:ext cx="3699034" cy="506730"/>
            <a:chOff x="975" y="2940"/>
            <a:chExt cx="7767" cy="1064"/>
          </a:xfrm>
        </p:grpSpPr>
        <p:sp>
          <p:nvSpPr>
            <p:cNvPr id="3" name="任意多边形 2"/>
            <p:cNvSpPr/>
            <p:nvPr>
              <p:custDataLst>
                <p:tags r:id="rId11"/>
              </p:custDataLst>
            </p:nvPr>
          </p:nvSpPr>
          <p:spPr>
            <a:xfrm>
              <a:off x="3702" y="2940"/>
              <a:ext cx="5040" cy="500"/>
            </a:xfrm>
            <a:custGeom>
              <a:gdLst>
                <a:gd name="connisteX0" fmla="*/ 3200400 w 3200400"/>
                <a:gd name="connsiteY0" fmla="*/ 0 h 317500"/>
                <a:gd name="connisteX1" fmla="*/ 2743200 w 3200400"/>
                <a:gd name="connsiteY1" fmla="*/ 317500 h 317500"/>
                <a:gd name="connisteX2" fmla="*/ 0 w 3200400"/>
                <a:gd name="connsiteY2" fmla="*/ 317500 h 317500"/>
              </a:gdLst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</a:cxnLst>
              <a:rect l="l" t="t" r="r" b="b"/>
              <a:pathLst>
                <a:path w="3200400" h="317500">
                  <a:moveTo>
                    <a:pt x="3200400" y="0"/>
                  </a:moveTo>
                  <a:lnTo>
                    <a:pt x="2743200" y="317500"/>
                  </a:lnTo>
                  <a:lnTo>
                    <a:pt x="0" y="317500"/>
                  </a:lnTo>
                </a:path>
              </a:pathLst>
            </a:custGeom>
            <a:noFill/>
            <a:ln w="19050">
              <a:solidFill>
                <a:srgbClr val="71354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4" name="文本框 3"/>
            <p:cNvSpPr txBox="1"/>
            <p:nvPr>
              <p:custDataLst>
                <p:tags r:id="rId12"/>
              </p:custDataLst>
            </p:nvPr>
          </p:nvSpPr>
          <p:spPr>
            <a:xfrm>
              <a:off x="975" y="2940"/>
              <a:ext cx="2556" cy="10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700" b="1">
                  <a:solidFill>
                    <a:srgbClr val="713546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金属球</a:t>
              </a:r>
              <a:endParaRPr lang="zh-CN" altLang="en-US" sz="2700" b="1">
                <a:solidFill>
                  <a:srgbClr val="713546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14" name="组合 13" title=""/>
          <p:cNvGrpSpPr/>
          <p:nvPr>
            <p:custDataLst>
              <p:tags r:id="rId13"/>
            </p:custDataLst>
          </p:nvPr>
        </p:nvGrpSpPr>
        <p:grpSpPr>
          <a:xfrm>
            <a:off x="4430554" y="1038701"/>
            <a:ext cx="4293870" cy="803910"/>
            <a:chOff x="8904" y="2181"/>
            <a:chExt cx="9016" cy="1688"/>
          </a:xfrm>
        </p:grpSpPr>
        <p:sp>
          <p:nvSpPr>
            <p:cNvPr id="5" name="任意多边形 4"/>
            <p:cNvSpPr/>
            <p:nvPr>
              <p:custDataLst>
                <p:tags r:id="rId14"/>
              </p:custDataLst>
            </p:nvPr>
          </p:nvSpPr>
          <p:spPr>
            <a:xfrm>
              <a:off x="8904" y="2689"/>
              <a:ext cx="6460" cy="1180"/>
            </a:xfrm>
            <a:custGeom>
              <a:gdLst>
                <a:gd name="connisteX0" fmla="*/ 0 w 4102100"/>
                <a:gd name="connsiteY0" fmla="*/ 749300 h 749300"/>
                <a:gd name="connisteX1" fmla="*/ 952500 w 4102100"/>
                <a:gd name="connsiteY1" fmla="*/ 0 h 749300"/>
                <a:gd name="connisteX2" fmla="*/ 4102100 w 4102100"/>
                <a:gd name="connsiteY2" fmla="*/ 0 h 749300"/>
              </a:gdLst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</a:cxnLst>
              <a:rect l="l" t="t" r="r" b="b"/>
              <a:pathLst>
                <a:path w="4102100" h="749300">
                  <a:moveTo>
                    <a:pt x="0" y="749300"/>
                  </a:moveTo>
                  <a:lnTo>
                    <a:pt x="952500" y="0"/>
                  </a:lnTo>
                  <a:lnTo>
                    <a:pt x="4102100" y="0"/>
                  </a:lnTo>
                </a:path>
              </a:pathLst>
            </a:custGeom>
            <a:noFill/>
            <a:ln w="19050">
              <a:solidFill>
                <a:srgbClr val="71354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6" name="文本框 5"/>
            <p:cNvSpPr txBox="1"/>
            <p:nvPr>
              <p:custDataLst>
                <p:tags r:id="rId15"/>
              </p:custDataLst>
            </p:nvPr>
          </p:nvSpPr>
          <p:spPr>
            <a:xfrm>
              <a:off x="15364" y="2181"/>
              <a:ext cx="2556" cy="10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700" b="1">
                  <a:solidFill>
                    <a:srgbClr val="713546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绝缘垫</a:t>
              </a:r>
              <a:endParaRPr lang="zh-CN" altLang="en-US" sz="2700" b="1">
                <a:solidFill>
                  <a:srgbClr val="713546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16" name="组合 15" title=""/>
          <p:cNvGrpSpPr/>
          <p:nvPr>
            <p:custDataLst>
              <p:tags r:id="rId16"/>
            </p:custDataLst>
          </p:nvPr>
        </p:nvGrpSpPr>
        <p:grpSpPr>
          <a:xfrm>
            <a:off x="654368" y="2309336"/>
            <a:ext cx="3728561" cy="1007269"/>
            <a:chOff x="975" y="4849"/>
            <a:chExt cx="7829" cy="2115"/>
          </a:xfrm>
        </p:grpSpPr>
        <p:sp>
          <p:nvSpPr>
            <p:cNvPr id="7" name="任意多边形 6"/>
            <p:cNvSpPr/>
            <p:nvPr>
              <p:custDataLst>
                <p:tags r:id="rId17"/>
              </p:custDataLst>
            </p:nvPr>
          </p:nvSpPr>
          <p:spPr>
            <a:xfrm>
              <a:off x="3702" y="4849"/>
              <a:ext cx="5102" cy="1586"/>
            </a:xfrm>
            <a:custGeom>
              <a:gdLst>
                <a:gd name="connsiteX0" fmla="*/ 5102 w 5102"/>
                <a:gd name="connsiteY0" fmla="*/ 0 h 1586"/>
                <a:gd name="connsiteX1" fmla="*/ 3165 w 5102"/>
                <a:gd name="connsiteY1" fmla="*/ 1586 h 1586"/>
                <a:gd name="connsiteX2" fmla="*/ 0 w 5102"/>
                <a:gd name="connsiteY2" fmla="*/ 1585 h 158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102" h="1586">
                  <a:moveTo>
                    <a:pt x="5102" y="0"/>
                  </a:moveTo>
                  <a:lnTo>
                    <a:pt x="3165" y="1586"/>
                  </a:lnTo>
                  <a:lnTo>
                    <a:pt x="0" y="1585"/>
                  </a:lnTo>
                </a:path>
              </a:pathLst>
            </a:custGeom>
            <a:noFill/>
            <a:ln w="19050">
              <a:solidFill>
                <a:srgbClr val="71354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8" name="文本框 7"/>
            <p:cNvSpPr txBox="1"/>
            <p:nvPr>
              <p:custDataLst>
                <p:tags r:id="rId18"/>
              </p:custDataLst>
            </p:nvPr>
          </p:nvSpPr>
          <p:spPr>
            <a:xfrm>
              <a:off x="975" y="5900"/>
              <a:ext cx="2556" cy="10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700" b="1">
                  <a:solidFill>
                    <a:srgbClr val="713546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金属杆</a:t>
              </a:r>
              <a:endParaRPr lang="zh-CN" altLang="en-US" sz="2700" b="1">
                <a:solidFill>
                  <a:srgbClr val="713546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17" name="组合 16" title=""/>
          <p:cNvGrpSpPr/>
          <p:nvPr>
            <p:custDataLst>
              <p:tags r:id="rId19"/>
            </p:custDataLst>
          </p:nvPr>
        </p:nvGrpSpPr>
        <p:grpSpPr>
          <a:xfrm>
            <a:off x="4302919" y="3064669"/>
            <a:ext cx="4064318" cy="506730"/>
            <a:chOff x="8636" y="6435"/>
            <a:chExt cx="8534" cy="1064"/>
          </a:xfrm>
        </p:grpSpPr>
        <p:sp>
          <p:nvSpPr>
            <p:cNvPr id="9" name="任意多边形 8"/>
            <p:cNvSpPr/>
            <p:nvPr>
              <p:custDataLst>
                <p:tags r:id="rId20"/>
              </p:custDataLst>
            </p:nvPr>
          </p:nvSpPr>
          <p:spPr>
            <a:xfrm flipH="1">
              <a:off x="8636" y="6435"/>
              <a:ext cx="5751" cy="500"/>
            </a:xfrm>
            <a:custGeom>
              <a:gdLst>
                <a:gd name="connisteX0" fmla="*/ 3200400 w 3200400"/>
                <a:gd name="connsiteY0" fmla="*/ 0 h 317500"/>
                <a:gd name="connisteX1" fmla="*/ 2743200 w 3200400"/>
                <a:gd name="connsiteY1" fmla="*/ 317500 h 317500"/>
                <a:gd name="connisteX2" fmla="*/ 0 w 3200400"/>
                <a:gd name="connsiteY2" fmla="*/ 317500 h 317500"/>
              </a:gdLst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</a:cxnLst>
              <a:rect l="l" t="t" r="r" b="b"/>
              <a:pathLst>
                <a:path w="3200400" h="317500">
                  <a:moveTo>
                    <a:pt x="3200400" y="0"/>
                  </a:moveTo>
                  <a:lnTo>
                    <a:pt x="2743200" y="317500"/>
                  </a:lnTo>
                  <a:lnTo>
                    <a:pt x="0" y="317500"/>
                  </a:lnTo>
                </a:path>
              </a:pathLst>
            </a:custGeom>
            <a:noFill/>
            <a:ln w="19050">
              <a:solidFill>
                <a:srgbClr val="71354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11" name="文本框 10"/>
            <p:cNvSpPr txBox="1"/>
            <p:nvPr>
              <p:custDataLst>
                <p:tags r:id="rId21"/>
              </p:custDataLst>
            </p:nvPr>
          </p:nvSpPr>
          <p:spPr>
            <a:xfrm>
              <a:off x="14614" y="6435"/>
              <a:ext cx="2556" cy="10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700" b="1">
                  <a:solidFill>
                    <a:srgbClr val="713546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金属箔</a:t>
              </a:r>
              <a:endParaRPr lang="zh-CN" altLang="en-US" sz="2700" b="1">
                <a:solidFill>
                  <a:srgbClr val="713546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rcRect l="6898" t="8062" r="15958" b="4866"/>
          <a:stretch>
            <a:fillRect/>
          </a:stretch>
        </p:blipFill>
        <p:spPr>
          <a:xfrm>
            <a:off x="5389721" y="1353979"/>
            <a:ext cx="2514124" cy="3477101"/>
          </a:xfrm>
          <a:prstGeom prst="rect">
            <a:avLst/>
          </a:prstGeom>
        </p:spPr>
      </p:pic>
      <p:pic>
        <p:nvPicPr>
          <p:cNvPr id="4" name="图片 3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6814" y="1091089"/>
            <a:ext cx="3186113" cy="3887629"/>
          </a:xfrm>
          <a:prstGeom prst="rect">
            <a:avLst/>
          </a:prstGeom>
        </p:spPr>
      </p:pic>
      <p:grpSp>
        <p:nvGrpSpPr>
          <p:cNvPr id="3" name="组合 2" title=""/>
          <p:cNvGrpSpPr/>
          <p:nvPr>
            <p:custDataLst>
              <p:tags r:id="rId7"/>
            </p:custDataLst>
          </p:nvPr>
        </p:nvGrpSpPr>
        <p:grpSpPr>
          <a:xfrm>
            <a:off x="2036445" y="1194435"/>
            <a:ext cx="1257776" cy="795338"/>
            <a:chOff x="3876" y="2156"/>
            <a:chExt cx="2641" cy="1670"/>
          </a:xfrm>
        </p:grpSpPr>
        <p:sp>
          <p:nvSpPr>
            <p:cNvPr id="2" name="文本框 1"/>
            <p:cNvSpPr txBox="1"/>
            <p:nvPr>
              <p:custDataLst>
                <p:tags r:id="rId8"/>
              </p:custDataLst>
            </p:nvPr>
          </p:nvSpPr>
          <p:spPr>
            <a:xfrm rot="878167">
              <a:off x="4224" y="2156"/>
              <a:ext cx="1814" cy="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800"/>
                <a:t>+ + +</a:t>
              </a:r>
              <a:endParaRPr lang="zh-CN" altLang="en-US" sz="1800"/>
            </a:p>
          </p:txBody>
        </p:sp>
        <p:sp>
          <p:nvSpPr>
            <p:cNvPr id="16" name="文本框 15"/>
            <p:cNvSpPr txBox="1"/>
            <p:nvPr>
              <p:custDataLst>
                <p:tags r:id="rId9"/>
              </p:custDataLst>
            </p:nvPr>
          </p:nvSpPr>
          <p:spPr>
            <a:xfrm rot="660000">
              <a:off x="4703" y="3053"/>
              <a:ext cx="1814" cy="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800"/>
                <a:t>+ + </a:t>
              </a:r>
              <a:endParaRPr lang="zh-CN" altLang="en-US" sz="1800"/>
            </a:p>
          </p:txBody>
        </p:sp>
        <p:sp>
          <p:nvSpPr>
            <p:cNvPr id="17" name="文本框 16"/>
            <p:cNvSpPr txBox="1"/>
            <p:nvPr>
              <p:custDataLst>
                <p:tags r:id="rId10"/>
              </p:custDataLst>
            </p:nvPr>
          </p:nvSpPr>
          <p:spPr>
            <a:xfrm>
              <a:off x="3876" y="2637"/>
              <a:ext cx="1021" cy="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800"/>
                <a:t>+</a:t>
              </a:r>
              <a:endParaRPr lang="zh-CN" altLang="en-US" sz="1800"/>
            </a:p>
          </p:txBody>
        </p:sp>
      </p:grpSp>
      <p:grpSp>
        <p:nvGrpSpPr>
          <p:cNvPr id="7" name="组合 6" title=""/>
          <p:cNvGrpSpPr/>
          <p:nvPr>
            <p:custDataLst>
              <p:tags r:id="rId11"/>
            </p:custDataLst>
          </p:nvPr>
        </p:nvGrpSpPr>
        <p:grpSpPr>
          <a:xfrm>
            <a:off x="1967389" y="2939415"/>
            <a:ext cx="820103" cy="641985"/>
            <a:chOff x="3731" y="5820"/>
            <a:chExt cx="1722" cy="1348"/>
          </a:xfrm>
        </p:grpSpPr>
        <p:sp>
          <p:nvSpPr>
            <p:cNvPr id="18" name="文本框 17"/>
            <p:cNvSpPr txBox="1"/>
            <p:nvPr>
              <p:custDataLst>
                <p:tags r:id="rId12"/>
              </p:custDataLst>
            </p:nvPr>
          </p:nvSpPr>
          <p:spPr>
            <a:xfrm rot="6862435">
              <a:off x="3625" y="5925"/>
              <a:ext cx="984" cy="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800"/>
                <a:t>+ + </a:t>
              </a:r>
              <a:endParaRPr lang="zh-CN" altLang="en-US" sz="1800"/>
            </a:p>
          </p:txBody>
        </p:sp>
        <p:sp>
          <p:nvSpPr>
            <p:cNvPr id="19" name="文本框 18"/>
            <p:cNvSpPr txBox="1"/>
            <p:nvPr>
              <p:custDataLst>
                <p:tags r:id="rId13"/>
              </p:custDataLst>
            </p:nvPr>
          </p:nvSpPr>
          <p:spPr>
            <a:xfrm rot="16574782">
              <a:off x="4553" y="6268"/>
              <a:ext cx="1026" cy="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800"/>
                <a:t>+ + </a:t>
              </a:r>
              <a:endParaRPr lang="zh-CN" altLang="en-US" sz="1800"/>
            </a:p>
          </p:txBody>
        </p:sp>
      </p:grpSp>
      <p:grpSp>
        <p:nvGrpSpPr>
          <p:cNvPr id="8" name="组合 7" title=""/>
          <p:cNvGrpSpPr/>
          <p:nvPr>
            <p:custDataLst>
              <p:tags r:id="rId14"/>
            </p:custDataLst>
          </p:nvPr>
        </p:nvGrpSpPr>
        <p:grpSpPr>
          <a:xfrm>
            <a:off x="6373654" y="1212533"/>
            <a:ext cx="989648" cy="669131"/>
            <a:chOff x="12983" y="2194"/>
            <a:chExt cx="2078" cy="1405"/>
          </a:xfrm>
        </p:grpSpPr>
        <p:sp>
          <p:nvSpPr>
            <p:cNvPr id="22" name="文本框 21"/>
            <p:cNvSpPr txBox="1"/>
            <p:nvPr>
              <p:custDataLst>
                <p:tags r:id="rId15"/>
              </p:custDataLst>
            </p:nvPr>
          </p:nvSpPr>
          <p:spPr>
            <a:xfrm rot="818167">
              <a:off x="12983" y="2194"/>
              <a:ext cx="1814" cy="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800"/>
                <a:t>- - - -</a:t>
              </a:r>
              <a:endParaRPr lang="zh-CN" altLang="en-US" sz="1800"/>
            </a:p>
          </p:txBody>
        </p:sp>
        <p:sp>
          <p:nvSpPr>
            <p:cNvPr id="23" name="文本框 22"/>
            <p:cNvSpPr txBox="1"/>
            <p:nvPr>
              <p:custDataLst>
                <p:tags r:id="rId16"/>
              </p:custDataLst>
            </p:nvPr>
          </p:nvSpPr>
          <p:spPr>
            <a:xfrm rot="840000">
              <a:off x="13247" y="2826"/>
              <a:ext cx="1814" cy="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800"/>
                <a:t>- - - </a:t>
              </a:r>
              <a:endParaRPr lang="zh-CN" altLang="en-US" sz="1800"/>
            </a:p>
          </p:txBody>
        </p:sp>
      </p:grpSp>
      <p:grpSp>
        <p:nvGrpSpPr>
          <p:cNvPr id="9" name="组合 8" title=""/>
          <p:cNvGrpSpPr/>
          <p:nvPr>
            <p:custDataLst>
              <p:tags r:id="rId17"/>
            </p:custDataLst>
          </p:nvPr>
        </p:nvGrpSpPr>
        <p:grpSpPr>
          <a:xfrm>
            <a:off x="6079331" y="2847023"/>
            <a:ext cx="644366" cy="960120"/>
            <a:chOff x="12365" y="5626"/>
            <a:chExt cx="1353" cy="2016"/>
          </a:xfrm>
        </p:grpSpPr>
        <p:sp>
          <p:nvSpPr>
            <p:cNvPr id="25" name="文本框 24"/>
            <p:cNvSpPr txBox="1"/>
            <p:nvPr>
              <p:custDataLst>
                <p:tags r:id="rId18"/>
              </p:custDataLst>
            </p:nvPr>
          </p:nvSpPr>
          <p:spPr>
            <a:xfrm rot="5400000">
              <a:off x="12668" y="6592"/>
              <a:ext cx="1326" cy="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800"/>
                <a:t>- - - </a:t>
              </a:r>
              <a:endParaRPr lang="zh-CN" altLang="en-US" sz="1800"/>
            </a:p>
          </p:txBody>
        </p:sp>
        <p:sp>
          <p:nvSpPr>
            <p:cNvPr id="26" name="文本框 25"/>
            <p:cNvSpPr txBox="1"/>
            <p:nvPr>
              <p:custDataLst>
                <p:tags r:id="rId19"/>
              </p:custDataLst>
            </p:nvPr>
          </p:nvSpPr>
          <p:spPr>
            <a:xfrm rot="17225474">
              <a:off x="12067" y="5924"/>
              <a:ext cx="1369" cy="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800"/>
                <a:t>- - - </a:t>
              </a:r>
              <a:endParaRPr lang="zh-CN" altLang="en-US" sz="1800"/>
            </a:p>
          </p:txBody>
        </p:sp>
      </p:grpSp>
      <p:sp>
        <p:nvSpPr>
          <p:cNvPr id="12293" name="TextBox 5" title="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-139851" y="772068"/>
            <a:ext cx="5768123" cy="434898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67627" tIns="35242" rIns="67627" bIns="35242">
            <a:spAutoFit/>
          </a:bodyPr>
          <a:lstStyle/>
          <a:p>
            <a:pPr algn="ctr"/>
            <a:r>
              <a:rPr lang="zh-CN" altLang="en-US" sz="21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验电器的原理：</a:t>
            </a:r>
            <a:r>
              <a:rPr lang="zh-CN" altLang="en-US" sz="21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同种电荷相互排斥</a:t>
            </a:r>
            <a:endParaRPr lang="zh-CN" altLang="en-US" sz="21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  <p:cond evt="onBegin" delay="0">
                          <p:tn val="9"/>
                        </p:cond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  <p:cond evt="onBegin" delay="0">
                          <p:tn val="14"/>
                        </p:cond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  <p:cond evt="onBegin" delay="0">
                          <p:tn val="20"/>
                        </p:cond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  <p:cond evt="onBegin" delay="0">
                          <p:tn val="25"/>
                        </p:cond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4" name="组合 3" title=""/>
          <p:cNvGrpSpPr/>
          <p:nvPr>
            <p:custDataLst>
              <p:tags r:id="rId3"/>
            </p:custDataLst>
          </p:nvPr>
        </p:nvGrpSpPr>
        <p:grpSpPr>
          <a:xfrm>
            <a:off x="-76200" y="303610"/>
            <a:ext cx="3784139" cy="414020"/>
            <a:chOff x="0" y="623478"/>
            <a:chExt cx="4447522" cy="484440"/>
          </a:xfrm>
        </p:grpSpPr>
        <p:grpSp>
          <p:nvGrpSpPr>
            <p:cNvPr id="5" name="组合 4"/>
            <p:cNvGrpSpPr/>
            <p:nvPr>
              <p:custDataLst>
                <p:tags r:id="rId4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7" name="矩形 6"/>
              <p:cNvSpPr/>
              <p:nvPr>
                <p:custDataLst>
                  <p:tags r:id="rId5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8" name="矩形 7"/>
              <p:cNvSpPr/>
              <p:nvPr>
                <p:custDataLst>
                  <p:tags r:id="rId6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6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71661" y="623478"/>
              <a:ext cx="3675861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练一练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9" name="TextBox 8" title=""/>
          <p:cNvSpPr txBox="1"/>
          <p:nvPr>
            <p:custDataLst>
              <p:tags r:id="rId8"/>
            </p:custDataLst>
          </p:nvPr>
        </p:nvSpPr>
        <p:spPr>
          <a:xfrm>
            <a:off x="690109" y="854771"/>
            <a:ext cx="7974236" cy="209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如图所示，</a:t>
            </a:r>
            <a:r>
              <a:rPr lang="en-US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A</a:t>
            </a:r>
            <a:r>
              <a:rPr lang="zh-CN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、</a:t>
            </a:r>
            <a:r>
              <a:rPr lang="en-US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B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是两个轻质泡沫小球，</a:t>
            </a:r>
            <a:r>
              <a:rPr lang="en-US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C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是用毛皮摩擦过的橡胶棒，</a:t>
            </a:r>
            <a:r>
              <a:rPr lang="en-US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A</a:t>
            </a:r>
            <a:r>
              <a:rPr lang="zh-CN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、</a:t>
            </a:r>
            <a:r>
              <a:rPr lang="en-US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B</a:t>
            </a:r>
            <a:r>
              <a:rPr lang="zh-CN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、</a:t>
            </a:r>
            <a:r>
              <a:rPr lang="en-US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C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三者之间相互作用时的场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景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如图所示，由此可以判断橡胶棒</a:t>
            </a:r>
            <a:r>
              <a:rPr lang="en-US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C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带</a:t>
            </a:r>
            <a:r>
              <a:rPr lang="zh-CN" altLang="zh-CN" sz="2100" u="sng">
                <a:latin typeface="微软雅黑" panose="020b0503020204020204" charset="-122"/>
                <a:ea typeface="微软雅黑" panose="020b0503020204020204" charset="-122"/>
              </a:rPr>
              <a:t>　</a:t>
            </a:r>
            <a:r>
              <a:rPr lang="en-US" altLang="zh-CN" sz="2100" u="sng"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zh-CN" altLang="zh-CN" sz="2100" u="sng">
                <a:latin typeface="微软雅黑" panose="020b0503020204020204" charset="-122"/>
                <a:ea typeface="微软雅黑" panose="020b0503020204020204" charset="-122"/>
              </a:rPr>
              <a:t>　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电，小球</a:t>
            </a:r>
            <a:r>
              <a:rPr lang="en-US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B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带</a:t>
            </a:r>
            <a:r>
              <a:rPr lang="zh-CN" altLang="zh-CN" sz="2100" u="sng">
                <a:latin typeface="微软雅黑" panose="020b0503020204020204" charset="-122"/>
                <a:ea typeface="微软雅黑" panose="020b0503020204020204" charset="-122"/>
              </a:rPr>
              <a:t>　</a:t>
            </a:r>
            <a:r>
              <a:rPr lang="en-US" altLang="zh-CN" sz="2100" u="sng"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zh-CN" altLang="zh-CN" sz="2100" u="sng">
                <a:latin typeface="微软雅黑" panose="020b0503020204020204" charset="-122"/>
                <a:ea typeface="微软雅黑" panose="020b0503020204020204" charset="-122"/>
              </a:rPr>
              <a:t>　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电，小球</a:t>
            </a:r>
            <a:r>
              <a:rPr lang="en-US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A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不带电或带</a:t>
            </a:r>
            <a:r>
              <a:rPr lang="zh-CN" altLang="zh-CN" sz="2100" u="sng">
                <a:latin typeface="微软雅黑" panose="020b0503020204020204" charset="-122"/>
                <a:ea typeface="微软雅黑" panose="020b0503020204020204" charset="-122"/>
              </a:rPr>
              <a:t>　</a:t>
            </a:r>
            <a:r>
              <a:rPr lang="en-US" altLang="zh-CN" sz="2100" u="sng"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zh-CN" altLang="zh-CN" sz="2100" u="sng">
                <a:latin typeface="微软雅黑" panose="020b0503020204020204" charset="-122"/>
                <a:ea typeface="微软雅黑" panose="020b0503020204020204" charset="-122"/>
              </a:rPr>
              <a:t>　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电。</a:t>
            </a:r>
            <a:endParaRPr lang="zh-CN" altLang="zh-CN" sz="2100">
              <a:latin typeface="微软雅黑" panose="020b0503020204020204" charset="-122"/>
              <a:ea typeface="微软雅黑" panose="020b0503020204020204" charset="-122"/>
            </a:endParaRPr>
          </a:p>
          <a:p>
            <a:pPr algn="just">
              <a:lnSpc>
                <a:spcPct val="150000"/>
              </a:lnSpc>
            </a:pP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44" name="组合 43" title=""/>
          <p:cNvGrpSpPr/>
          <p:nvPr>
            <p:custDataLst>
              <p:tags r:id="rId9"/>
            </p:custDataLst>
          </p:nvPr>
        </p:nvGrpSpPr>
        <p:grpSpPr>
          <a:xfrm>
            <a:off x="737003" y="2679750"/>
            <a:ext cx="8340259" cy="1411408"/>
            <a:chOff x="559263" y="4634639"/>
            <a:chExt cx="11609778" cy="1964703"/>
          </a:xfrm>
        </p:grpSpPr>
        <p:grpSp>
          <p:nvGrpSpPr>
            <p:cNvPr id="32" name="组合 31"/>
            <p:cNvGrpSpPr/>
            <p:nvPr>
              <p:custDataLst>
                <p:tags r:id="rId10"/>
              </p:custDataLst>
            </p:nvPr>
          </p:nvGrpSpPr>
          <p:grpSpPr>
            <a:xfrm>
              <a:off x="559263" y="4725090"/>
              <a:ext cx="4384656" cy="1874252"/>
              <a:chOff x="1343670" y="4653085"/>
              <a:chExt cx="4384656" cy="1874252"/>
            </a:xfrm>
          </p:grpSpPr>
          <p:sp>
            <p:nvSpPr>
              <p:cNvPr id="17" name="矩形 16"/>
              <p:cNvSpPr/>
              <p:nvPr>
                <p:custDataLst>
                  <p:tags r:id="rId11"/>
                </p:custDataLst>
              </p:nvPr>
            </p:nvSpPr>
            <p:spPr>
              <a:xfrm rot="787669">
                <a:off x="3352161" y="6445156"/>
                <a:ext cx="2376165" cy="7200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/>
              </a:p>
            </p:txBody>
          </p:sp>
          <p:grpSp>
            <p:nvGrpSpPr>
              <p:cNvPr id="19" name="组合 18"/>
              <p:cNvGrpSpPr/>
              <p:nvPr>
                <p:custDataLst>
                  <p:tags r:id="rId12"/>
                </p:custDataLst>
              </p:nvPr>
            </p:nvGrpSpPr>
            <p:grpSpPr>
              <a:xfrm>
                <a:off x="1343670" y="4653085"/>
                <a:ext cx="1736510" cy="1728403"/>
                <a:chOff x="1343670" y="4653085"/>
                <a:chExt cx="1736510" cy="1728403"/>
              </a:xfrm>
            </p:grpSpPr>
            <p:cxnSp>
              <p:nvCxnSpPr>
                <p:cNvPr id="13" name="直接连接符 12"/>
                <p:cNvCxnSpPr/>
                <p:nvPr>
                  <p:custDataLst>
                    <p:tags r:id="rId13"/>
                  </p:custDataLst>
                </p:nvPr>
              </p:nvCxnSpPr>
              <p:spPr>
                <a:xfrm>
                  <a:off x="1343670" y="4653085"/>
                  <a:ext cx="1296090" cy="0"/>
                </a:xfrm>
                <a:prstGeom prst="line">
                  <a:avLst/>
                </a:prstGeom>
                <a:ln w="2857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直接连接符 14"/>
                <p:cNvCxnSpPr/>
                <p:nvPr>
                  <p:custDataLst>
                    <p:tags r:id="rId14"/>
                  </p:custDataLst>
                </p:nvPr>
              </p:nvCxnSpPr>
              <p:spPr>
                <a:xfrm>
                  <a:off x="1991715" y="4653085"/>
                  <a:ext cx="855670" cy="1359705"/>
                </a:xfrm>
                <a:prstGeom prst="line">
                  <a:avLst/>
                </a:prstGeom>
                <a:ln w="2857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椭圆 15"/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2711765" y="5949175"/>
                  <a:ext cx="368415" cy="368415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path path="circle">
                    <a:fillToRect l="50000" t="50000" r="50000" b="50000"/>
                  </a:path>
                </a:gradFill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0"/>
                </a:p>
              </p:txBody>
            </p:sp>
            <p:sp>
              <p:nvSpPr>
                <p:cNvPr id="18" name="文本框 17"/>
                <p:cNvSpPr txBox="1"/>
                <p:nvPr>
                  <p:custDataLst>
                    <p:tags r:id="rId16"/>
                  </p:custDataLst>
                </p:nvPr>
              </p:nvSpPr>
              <p:spPr>
                <a:xfrm>
                  <a:off x="1703695" y="5805165"/>
                  <a:ext cx="576040" cy="5763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100"/>
                    <a:t>A</a:t>
                  </a:r>
                  <a:endParaRPr lang="zh-CN" altLang="en-US" sz="2100"/>
                </a:p>
              </p:txBody>
            </p:sp>
          </p:grpSp>
          <p:sp>
            <p:nvSpPr>
              <p:cNvPr id="20" name="文本框 19"/>
              <p:cNvSpPr txBox="1"/>
              <p:nvPr>
                <p:custDataLst>
                  <p:tags r:id="rId17"/>
                </p:custDataLst>
              </p:nvPr>
            </p:nvSpPr>
            <p:spPr>
              <a:xfrm>
                <a:off x="4305668" y="5951014"/>
                <a:ext cx="576040" cy="5763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100"/>
                  <a:t>C</a:t>
                </a:r>
                <a:endParaRPr lang="zh-CN" altLang="en-US" sz="2100"/>
              </a:p>
            </p:txBody>
          </p:sp>
        </p:grpSp>
        <p:grpSp>
          <p:nvGrpSpPr>
            <p:cNvPr id="43" name="组合 42"/>
            <p:cNvGrpSpPr/>
            <p:nvPr>
              <p:custDataLst>
                <p:tags r:id="rId18"/>
              </p:custDataLst>
            </p:nvPr>
          </p:nvGrpSpPr>
          <p:grpSpPr>
            <a:xfrm>
              <a:off x="4921047" y="4656686"/>
              <a:ext cx="2982726" cy="1732275"/>
              <a:chOff x="4921047" y="4656686"/>
              <a:chExt cx="2982726" cy="1732275"/>
            </a:xfrm>
          </p:grpSpPr>
          <p:cxnSp>
            <p:nvCxnSpPr>
              <p:cNvPr id="23" name="直接连接符 22"/>
              <p:cNvCxnSpPr/>
              <p:nvPr>
                <p:custDataLst>
                  <p:tags r:id="rId19"/>
                </p:custDataLst>
              </p:nvPr>
            </p:nvCxnSpPr>
            <p:spPr>
              <a:xfrm>
                <a:off x="4921047" y="4656686"/>
                <a:ext cx="2982726" cy="0"/>
              </a:xfrm>
              <a:prstGeom prst="line">
                <a:avLst/>
              </a:prstGeom>
              <a:ln w="285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直接连接符 23"/>
              <p:cNvCxnSpPr/>
              <p:nvPr>
                <p:custDataLst>
                  <p:tags r:id="rId20"/>
                </p:custDataLst>
              </p:nvPr>
            </p:nvCxnSpPr>
            <p:spPr>
              <a:xfrm>
                <a:off x="5295185" y="4656686"/>
                <a:ext cx="855670" cy="1359705"/>
              </a:xfrm>
              <a:prstGeom prst="line">
                <a:avLst/>
              </a:prstGeom>
              <a:ln w="285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椭圆 24"/>
              <p:cNvSpPr/>
              <p:nvPr>
                <p:custDataLst>
                  <p:tags r:id="rId21"/>
                </p:custDataLst>
              </p:nvPr>
            </p:nvSpPr>
            <p:spPr>
              <a:xfrm>
                <a:off x="6015235" y="5952776"/>
                <a:ext cx="368415" cy="368415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/>
              </a:p>
            </p:txBody>
          </p:sp>
          <p:sp>
            <p:nvSpPr>
              <p:cNvPr id="26" name="文本框 25"/>
              <p:cNvSpPr txBox="1"/>
              <p:nvPr>
                <p:custDataLst>
                  <p:tags r:id="rId22"/>
                </p:custDataLst>
              </p:nvPr>
            </p:nvSpPr>
            <p:spPr>
              <a:xfrm>
                <a:off x="5007165" y="5808766"/>
                <a:ext cx="576040" cy="5763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100"/>
                  <a:t>A</a:t>
                </a:r>
                <a:endParaRPr lang="zh-CN" altLang="en-US" sz="2100"/>
              </a:p>
            </p:txBody>
          </p:sp>
          <p:cxnSp>
            <p:nvCxnSpPr>
              <p:cNvPr id="27" name="直接连接符 26"/>
              <p:cNvCxnSpPr/>
              <p:nvPr>
                <p:custDataLst>
                  <p:tags r:id="rId23"/>
                </p:custDataLst>
              </p:nvPr>
            </p:nvCxnSpPr>
            <p:spPr>
              <a:xfrm flipH="1">
                <a:off x="6840479" y="4656686"/>
                <a:ext cx="762261" cy="1366311"/>
              </a:xfrm>
              <a:prstGeom prst="line">
                <a:avLst/>
              </a:prstGeom>
              <a:ln w="285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椭圆 27"/>
              <p:cNvSpPr/>
              <p:nvPr>
                <p:custDataLst>
                  <p:tags r:id="rId24"/>
                </p:custDataLst>
              </p:nvPr>
            </p:nvSpPr>
            <p:spPr>
              <a:xfrm>
                <a:off x="6607683" y="5949175"/>
                <a:ext cx="368415" cy="368415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/>
              </a:p>
            </p:txBody>
          </p:sp>
          <p:sp>
            <p:nvSpPr>
              <p:cNvPr id="33" name="文本框 32"/>
              <p:cNvSpPr txBox="1"/>
              <p:nvPr>
                <p:custDataLst>
                  <p:tags r:id="rId25"/>
                </p:custDataLst>
              </p:nvPr>
            </p:nvSpPr>
            <p:spPr>
              <a:xfrm>
                <a:off x="7221609" y="5794370"/>
                <a:ext cx="576040" cy="5945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100"/>
                  <a:t>B</a:t>
                </a:r>
                <a:endParaRPr lang="zh-CN" altLang="en-US" sz="2100"/>
              </a:p>
            </p:txBody>
          </p:sp>
        </p:grpSp>
        <p:grpSp>
          <p:nvGrpSpPr>
            <p:cNvPr id="35" name="组合 34"/>
            <p:cNvGrpSpPr/>
            <p:nvPr>
              <p:custDataLst>
                <p:tags r:id="rId26"/>
              </p:custDataLst>
            </p:nvPr>
          </p:nvGrpSpPr>
          <p:grpSpPr>
            <a:xfrm>
              <a:off x="8606883" y="4634639"/>
              <a:ext cx="3562158" cy="1872926"/>
              <a:chOff x="2166168" y="4653085"/>
              <a:chExt cx="3562158" cy="1872926"/>
            </a:xfrm>
          </p:grpSpPr>
          <p:sp>
            <p:nvSpPr>
              <p:cNvPr id="36" name="矩形 35"/>
              <p:cNvSpPr/>
              <p:nvPr>
                <p:custDataLst>
                  <p:tags r:id="rId27"/>
                </p:custDataLst>
              </p:nvPr>
            </p:nvSpPr>
            <p:spPr>
              <a:xfrm rot="787669">
                <a:off x="3352161" y="6445156"/>
                <a:ext cx="2376165" cy="7200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/>
              </a:p>
            </p:txBody>
          </p:sp>
          <p:grpSp>
            <p:nvGrpSpPr>
              <p:cNvPr id="37" name="组合 36"/>
              <p:cNvGrpSpPr/>
              <p:nvPr>
                <p:custDataLst>
                  <p:tags r:id="rId28"/>
                </p:custDataLst>
              </p:nvPr>
            </p:nvGrpSpPr>
            <p:grpSpPr>
              <a:xfrm>
                <a:off x="2166168" y="4653085"/>
                <a:ext cx="1841687" cy="1728403"/>
                <a:chOff x="2166168" y="4653085"/>
                <a:chExt cx="1841687" cy="1728403"/>
              </a:xfrm>
            </p:grpSpPr>
            <p:cxnSp>
              <p:nvCxnSpPr>
                <p:cNvPr id="39" name="直接连接符 38"/>
                <p:cNvCxnSpPr/>
                <p:nvPr>
                  <p:custDataLst>
                    <p:tags r:id="rId29"/>
                  </p:custDataLst>
                </p:nvPr>
              </p:nvCxnSpPr>
              <p:spPr>
                <a:xfrm>
                  <a:off x="2711765" y="4653085"/>
                  <a:ext cx="1296090" cy="0"/>
                </a:xfrm>
                <a:prstGeom prst="line">
                  <a:avLst/>
                </a:prstGeom>
                <a:ln w="2857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直接连接符 39"/>
                <p:cNvCxnSpPr/>
                <p:nvPr>
                  <p:custDataLst>
                    <p:tags r:id="rId30"/>
                  </p:custDataLst>
                </p:nvPr>
              </p:nvCxnSpPr>
              <p:spPr>
                <a:xfrm flipH="1">
                  <a:off x="2984562" y="4653085"/>
                  <a:ext cx="527648" cy="1359705"/>
                </a:xfrm>
                <a:prstGeom prst="line">
                  <a:avLst/>
                </a:prstGeom>
                <a:ln w="2857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1" name="椭圆 40"/>
                <p:cNvSpPr/>
                <p:nvPr>
                  <p:custDataLst>
                    <p:tags r:id="rId31"/>
                  </p:custDataLst>
                </p:nvPr>
              </p:nvSpPr>
              <p:spPr>
                <a:xfrm>
                  <a:off x="2711765" y="5949175"/>
                  <a:ext cx="368415" cy="368415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path path="circle">
                    <a:fillToRect l="50000" t="50000" r="50000" b="50000"/>
                  </a:path>
                </a:gradFill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0"/>
                </a:p>
              </p:txBody>
            </p:sp>
            <p:sp>
              <p:nvSpPr>
                <p:cNvPr id="42" name="文本框 41"/>
                <p:cNvSpPr txBox="1"/>
                <p:nvPr>
                  <p:custDataLst>
                    <p:tags r:id="rId32"/>
                  </p:custDataLst>
                </p:nvPr>
              </p:nvSpPr>
              <p:spPr>
                <a:xfrm>
                  <a:off x="2166168" y="5805165"/>
                  <a:ext cx="576040" cy="5763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100"/>
                    <a:t>B</a:t>
                  </a:r>
                  <a:endParaRPr lang="zh-CN" altLang="en-US" sz="2100"/>
                </a:p>
              </p:txBody>
            </p:sp>
          </p:grpSp>
          <p:sp>
            <p:nvSpPr>
              <p:cNvPr id="38" name="文本框 37"/>
              <p:cNvSpPr txBox="1"/>
              <p:nvPr>
                <p:custDataLst>
                  <p:tags r:id="rId33"/>
                </p:custDataLst>
              </p:nvPr>
            </p:nvSpPr>
            <p:spPr>
              <a:xfrm>
                <a:off x="4444887" y="5949688"/>
                <a:ext cx="576040" cy="5763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100"/>
                  <a:t>C</a:t>
                </a:r>
                <a:endParaRPr lang="zh-CN" altLang="en-US" sz="2100"/>
              </a:p>
            </p:txBody>
          </p:sp>
        </p:grpSp>
      </p:grpSp>
      <p:sp>
        <p:nvSpPr>
          <p:cNvPr id="46" name="TextBox 9" title=""/>
          <p:cNvSpPr txBox="1"/>
          <p:nvPr>
            <p:custDataLst>
              <p:tags r:id="rId34"/>
            </p:custDataLst>
          </p:nvPr>
        </p:nvSpPr>
        <p:spPr>
          <a:xfrm>
            <a:off x="1602559" y="1923675"/>
            <a:ext cx="513191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负</a:t>
            </a:r>
            <a:endParaRPr lang="zh-CN" altLang="zh-CN" sz="2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7" name="TextBox 9" title=""/>
          <p:cNvSpPr txBox="1"/>
          <p:nvPr>
            <p:custDataLst>
              <p:tags r:id="rId35"/>
            </p:custDataLst>
          </p:nvPr>
        </p:nvSpPr>
        <p:spPr>
          <a:xfrm>
            <a:off x="3870172" y="1923569"/>
            <a:ext cx="624617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负</a:t>
            </a:r>
            <a:endParaRPr lang="zh-CN" altLang="zh-CN" sz="2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8" name="TextBox 9" title=""/>
          <p:cNvSpPr txBox="1"/>
          <p:nvPr>
            <p:custDataLst>
              <p:tags r:id="rId36"/>
            </p:custDataLst>
          </p:nvPr>
        </p:nvSpPr>
        <p:spPr>
          <a:xfrm>
            <a:off x="7163517" y="1923837"/>
            <a:ext cx="631405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正</a:t>
            </a:r>
            <a:endParaRPr lang="zh-CN" altLang="zh-CN" sz="2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48" grpId="0"/>
    </p:bldLst>
  </p:timing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95"/>
</p:tagLst>
</file>

<file path=ppt/tags/tag101.xml><?xml version="1.0" encoding="utf-8"?>
<p:tagLst xmlns:p="http://schemas.openxmlformats.org/presentationml/2006/main">
  <p:tag name="AS_UNIQUEID" val="596"/>
</p:tagLst>
</file>

<file path=ppt/tags/tag102.xml><?xml version="1.0" encoding="utf-8"?>
<p:tagLst xmlns:p="http://schemas.openxmlformats.org/presentationml/2006/main">
  <p:tag name="AS_UNIQUEID" val="597"/>
</p:tagLst>
</file>

<file path=ppt/tags/tag103.xml><?xml version="1.0" encoding="utf-8"?>
<p:tagLst xmlns:p="http://schemas.openxmlformats.org/presentationml/2006/main">
  <p:tag name="AS_UNIQUEID" val="598"/>
</p:tagLst>
</file>

<file path=ppt/tags/tag104.xml><?xml version="1.0" encoding="utf-8"?>
<p:tagLst xmlns:p="http://schemas.openxmlformats.org/presentationml/2006/main">
  <p:tag name="AS_UNIQUEID" val="599"/>
</p:tagLst>
</file>

<file path=ppt/tags/tag105.xml><?xml version="1.0" encoding="utf-8"?>
<p:tagLst xmlns:p="http://schemas.openxmlformats.org/presentationml/2006/main">
  <p:tag name="AS_UNIQUEID" val="600"/>
</p:tagLst>
</file>

<file path=ppt/tags/tag106.xml><?xml version="1.0" encoding="utf-8"?>
<p:tagLst xmlns:p="http://schemas.openxmlformats.org/presentationml/2006/main">
  <p:tag name="AS_UNIQUEID" val="601"/>
</p:tagLst>
</file>

<file path=ppt/tags/tag107.xml><?xml version="1.0" encoding="utf-8"?>
<p:tagLst xmlns:p="http://schemas.openxmlformats.org/presentationml/2006/main">
  <p:tag name="AS_UNIQUEID" val="602"/>
  <p:tag name="KSO_WM_UNIT_TABLE_BEAUTIFY" val="smartTable{a73d23d4-b772-428d-ba15-b9cf2d80c588}"/>
</p:tagLst>
</file>

<file path=ppt/tags/tag108.xml><?xml version="1.0" encoding="utf-8"?>
<p:tagLst xmlns:p="http://schemas.openxmlformats.org/presentationml/2006/main">
  <p:tag name="AS_UNIQUEID" val="603"/>
</p:tagLst>
</file>

<file path=ppt/tags/tag109.xml><?xml version="1.0" encoding="utf-8"?>
<p:tagLst xmlns:p="http://schemas.openxmlformats.org/presentationml/2006/main">
  <p:tag name="AS_UNIQUEID" val="604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605"/>
</p:tagLst>
</file>

<file path=ppt/tags/tag111.xml><?xml version="1.0" encoding="utf-8"?>
<p:tagLst xmlns:p="http://schemas.openxmlformats.org/presentationml/2006/main">
  <p:tag name="AS_UNIQUEID" val="606"/>
</p:tagLst>
</file>

<file path=ppt/tags/tag112.xml><?xml version="1.0" encoding="utf-8"?>
<p:tagLst xmlns:p="http://schemas.openxmlformats.org/presentationml/2006/main">
  <p:tag name="AS_UNIQUEID" val="607"/>
</p:tagLst>
</file>

<file path=ppt/tags/tag113.xml><?xml version="1.0" encoding="utf-8"?>
<p:tagLst xmlns:p="http://schemas.openxmlformats.org/presentationml/2006/main">
  <p:tag name="AS_UNIQUEID" val="608"/>
</p:tagLst>
</file>

<file path=ppt/tags/tag114.xml><?xml version="1.0" encoding="utf-8"?>
<p:tagLst xmlns:p="http://schemas.openxmlformats.org/presentationml/2006/main">
  <p:tag name="AS_UNIQUEID" val="609"/>
</p:tagLst>
</file>

<file path=ppt/tags/tag115.xml><?xml version="1.0" encoding="utf-8"?>
<p:tagLst xmlns:p="http://schemas.openxmlformats.org/presentationml/2006/main">
  <p:tag name="AS_UNIQUEID" val="610"/>
</p:tagLst>
</file>

<file path=ppt/tags/tag116.xml><?xml version="1.0" encoding="utf-8"?>
<p:tagLst xmlns:p="http://schemas.openxmlformats.org/presentationml/2006/main">
  <p:tag name="AS_UNIQUEID" val="611"/>
</p:tagLst>
</file>

<file path=ppt/tags/tag117.xml><?xml version="1.0" encoding="utf-8"?>
<p:tagLst xmlns:p="http://schemas.openxmlformats.org/presentationml/2006/main">
  <p:tag name="AS_UNIQUEID" val="612"/>
</p:tagLst>
</file>

<file path=ppt/tags/tag118.xml><?xml version="1.0" encoding="utf-8"?>
<p:tagLst xmlns:p="http://schemas.openxmlformats.org/presentationml/2006/main">
  <p:tag name="AS_UNIQUEID" val="613"/>
</p:tagLst>
</file>

<file path=ppt/tags/tag119.xml><?xml version="1.0" encoding="utf-8"?>
<p:tagLst xmlns:p="http://schemas.openxmlformats.org/presentationml/2006/main">
  <p:tag name="AS_UNIQUEID" val="614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15"/>
  <p:tag name="KSO_WM_DIAGRAM_VIRTUALLY_FRAME" val="{&quot;height&quot;:276.45,&quot;left&quot;:138.9,&quot;top&quot;:164.45,&quot;width&quot;:594.5}"/>
</p:tagLst>
</file>

<file path=ppt/tags/tag121.xml><?xml version="1.0" encoding="utf-8"?>
<p:tagLst xmlns:p="http://schemas.openxmlformats.org/presentationml/2006/main">
  <p:tag name="AS_UNIQUEID" val="616"/>
  <p:tag name="KSO_WM_DIAGRAM_VIRTUALLY_FRAME" val="{&quot;height&quot;:276.45,&quot;left&quot;:138.9,&quot;top&quot;:164.45,&quot;width&quot;:594.5}"/>
</p:tagLst>
</file>

<file path=ppt/tags/tag122.xml><?xml version="1.0" encoding="utf-8"?>
<p:tagLst xmlns:p="http://schemas.openxmlformats.org/presentationml/2006/main">
  <p:tag name="AS_UNIQUEID" val="617"/>
  <p:tag name="KSO_WM_DIAGRAM_VIRTUALLY_FRAME" val="{&quot;height&quot;:276.45,&quot;left&quot;:138.9,&quot;top&quot;:164.45,&quot;width&quot;:594.5}"/>
</p:tagLst>
</file>

<file path=ppt/tags/tag123.xml><?xml version="1.0" encoding="utf-8"?>
<p:tagLst xmlns:p="http://schemas.openxmlformats.org/presentationml/2006/main">
  <p:tag name="AS_UNIQUEID" val="618"/>
  <p:tag name="KSO_WM_DIAGRAM_VIRTUALLY_FRAME" val="{&quot;height&quot;:276.45,&quot;left&quot;:138.9,&quot;top&quot;:164.45,&quot;width&quot;:594.5}"/>
</p:tagLst>
</file>

<file path=ppt/tags/tag124.xml><?xml version="1.0" encoding="utf-8"?>
<p:tagLst xmlns:p="http://schemas.openxmlformats.org/presentationml/2006/main">
  <p:tag name="AS_UNIQUEID" val="619"/>
</p:tagLst>
</file>

<file path=ppt/tags/tag125.xml><?xml version="1.0" encoding="utf-8"?>
<p:tagLst xmlns:p="http://schemas.openxmlformats.org/presentationml/2006/main">
  <p:tag name="AS_UNIQUEID" val="620"/>
</p:tagLst>
</file>

<file path=ppt/tags/tag126.xml><?xml version="1.0" encoding="utf-8"?>
<p:tagLst xmlns:p="http://schemas.openxmlformats.org/presentationml/2006/main">
  <p:tag name="AS_UNIQUEID" val="621"/>
</p:tagLst>
</file>

<file path=ppt/tags/tag127.xml><?xml version="1.0" encoding="utf-8"?>
<p:tagLst xmlns:p="http://schemas.openxmlformats.org/presentationml/2006/main">
  <p:tag name="AS_UNIQUEID" val="622"/>
</p:tagLst>
</file>

<file path=ppt/tags/tag128.xml><?xml version="1.0" encoding="utf-8"?>
<p:tagLst xmlns:p="http://schemas.openxmlformats.org/presentationml/2006/main">
  <p:tag name="AS_UNIQUEID" val="623"/>
</p:tagLst>
</file>

<file path=ppt/tags/tag129.xml><?xml version="1.0" encoding="utf-8"?>
<p:tagLst xmlns:p="http://schemas.openxmlformats.org/presentationml/2006/main">
  <p:tag name="AS_UNIQUEID" val="624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625"/>
</p:tagLst>
</file>

<file path=ppt/tags/tag131.xml><?xml version="1.0" encoding="utf-8"?>
<p:tagLst xmlns:p="http://schemas.openxmlformats.org/presentationml/2006/main">
  <p:tag name="AS_UNIQUEID" val="626"/>
</p:tagLst>
</file>

<file path=ppt/tags/tag132.xml><?xml version="1.0" encoding="utf-8"?>
<p:tagLst xmlns:p="http://schemas.openxmlformats.org/presentationml/2006/main">
  <p:tag name="AS_UNIQUEID" val="627"/>
</p:tagLst>
</file>

<file path=ppt/tags/tag133.xml><?xml version="1.0" encoding="utf-8"?>
<p:tagLst xmlns:p="http://schemas.openxmlformats.org/presentationml/2006/main">
  <p:tag name="AS_UNIQUEID" val="628"/>
</p:tagLst>
</file>

<file path=ppt/tags/tag134.xml><?xml version="1.0" encoding="utf-8"?>
<p:tagLst xmlns:p="http://schemas.openxmlformats.org/presentationml/2006/main">
  <p:tag name="AS_UNIQUEID" val="629"/>
</p:tagLst>
</file>

<file path=ppt/tags/tag135.xml><?xml version="1.0" encoding="utf-8"?>
<p:tagLst xmlns:p="http://schemas.openxmlformats.org/presentationml/2006/main">
  <p:tag name="AS_UNIQUEID" val="630"/>
</p:tagLst>
</file>

<file path=ppt/tags/tag136.xml><?xml version="1.0" encoding="utf-8"?>
<p:tagLst xmlns:p="http://schemas.openxmlformats.org/presentationml/2006/main">
  <p:tag name="AS_UNIQUEID" val="631"/>
</p:tagLst>
</file>

<file path=ppt/tags/tag137.xml><?xml version="1.0" encoding="utf-8"?>
<p:tagLst xmlns:p="http://schemas.openxmlformats.org/presentationml/2006/main">
  <p:tag name="AS_UNIQUEID" val="632"/>
</p:tagLst>
</file>

<file path=ppt/tags/tag138.xml><?xml version="1.0" encoding="utf-8"?>
<p:tagLst xmlns:p="http://schemas.openxmlformats.org/presentationml/2006/main">
  <p:tag name="AS_UNIQUEID" val="633"/>
</p:tagLst>
</file>

<file path=ppt/tags/tag139.xml><?xml version="1.0" encoding="utf-8"?>
<p:tagLst xmlns:p="http://schemas.openxmlformats.org/presentationml/2006/main">
  <p:tag name="AS_UNIQUEID" val="634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35"/>
</p:tagLst>
</file>

<file path=ppt/tags/tag141.xml><?xml version="1.0" encoding="utf-8"?>
<p:tagLst xmlns:p="http://schemas.openxmlformats.org/presentationml/2006/main">
  <p:tag name="AS_UNIQUEID" val="636"/>
</p:tagLst>
</file>

<file path=ppt/tags/tag142.xml><?xml version="1.0" encoding="utf-8"?>
<p:tagLst xmlns:p="http://schemas.openxmlformats.org/presentationml/2006/main">
  <p:tag name="AS_UNIQUEID" val="637"/>
</p:tagLst>
</file>

<file path=ppt/tags/tag143.xml><?xml version="1.0" encoding="utf-8"?>
<p:tagLst xmlns:p="http://schemas.openxmlformats.org/presentationml/2006/main">
  <p:tag name="AS_UNIQUEID" val="638"/>
</p:tagLst>
</file>

<file path=ppt/tags/tag144.xml><?xml version="1.0" encoding="utf-8"?>
<p:tagLst xmlns:p="http://schemas.openxmlformats.org/presentationml/2006/main">
  <p:tag name="AS_UNIQUEID" val="639"/>
</p:tagLst>
</file>

<file path=ppt/tags/tag145.xml><?xml version="1.0" encoding="utf-8"?>
<p:tagLst xmlns:p="http://schemas.openxmlformats.org/presentationml/2006/main">
  <p:tag name="AS_UNIQUEID" val="640"/>
</p:tagLst>
</file>

<file path=ppt/tags/tag146.xml><?xml version="1.0" encoding="utf-8"?>
<p:tagLst xmlns:p="http://schemas.openxmlformats.org/presentationml/2006/main">
  <p:tag name="AS_UNIQUEID" val="641"/>
</p:tagLst>
</file>

<file path=ppt/tags/tag147.xml><?xml version="1.0" encoding="utf-8"?>
<p:tagLst xmlns:p="http://schemas.openxmlformats.org/presentationml/2006/main">
  <p:tag name="AS_UNIQUEID" val="642"/>
</p:tagLst>
</file>

<file path=ppt/tags/tag148.xml><?xml version="1.0" encoding="utf-8"?>
<p:tagLst xmlns:p="http://schemas.openxmlformats.org/presentationml/2006/main">
  <p:tag name="AS_UNIQUEID" val="643"/>
</p:tagLst>
</file>

<file path=ppt/tags/tag149.xml><?xml version="1.0" encoding="utf-8"?>
<p:tagLst xmlns:p="http://schemas.openxmlformats.org/presentationml/2006/main">
  <p:tag name="AS_UNIQUEID" val="644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45"/>
</p:tagLst>
</file>

<file path=ppt/tags/tag151.xml><?xml version="1.0" encoding="utf-8"?>
<p:tagLst xmlns:p="http://schemas.openxmlformats.org/presentationml/2006/main">
  <p:tag name="AS_UNIQUEID" val="646"/>
</p:tagLst>
</file>

<file path=ppt/tags/tag152.xml><?xml version="1.0" encoding="utf-8"?>
<p:tagLst xmlns:p="http://schemas.openxmlformats.org/presentationml/2006/main">
  <p:tag name="AS_UNIQUEID" val="647"/>
</p:tagLst>
</file>

<file path=ppt/tags/tag153.xml><?xml version="1.0" encoding="utf-8"?>
<p:tagLst xmlns:p="http://schemas.openxmlformats.org/presentationml/2006/main">
  <p:tag name="AS_UNIQUEID" val="648"/>
</p:tagLst>
</file>

<file path=ppt/tags/tag154.xml><?xml version="1.0" encoding="utf-8"?>
<p:tagLst xmlns:p="http://schemas.openxmlformats.org/presentationml/2006/main">
  <p:tag name="AS_UNIQUEID" val="649"/>
</p:tagLst>
</file>

<file path=ppt/tags/tag155.xml><?xml version="1.0" encoding="utf-8"?>
<p:tagLst xmlns:p="http://schemas.openxmlformats.org/presentationml/2006/main">
  <p:tag name="AS_UNIQUEID" val="650"/>
</p:tagLst>
</file>

<file path=ppt/tags/tag156.xml><?xml version="1.0" encoding="utf-8"?>
<p:tagLst xmlns:p="http://schemas.openxmlformats.org/presentationml/2006/main">
  <p:tag name="AS_UNIQUEID" val="651"/>
</p:tagLst>
</file>

<file path=ppt/tags/tag157.xml><?xml version="1.0" encoding="utf-8"?>
<p:tagLst xmlns:p="http://schemas.openxmlformats.org/presentationml/2006/main">
  <p:tag name="AS_UNIQUEID" val="652"/>
</p:tagLst>
</file>

<file path=ppt/tags/tag158.xml><?xml version="1.0" encoding="utf-8"?>
<p:tagLst xmlns:p="http://schemas.openxmlformats.org/presentationml/2006/main">
  <p:tag name="AS_UNIQUEID" val="653"/>
</p:tagLst>
</file>

<file path=ppt/tags/tag159.xml><?xml version="1.0" encoding="utf-8"?>
<p:tagLst xmlns:p="http://schemas.openxmlformats.org/presentationml/2006/main">
  <p:tag name="AS_UNIQUEID" val="654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55"/>
</p:tagLst>
</file>

<file path=ppt/tags/tag161.xml><?xml version="1.0" encoding="utf-8"?>
<p:tagLst xmlns:p="http://schemas.openxmlformats.org/presentationml/2006/main">
  <p:tag name="AS_UNIQUEID" val="656"/>
</p:tagLst>
</file>

<file path=ppt/tags/tag162.xml><?xml version="1.0" encoding="utf-8"?>
<p:tagLst xmlns:p="http://schemas.openxmlformats.org/presentationml/2006/main">
  <p:tag name="AS_UNIQUEID" val="657"/>
</p:tagLst>
</file>

<file path=ppt/tags/tag163.xml><?xml version="1.0" encoding="utf-8"?>
<p:tagLst xmlns:p="http://schemas.openxmlformats.org/presentationml/2006/main">
  <p:tag name="AS_UNIQUEID" val="658"/>
</p:tagLst>
</file>

<file path=ppt/tags/tag164.xml><?xml version="1.0" encoding="utf-8"?>
<p:tagLst xmlns:p="http://schemas.openxmlformats.org/presentationml/2006/main">
  <p:tag name="AS_UNIQUEID" val="659"/>
</p:tagLst>
</file>

<file path=ppt/tags/tag165.xml><?xml version="1.0" encoding="utf-8"?>
<p:tagLst xmlns:p="http://schemas.openxmlformats.org/presentationml/2006/main">
  <p:tag name="AS_UNIQUEID" val="660"/>
</p:tagLst>
</file>

<file path=ppt/tags/tag166.xml><?xml version="1.0" encoding="utf-8"?>
<p:tagLst xmlns:p="http://schemas.openxmlformats.org/presentationml/2006/main">
  <p:tag name="AS_UNIQUEID" val="661"/>
</p:tagLst>
</file>

<file path=ppt/tags/tag167.xml><?xml version="1.0" encoding="utf-8"?>
<p:tagLst xmlns:p="http://schemas.openxmlformats.org/presentationml/2006/main">
  <p:tag name="AS_UNIQUEID" val="662"/>
</p:tagLst>
</file>

<file path=ppt/tags/tag168.xml><?xml version="1.0" encoding="utf-8"?>
<p:tagLst xmlns:p="http://schemas.openxmlformats.org/presentationml/2006/main">
  <p:tag name="AS_UNIQUEID" val="663"/>
</p:tagLst>
</file>

<file path=ppt/tags/tag169.xml><?xml version="1.0" encoding="utf-8"?>
<p:tagLst xmlns:p="http://schemas.openxmlformats.org/presentationml/2006/main">
  <p:tag name="AS_UNIQUEID" val="664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665"/>
</p:tagLst>
</file>

<file path=ppt/tags/tag171.xml><?xml version="1.0" encoding="utf-8"?>
<p:tagLst xmlns:p="http://schemas.openxmlformats.org/presentationml/2006/main">
  <p:tag name="AS_UNIQUEID" val="666"/>
</p:tagLst>
</file>

<file path=ppt/tags/tag172.xml><?xml version="1.0" encoding="utf-8"?>
<p:tagLst xmlns:p="http://schemas.openxmlformats.org/presentationml/2006/main">
  <p:tag name="AS_UNIQUEID" val="667"/>
</p:tagLst>
</file>

<file path=ppt/tags/tag173.xml><?xml version="1.0" encoding="utf-8"?>
<p:tagLst xmlns:p="http://schemas.openxmlformats.org/presentationml/2006/main">
  <p:tag name="AS_UNIQUEID" val="668"/>
</p:tagLst>
</file>

<file path=ppt/tags/tag174.xml><?xml version="1.0" encoding="utf-8"?>
<p:tagLst xmlns:p="http://schemas.openxmlformats.org/presentationml/2006/main">
  <p:tag name="AS_UNIQUEID" val="669"/>
</p:tagLst>
</file>

<file path=ppt/tags/tag175.xml><?xml version="1.0" encoding="utf-8"?>
<p:tagLst xmlns:p="http://schemas.openxmlformats.org/presentationml/2006/main">
  <p:tag name="AS_UNIQUEID" val="670"/>
</p:tagLst>
</file>

<file path=ppt/tags/tag176.xml><?xml version="1.0" encoding="utf-8"?>
<p:tagLst xmlns:p="http://schemas.openxmlformats.org/presentationml/2006/main">
  <p:tag name="AS_UNIQUEID" val="671"/>
</p:tagLst>
</file>

<file path=ppt/tags/tag177.xml><?xml version="1.0" encoding="utf-8"?>
<p:tagLst xmlns:p="http://schemas.openxmlformats.org/presentationml/2006/main">
  <p:tag name="AS_UNIQUEID" val="672"/>
</p:tagLst>
</file>

<file path=ppt/tags/tag178.xml><?xml version="1.0" encoding="utf-8"?>
<p:tagLst xmlns:p="http://schemas.openxmlformats.org/presentationml/2006/main">
  <p:tag name="AS_UNIQUEID" val="673"/>
</p:tagLst>
</file>

<file path=ppt/tags/tag179.xml><?xml version="1.0" encoding="utf-8"?>
<p:tagLst xmlns:p="http://schemas.openxmlformats.org/presentationml/2006/main">
  <p:tag name="AS_UNIQUEID" val="674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75"/>
</p:tagLst>
</file>

<file path=ppt/tags/tag181.xml><?xml version="1.0" encoding="utf-8"?>
<p:tagLst xmlns:p="http://schemas.openxmlformats.org/presentationml/2006/main">
  <p:tag name="AS_UNIQUEID" val="676"/>
</p:tagLst>
</file>

<file path=ppt/tags/tag182.xml><?xml version="1.0" encoding="utf-8"?>
<p:tagLst xmlns:p="http://schemas.openxmlformats.org/presentationml/2006/main">
  <p:tag name="AS_UNIQUEID" val="677"/>
</p:tagLst>
</file>

<file path=ppt/tags/tag183.xml><?xml version="1.0" encoding="utf-8"?>
<p:tagLst xmlns:p="http://schemas.openxmlformats.org/presentationml/2006/main">
  <p:tag name="AS_UNIQUEID" val="678"/>
</p:tagLst>
</file>

<file path=ppt/tags/tag184.xml><?xml version="1.0" encoding="utf-8"?>
<p:tagLst xmlns:p="http://schemas.openxmlformats.org/presentationml/2006/main">
  <p:tag name="AS_UNIQUEID" val="679"/>
</p:tagLst>
</file>

<file path=ppt/tags/tag185.xml><?xml version="1.0" encoding="utf-8"?>
<p:tagLst xmlns:p="http://schemas.openxmlformats.org/presentationml/2006/main">
  <p:tag name="AS_UNIQUEID" val="680"/>
</p:tagLst>
</file>

<file path=ppt/tags/tag186.xml><?xml version="1.0" encoding="utf-8"?>
<p:tagLst xmlns:p="http://schemas.openxmlformats.org/presentationml/2006/main">
  <p:tag name="AS_UNIQUEID" val="681"/>
</p:tagLst>
</file>

<file path=ppt/tags/tag187.xml><?xml version="1.0" encoding="utf-8"?>
<p:tagLst xmlns:p="http://schemas.openxmlformats.org/presentationml/2006/main">
  <p:tag name="AS_UNIQUEID" val="682"/>
</p:tagLst>
</file>

<file path=ppt/tags/tag188.xml><?xml version="1.0" encoding="utf-8"?>
<p:tagLst xmlns:p="http://schemas.openxmlformats.org/presentationml/2006/main">
  <p:tag name="AS_UNIQUEID" val="683"/>
</p:tagLst>
</file>

<file path=ppt/tags/tag189.xml><?xml version="1.0" encoding="utf-8"?>
<p:tagLst xmlns:p="http://schemas.openxmlformats.org/presentationml/2006/main">
  <p:tag name="AS_UNIQUEID" val="684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85"/>
</p:tagLst>
</file>

<file path=ppt/tags/tag191.xml><?xml version="1.0" encoding="utf-8"?>
<p:tagLst xmlns:p="http://schemas.openxmlformats.org/presentationml/2006/main">
  <p:tag name="AS_UNIQUEID" val="686"/>
</p:tagLst>
</file>

<file path=ppt/tags/tag192.xml><?xml version="1.0" encoding="utf-8"?>
<p:tagLst xmlns:p="http://schemas.openxmlformats.org/presentationml/2006/main">
  <p:tag name="AS_UNIQUEID" val="687"/>
</p:tagLst>
</file>

<file path=ppt/tags/tag193.xml><?xml version="1.0" encoding="utf-8"?>
<p:tagLst xmlns:p="http://schemas.openxmlformats.org/presentationml/2006/main">
  <p:tag name="AS_UNIQUEID" val="688"/>
</p:tagLst>
</file>

<file path=ppt/tags/tag194.xml><?xml version="1.0" encoding="utf-8"?>
<p:tagLst xmlns:p="http://schemas.openxmlformats.org/presentationml/2006/main">
  <p:tag name="AS_UNIQUEID" val="689"/>
</p:tagLst>
</file>

<file path=ppt/tags/tag195.xml><?xml version="1.0" encoding="utf-8"?>
<p:tagLst xmlns:p="http://schemas.openxmlformats.org/presentationml/2006/main">
  <p:tag name="AS_UNIQUEID" val="690"/>
</p:tagLst>
</file>

<file path=ppt/tags/tag196.xml><?xml version="1.0" encoding="utf-8"?>
<p:tagLst xmlns:p="http://schemas.openxmlformats.org/presentationml/2006/main">
  <p:tag name="AS_UNIQUEID" val="691"/>
</p:tagLst>
</file>

<file path=ppt/tags/tag197.xml><?xml version="1.0" encoding="utf-8"?>
<p:tagLst xmlns:p="http://schemas.openxmlformats.org/presentationml/2006/main">
  <p:tag name="AS_UNIQUEID" val="692"/>
</p:tagLst>
</file>

<file path=ppt/tags/tag198.xml><?xml version="1.0" encoding="utf-8"?>
<p:tagLst xmlns:p="http://schemas.openxmlformats.org/presentationml/2006/main">
  <p:tag name="AS_UNIQUEID" val="693"/>
</p:tagLst>
</file>

<file path=ppt/tags/tag199.xml><?xml version="1.0" encoding="utf-8"?>
<p:tagLst xmlns:p="http://schemas.openxmlformats.org/presentationml/2006/main">
  <p:tag name="AS_UNIQUEID" val="694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695"/>
</p:tagLst>
</file>

<file path=ppt/tags/tag201.xml><?xml version="1.0" encoding="utf-8"?>
<p:tagLst xmlns:p="http://schemas.openxmlformats.org/presentationml/2006/main">
  <p:tag name="AS_UNIQUEID" val="696"/>
</p:tagLst>
</file>

<file path=ppt/tags/tag202.xml><?xml version="1.0" encoding="utf-8"?>
<p:tagLst xmlns:p="http://schemas.openxmlformats.org/presentationml/2006/main">
  <p:tag name="AS_UNIQUEID" val="697"/>
</p:tagLst>
</file>

<file path=ppt/tags/tag203.xml><?xml version="1.0" encoding="utf-8"?>
<p:tagLst xmlns:p="http://schemas.openxmlformats.org/presentationml/2006/main">
  <p:tag name="AS_UNIQUEID" val="698"/>
</p:tagLst>
</file>

<file path=ppt/tags/tag204.xml><?xml version="1.0" encoding="utf-8"?>
<p:tagLst xmlns:p="http://schemas.openxmlformats.org/presentationml/2006/main">
  <p:tag name="AS_UNIQUEID" val="699"/>
</p:tagLst>
</file>

<file path=ppt/tags/tag205.xml><?xml version="1.0" encoding="utf-8"?>
<p:tagLst xmlns:p="http://schemas.openxmlformats.org/presentationml/2006/main">
  <p:tag name="AS_UNIQUEID" val="700"/>
</p:tagLst>
</file>

<file path=ppt/tags/tag206.xml><?xml version="1.0" encoding="utf-8"?>
<p:tagLst xmlns:p="http://schemas.openxmlformats.org/presentationml/2006/main">
  <p:tag name="AS_UNIQUEID" val="701"/>
</p:tagLst>
</file>

<file path=ppt/tags/tag207.xml><?xml version="1.0" encoding="utf-8"?>
<p:tagLst xmlns:p="http://schemas.openxmlformats.org/presentationml/2006/main">
  <p:tag name="AS_UNIQUEID" val="702"/>
</p:tagLst>
</file>

<file path=ppt/tags/tag208.xml><?xml version="1.0" encoding="utf-8"?>
<p:tagLst xmlns:p="http://schemas.openxmlformats.org/presentationml/2006/main">
  <p:tag name="AS_UNIQUEID" val="703"/>
</p:tagLst>
</file>

<file path=ppt/tags/tag209.xml><?xml version="1.0" encoding="utf-8"?>
<p:tagLst xmlns:p="http://schemas.openxmlformats.org/presentationml/2006/main">
  <p:tag name="AS_UNIQUEID" val="704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705"/>
</p:tagLst>
</file>

<file path=ppt/tags/tag211.xml><?xml version="1.0" encoding="utf-8"?>
<p:tagLst xmlns:p="http://schemas.openxmlformats.org/presentationml/2006/main">
  <p:tag name="AS_UNIQUEID" val="706"/>
</p:tagLst>
</file>

<file path=ppt/tags/tag212.xml><?xml version="1.0" encoding="utf-8"?>
<p:tagLst xmlns:p="http://schemas.openxmlformats.org/presentationml/2006/main">
  <p:tag name="AS_UNIQUEID" val="707"/>
</p:tagLst>
</file>

<file path=ppt/tags/tag213.xml><?xml version="1.0" encoding="utf-8"?>
<p:tagLst xmlns:p="http://schemas.openxmlformats.org/presentationml/2006/main">
  <p:tag name="AS_UNIQUEID" val="708"/>
</p:tagLst>
</file>

<file path=ppt/tags/tag214.xml><?xml version="1.0" encoding="utf-8"?>
<p:tagLst xmlns:p="http://schemas.openxmlformats.org/presentationml/2006/main">
  <p:tag name="AS_UNIQUEID" val="709"/>
</p:tagLst>
</file>

<file path=ppt/tags/tag215.xml><?xml version="1.0" encoding="utf-8"?>
<p:tagLst xmlns:p="http://schemas.openxmlformats.org/presentationml/2006/main">
  <p:tag name="AS_UNIQUEID" val="710"/>
</p:tagLst>
</file>

<file path=ppt/tags/tag216.xml><?xml version="1.0" encoding="utf-8"?>
<p:tagLst xmlns:p="http://schemas.openxmlformats.org/presentationml/2006/main">
  <p:tag name="AS_UNIQUEID" val="711"/>
</p:tagLst>
</file>

<file path=ppt/tags/tag217.xml><?xml version="1.0" encoding="utf-8"?>
<p:tagLst xmlns:p="http://schemas.openxmlformats.org/presentationml/2006/main">
  <p:tag name="AS_UNIQUEID" val="712"/>
</p:tagLst>
</file>

<file path=ppt/tags/tag218.xml><?xml version="1.0" encoding="utf-8"?>
<p:tagLst xmlns:p="http://schemas.openxmlformats.org/presentationml/2006/main">
  <p:tag name="AS_UNIQUEID" val="713"/>
</p:tagLst>
</file>

<file path=ppt/tags/tag219.xml><?xml version="1.0" encoding="utf-8"?>
<p:tagLst xmlns:p="http://schemas.openxmlformats.org/presentationml/2006/main">
  <p:tag name="AS_UNIQUEID" val="714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715"/>
</p:tagLst>
</file>

<file path=ppt/tags/tag221.xml><?xml version="1.0" encoding="utf-8"?>
<p:tagLst xmlns:p="http://schemas.openxmlformats.org/presentationml/2006/main">
  <p:tag name="AS_UNIQUEID" val="716"/>
</p:tagLst>
</file>

<file path=ppt/tags/tag222.xml><?xml version="1.0" encoding="utf-8"?>
<p:tagLst xmlns:p="http://schemas.openxmlformats.org/presentationml/2006/main">
  <p:tag name="AS_UNIQUEID" val="717"/>
</p:tagLst>
</file>

<file path=ppt/tags/tag223.xml><?xml version="1.0" encoding="utf-8"?>
<p:tagLst xmlns:p="http://schemas.openxmlformats.org/presentationml/2006/main">
  <p:tag name="AS_UNIQUEID" val="718"/>
</p:tagLst>
</file>

<file path=ppt/tags/tag224.xml><?xml version="1.0" encoding="utf-8"?>
<p:tagLst xmlns:p="http://schemas.openxmlformats.org/presentationml/2006/main">
  <p:tag name="AS_UNIQUEID" val="719"/>
</p:tagLst>
</file>

<file path=ppt/tags/tag225.xml><?xml version="1.0" encoding="utf-8"?>
<p:tagLst xmlns:p="http://schemas.openxmlformats.org/presentationml/2006/main">
  <p:tag name="AS_UNIQUEID" val="720"/>
</p:tagLst>
</file>

<file path=ppt/tags/tag226.xml><?xml version="1.0" encoding="utf-8"?>
<p:tagLst xmlns:p="http://schemas.openxmlformats.org/presentationml/2006/main">
  <p:tag name="AS_UNIQUEID" val="721"/>
</p:tagLst>
</file>

<file path=ppt/tags/tag227.xml><?xml version="1.0" encoding="utf-8"?>
<p:tagLst xmlns:p="http://schemas.openxmlformats.org/presentationml/2006/main">
  <p:tag name="AS_UNIQUEID" val="722"/>
</p:tagLst>
</file>

<file path=ppt/tags/tag228.xml><?xml version="1.0" encoding="utf-8"?>
<p:tagLst xmlns:p="http://schemas.openxmlformats.org/presentationml/2006/main">
  <p:tag name="AS_UNIQUEID" val="723"/>
</p:tagLst>
</file>

<file path=ppt/tags/tag229.xml><?xml version="1.0" encoding="utf-8"?>
<p:tagLst xmlns:p="http://schemas.openxmlformats.org/presentationml/2006/main">
  <p:tag name="AS_UNIQUEID" val="724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25"/>
</p:tagLst>
</file>

<file path=ppt/tags/tag231.xml><?xml version="1.0" encoding="utf-8"?>
<p:tagLst xmlns:p="http://schemas.openxmlformats.org/presentationml/2006/main">
  <p:tag name="AS_UNIQUEID" val="726"/>
</p:tagLst>
</file>

<file path=ppt/tags/tag232.xml><?xml version="1.0" encoding="utf-8"?>
<p:tagLst xmlns:p="http://schemas.openxmlformats.org/presentationml/2006/main">
  <p:tag name="AS_UNIQUEID" val="727"/>
</p:tagLst>
</file>

<file path=ppt/tags/tag233.xml><?xml version="1.0" encoding="utf-8"?>
<p:tagLst xmlns:p="http://schemas.openxmlformats.org/presentationml/2006/main">
  <p:tag name="AS_UNIQUEID" val="728"/>
</p:tagLst>
</file>

<file path=ppt/tags/tag234.xml><?xml version="1.0" encoding="utf-8"?>
<p:tagLst xmlns:p="http://schemas.openxmlformats.org/presentationml/2006/main">
  <p:tag name="AS_UNIQUEID" val="729"/>
</p:tagLst>
</file>

<file path=ppt/tags/tag235.xml><?xml version="1.0" encoding="utf-8"?>
<p:tagLst xmlns:p="http://schemas.openxmlformats.org/presentationml/2006/main">
  <p:tag name="AS_UNIQUEID" val="730"/>
</p:tagLst>
</file>

<file path=ppt/tags/tag236.xml><?xml version="1.0" encoding="utf-8"?>
<p:tagLst xmlns:p="http://schemas.openxmlformats.org/presentationml/2006/main">
  <p:tag name="AS_UNIQUEID" val="731"/>
</p:tagLst>
</file>

<file path=ppt/tags/tag237.xml><?xml version="1.0" encoding="utf-8"?>
<p:tagLst xmlns:p="http://schemas.openxmlformats.org/presentationml/2006/main">
  <p:tag name="AS_UNIQUEID" val="732"/>
</p:tagLst>
</file>

<file path=ppt/tags/tag238.xml><?xml version="1.0" encoding="utf-8"?>
<p:tagLst xmlns:p="http://schemas.openxmlformats.org/presentationml/2006/main">
  <p:tag name="AS_UNIQUEID" val="733"/>
</p:tagLst>
</file>

<file path=ppt/tags/tag239.xml><?xml version="1.0" encoding="utf-8"?>
<p:tagLst xmlns:p="http://schemas.openxmlformats.org/presentationml/2006/main">
  <p:tag name="AS_UNIQUEID" val="734"/>
</p:tagLst>
</file>

<file path=ppt/tags/tag24.xml><?xml version="1.0" encoding="utf-8"?>
<p:tagLst xmlns:p="http://schemas.openxmlformats.org/presentationml/2006/main">
  <p:tag name="AS_UNIQUEID" val="522"/>
</p:tagLst>
</file>

<file path=ppt/tags/tag240.xml><?xml version="1.0" encoding="utf-8"?>
<p:tagLst xmlns:p="http://schemas.openxmlformats.org/presentationml/2006/main">
  <p:tag name="AS_UNIQUEID" val="735"/>
</p:tagLst>
</file>

<file path=ppt/tags/tag241.xml><?xml version="1.0" encoding="utf-8"?>
<p:tagLst xmlns:p="http://schemas.openxmlformats.org/presentationml/2006/main">
  <p:tag name="AS_UNIQUEID" val="736"/>
</p:tagLst>
</file>

<file path=ppt/tags/tag242.xml><?xml version="1.0" encoding="utf-8"?>
<p:tagLst xmlns:p="http://schemas.openxmlformats.org/presentationml/2006/main">
  <p:tag name="AS_UNIQUEID" val="737"/>
</p:tagLst>
</file>

<file path=ppt/tags/tag243.xml><?xml version="1.0" encoding="utf-8"?>
<p:tagLst xmlns:p="http://schemas.openxmlformats.org/presentationml/2006/main">
  <p:tag name="AS_UNIQUEID" val="738"/>
</p:tagLst>
</file>

<file path=ppt/tags/tag244.xml><?xml version="1.0" encoding="utf-8"?>
<p:tagLst xmlns:p="http://schemas.openxmlformats.org/presentationml/2006/main">
  <p:tag name="AS_UNIQUEID" val="739"/>
</p:tagLst>
</file>

<file path=ppt/tags/tag245.xml><?xml version="1.0" encoding="utf-8"?>
<p:tagLst xmlns:p="http://schemas.openxmlformats.org/presentationml/2006/main">
  <p:tag name="AS_UNIQUEID" val="740"/>
</p:tagLst>
</file>

<file path=ppt/tags/tag246.xml><?xml version="1.0" encoding="utf-8"?>
<p:tagLst xmlns:p="http://schemas.openxmlformats.org/presentationml/2006/main">
  <p:tag name="AS_UNIQUEID" val="741"/>
</p:tagLst>
</file>

<file path=ppt/tags/tag247.xml><?xml version="1.0" encoding="utf-8"?>
<p:tagLst xmlns:p="http://schemas.openxmlformats.org/presentationml/2006/main">
  <p:tag name="AS_UNIQUEID" val="742"/>
</p:tagLst>
</file>

<file path=ppt/tags/tag248.xml><?xml version="1.0" encoding="utf-8"?>
<p:tagLst xmlns:p="http://schemas.openxmlformats.org/presentationml/2006/main">
  <p:tag name="AS_UNIQUEID" val="743"/>
</p:tagLst>
</file>

<file path=ppt/tags/tag249.xml><?xml version="1.0" encoding="utf-8"?>
<p:tagLst xmlns:p="http://schemas.openxmlformats.org/presentationml/2006/main">
  <p:tag name="AS_UNIQUEID" val="744"/>
</p:tagLst>
</file>

<file path=ppt/tags/tag25.xml><?xml version="1.0" encoding="utf-8"?>
<p:tagLst xmlns:p="http://schemas.openxmlformats.org/presentationml/2006/main">
  <p:tag name="AS_UNIQUEID" val="523"/>
</p:tagLst>
</file>

<file path=ppt/tags/tag250.xml><?xml version="1.0" encoding="utf-8"?>
<p:tagLst xmlns:p="http://schemas.openxmlformats.org/presentationml/2006/main">
  <p:tag name="AS_UNIQUEID" val="745"/>
</p:tagLst>
</file>

<file path=ppt/tags/tag251.xml><?xml version="1.0" encoding="utf-8"?>
<p:tagLst xmlns:p="http://schemas.openxmlformats.org/presentationml/2006/main">
  <p:tag name="AS_UNIQUEID" val="746"/>
</p:tagLst>
</file>

<file path=ppt/tags/tag252.xml><?xml version="1.0" encoding="utf-8"?>
<p:tagLst xmlns:p="http://schemas.openxmlformats.org/presentationml/2006/main">
  <p:tag name="AS_UNIQUEID" val="747"/>
</p:tagLst>
</file>

<file path=ppt/tags/tag253.xml><?xml version="1.0" encoding="utf-8"?>
<p:tagLst xmlns:p="http://schemas.openxmlformats.org/presentationml/2006/main">
  <p:tag name="AS_UNIQUEID" val="748"/>
</p:tagLst>
</file>

<file path=ppt/tags/tag254.xml><?xml version="1.0" encoding="utf-8"?>
<p:tagLst xmlns:p="http://schemas.openxmlformats.org/presentationml/2006/main">
  <p:tag name="AS_UNIQUEID" val="749"/>
</p:tagLst>
</file>

<file path=ppt/tags/tag255.xml><?xml version="1.0" encoding="utf-8"?>
<p:tagLst xmlns:p="http://schemas.openxmlformats.org/presentationml/2006/main">
  <p:tag name="AS_UNIQUEID" val="750"/>
</p:tagLst>
</file>

<file path=ppt/tags/tag256.xml><?xml version="1.0" encoding="utf-8"?>
<p:tagLst xmlns:p="http://schemas.openxmlformats.org/presentationml/2006/main">
  <p:tag name="AS_UNIQUEID" val="751"/>
</p:tagLst>
</file>

<file path=ppt/tags/tag257.xml><?xml version="1.0" encoding="utf-8"?>
<p:tagLst xmlns:p="http://schemas.openxmlformats.org/presentationml/2006/main">
  <p:tag name="AS_UNIQUEID" val="752"/>
</p:tagLst>
</file>

<file path=ppt/tags/tag258.xml><?xml version="1.0" encoding="utf-8"?>
<p:tagLst xmlns:p="http://schemas.openxmlformats.org/presentationml/2006/main">
  <p:tag name="AS_UNIQUEID" val="753"/>
</p:tagLst>
</file>

<file path=ppt/tags/tag259.xml><?xml version="1.0" encoding="utf-8"?>
<p:tagLst xmlns:p="http://schemas.openxmlformats.org/presentationml/2006/main">
  <p:tag name="AS_UNIQUEID" val="754"/>
</p:tagLst>
</file>

<file path=ppt/tags/tag26.xml><?xml version="1.0" encoding="utf-8"?>
<p:tagLst xmlns:p="http://schemas.openxmlformats.org/presentationml/2006/main">
  <p:tag name="AS_UNIQUEID" val="524"/>
</p:tagLst>
</file>

<file path=ppt/tags/tag260.xml><?xml version="1.0" encoding="utf-8"?>
<p:tagLst xmlns:p="http://schemas.openxmlformats.org/presentationml/2006/main">
  <p:tag name="AS_UNIQUEID" val="755"/>
</p:tagLst>
</file>

<file path=ppt/tags/tag261.xml><?xml version="1.0" encoding="utf-8"?>
<p:tagLst xmlns:p="http://schemas.openxmlformats.org/presentationml/2006/main">
  <p:tag name="AS_UNIQUEID" val="756"/>
</p:tagLst>
</file>

<file path=ppt/tags/tag262.xml><?xml version="1.0" encoding="utf-8"?>
<p:tagLst xmlns:p="http://schemas.openxmlformats.org/presentationml/2006/main">
  <p:tag name="AS_UNIQUEID" val="757"/>
</p:tagLst>
</file>

<file path=ppt/tags/tag263.xml><?xml version="1.0" encoding="utf-8"?>
<p:tagLst xmlns:p="http://schemas.openxmlformats.org/presentationml/2006/main">
  <p:tag name="AS_UNIQUEID" val="758"/>
</p:tagLst>
</file>

<file path=ppt/tags/tag264.xml><?xml version="1.0" encoding="utf-8"?>
<p:tagLst xmlns:p="http://schemas.openxmlformats.org/presentationml/2006/main">
  <p:tag name="AS_UNIQUEID" val="759"/>
</p:tagLst>
</file>

<file path=ppt/tags/tag265.xml><?xml version="1.0" encoding="utf-8"?>
<p:tagLst xmlns:p="http://schemas.openxmlformats.org/presentationml/2006/main">
  <p:tag name="AS_UNIQUEID" val="760"/>
</p:tagLst>
</file>

<file path=ppt/tags/tag266.xml><?xml version="1.0" encoding="utf-8"?>
<p:tagLst xmlns:p="http://schemas.openxmlformats.org/presentationml/2006/main">
  <p:tag name="AS_UNIQUEID" val="761"/>
</p:tagLst>
</file>

<file path=ppt/tags/tag267.xml><?xml version="1.0" encoding="utf-8"?>
<p:tagLst xmlns:p="http://schemas.openxmlformats.org/presentationml/2006/main">
  <p:tag name="AS_UNIQUEID" val="762"/>
</p:tagLst>
</file>

<file path=ppt/tags/tag268.xml><?xml version="1.0" encoding="utf-8"?>
<p:tagLst xmlns:p="http://schemas.openxmlformats.org/presentationml/2006/main">
  <p:tag name="AS_UNIQUEID" val="763"/>
</p:tagLst>
</file>

<file path=ppt/tags/tag269.xml><?xml version="1.0" encoding="utf-8"?>
<p:tagLst xmlns:p="http://schemas.openxmlformats.org/presentationml/2006/main">
  <p:tag name="AS_UNIQUEID" val="764"/>
</p:tagLst>
</file>

<file path=ppt/tags/tag27.xml><?xml version="1.0" encoding="utf-8"?>
<p:tagLst xmlns:p="http://schemas.openxmlformats.org/presentationml/2006/main">
  <p:tag name="AS_UNIQUEID" val="525"/>
</p:tagLst>
</file>

<file path=ppt/tags/tag270.xml><?xml version="1.0" encoding="utf-8"?>
<p:tagLst xmlns:p="http://schemas.openxmlformats.org/presentationml/2006/main">
  <p:tag name="AS_UNIQUEID" val="765"/>
</p:tagLst>
</file>

<file path=ppt/tags/tag271.xml><?xml version="1.0" encoding="utf-8"?>
<p:tagLst xmlns:p="http://schemas.openxmlformats.org/presentationml/2006/main">
  <p:tag name="AS_UNIQUEID" val="766"/>
</p:tagLst>
</file>

<file path=ppt/tags/tag272.xml><?xml version="1.0" encoding="utf-8"?>
<p:tagLst xmlns:p="http://schemas.openxmlformats.org/presentationml/2006/main">
  <p:tag name="AS_UNIQUEID" val="767"/>
</p:tagLst>
</file>

<file path=ppt/tags/tag273.xml><?xml version="1.0" encoding="utf-8"?>
<p:tagLst xmlns:p="http://schemas.openxmlformats.org/presentationml/2006/main">
  <p:tag name="AS_UNIQUEID" val="768"/>
</p:tagLst>
</file>

<file path=ppt/tags/tag274.xml><?xml version="1.0" encoding="utf-8"?>
<p:tagLst xmlns:p="http://schemas.openxmlformats.org/presentationml/2006/main">
  <p:tag name="AS_UNIQUEID" val="769"/>
</p:tagLst>
</file>

<file path=ppt/tags/tag275.xml><?xml version="1.0" encoding="utf-8"?>
<p:tagLst xmlns:p="http://schemas.openxmlformats.org/presentationml/2006/main">
  <p:tag name="AS_UNIQUEID" val="770"/>
</p:tagLst>
</file>

<file path=ppt/tags/tag276.xml><?xml version="1.0" encoding="utf-8"?>
<p:tagLst xmlns:p="http://schemas.openxmlformats.org/presentationml/2006/main">
  <p:tag name="AS_UNIQUEID" val="771"/>
</p:tagLst>
</file>

<file path=ppt/tags/tag277.xml><?xml version="1.0" encoding="utf-8"?>
<p:tagLst xmlns:p="http://schemas.openxmlformats.org/presentationml/2006/main">
  <p:tag name="AS_UNIQUEID" val="772"/>
</p:tagLst>
</file>

<file path=ppt/tags/tag278.xml><?xml version="1.0" encoding="utf-8"?>
<p:tagLst xmlns:p="http://schemas.openxmlformats.org/presentationml/2006/main">
  <p:tag name="AS_UNIQUEID" val="773"/>
</p:tagLst>
</file>

<file path=ppt/tags/tag279.xml><?xml version="1.0" encoding="utf-8"?>
<p:tagLst xmlns:p="http://schemas.openxmlformats.org/presentationml/2006/main">
  <p:tag name="AS_UNIQUEID" val="774"/>
</p:tagLst>
</file>

<file path=ppt/tags/tag28.xml><?xml version="1.0" encoding="utf-8"?>
<p:tagLst xmlns:p="http://schemas.openxmlformats.org/presentationml/2006/main">
  <p:tag name="AS_UNIQUEID" val="526"/>
</p:tagLst>
</file>

<file path=ppt/tags/tag280.xml><?xml version="1.0" encoding="utf-8"?>
<p:tagLst xmlns:p="http://schemas.openxmlformats.org/presentationml/2006/main">
  <p:tag name="AS_UNIQUEID" val="775"/>
</p:tagLst>
</file>

<file path=ppt/tags/tag281.xml><?xml version="1.0" encoding="utf-8"?>
<p:tagLst xmlns:p="http://schemas.openxmlformats.org/presentationml/2006/main">
  <p:tag name="AS_UNIQUEID" val="776"/>
</p:tagLst>
</file>

<file path=ppt/tags/tag282.xml><?xml version="1.0" encoding="utf-8"?>
<p:tagLst xmlns:p="http://schemas.openxmlformats.org/presentationml/2006/main">
  <p:tag name="AS_UNIQUEID" val="777"/>
</p:tagLst>
</file>

<file path=ppt/tags/tag283.xml><?xml version="1.0" encoding="utf-8"?>
<p:tagLst xmlns:p="http://schemas.openxmlformats.org/presentationml/2006/main">
  <p:tag name="AS_UNIQUEID" val="778"/>
</p:tagLst>
</file>

<file path=ppt/tags/tag284.xml><?xml version="1.0" encoding="utf-8"?>
<p:tagLst xmlns:p="http://schemas.openxmlformats.org/presentationml/2006/main">
  <p:tag name="AS_UNIQUEID" val="779"/>
</p:tagLst>
</file>

<file path=ppt/tags/tag285.xml><?xml version="1.0" encoding="utf-8"?>
<p:tagLst xmlns:p="http://schemas.openxmlformats.org/presentationml/2006/main">
  <p:tag name="AS_UNIQUEID" val="780"/>
</p:tagLst>
</file>

<file path=ppt/tags/tag286.xml><?xml version="1.0" encoding="utf-8"?>
<p:tagLst xmlns:p="http://schemas.openxmlformats.org/presentationml/2006/main">
  <p:tag name="AS_UNIQUEID" val="781"/>
</p:tagLst>
</file>

<file path=ppt/tags/tag287.xml><?xml version="1.0" encoding="utf-8"?>
<p:tagLst xmlns:p="http://schemas.openxmlformats.org/presentationml/2006/main">
  <p:tag name="AS_UNIQUEID" val="782"/>
</p:tagLst>
</file>

<file path=ppt/tags/tag288.xml><?xml version="1.0" encoding="utf-8"?>
<p:tagLst xmlns:p="http://schemas.openxmlformats.org/presentationml/2006/main">
  <p:tag name="AS_UNIQUEID" val="927"/>
</p:tagLst>
</file>

<file path=ppt/tags/tag289.xml><?xml version="1.0" encoding="utf-8"?>
<p:tagLst xmlns:p="http://schemas.openxmlformats.org/presentationml/2006/main">
  <p:tag name="AS_UNIQUEID" val="783"/>
</p:tagLst>
</file>

<file path=ppt/tags/tag29.xml><?xml version="1.0" encoding="utf-8"?>
<p:tagLst xmlns:p="http://schemas.openxmlformats.org/presentationml/2006/main">
  <p:tag name="AS_UNIQUEID" val="527"/>
</p:tagLst>
</file>

<file path=ppt/tags/tag290.xml><?xml version="1.0" encoding="utf-8"?>
<p:tagLst xmlns:p="http://schemas.openxmlformats.org/presentationml/2006/main">
  <p:tag name="AS_UNIQUEID" val="784"/>
</p:tagLst>
</file>

<file path=ppt/tags/tag291.xml><?xml version="1.0" encoding="utf-8"?>
<p:tagLst xmlns:p="http://schemas.openxmlformats.org/presentationml/2006/main">
  <p:tag name="AS_UNIQUEID" val="785"/>
</p:tagLst>
</file>

<file path=ppt/tags/tag292.xml><?xml version="1.0" encoding="utf-8"?>
<p:tagLst xmlns:p="http://schemas.openxmlformats.org/presentationml/2006/main">
  <p:tag name="AS_UNIQUEID" val="786"/>
</p:tagLst>
</file>

<file path=ppt/tags/tag293.xml><?xml version="1.0" encoding="utf-8"?>
<p:tagLst xmlns:p="http://schemas.openxmlformats.org/presentationml/2006/main">
  <p:tag name="AS_UNIQUEID" val="787"/>
</p:tagLst>
</file>

<file path=ppt/tags/tag294.xml><?xml version="1.0" encoding="utf-8"?>
<p:tagLst xmlns:p="http://schemas.openxmlformats.org/presentationml/2006/main">
  <p:tag name="AS_UNIQUEID" val="788"/>
</p:tagLst>
</file>

<file path=ppt/tags/tag295.xml><?xml version="1.0" encoding="utf-8"?>
<p:tagLst xmlns:p="http://schemas.openxmlformats.org/presentationml/2006/main">
  <p:tag name="AS_UNIQUEID" val="789"/>
</p:tagLst>
</file>

<file path=ppt/tags/tag296.xml><?xml version="1.0" encoding="utf-8"?>
<p:tagLst xmlns:p="http://schemas.openxmlformats.org/presentationml/2006/main">
  <p:tag name="AS_UNIQUEID" val="790"/>
</p:tagLst>
</file>

<file path=ppt/tags/tag297.xml><?xml version="1.0" encoding="utf-8"?>
<p:tagLst xmlns:p="http://schemas.openxmlformats.org/presentationml/2006/main">
  <p:tag name="AS_UNIQUEID" val="791"/>
</p:tagLst>
</file>

<file path=ppt/tags/tag298.xml><?xml version="1.0" encoding="utf-8"?>
<p:tagLst xmlns:p="http://schemas.openxmlformats.org/presentationml/2006/main">
  <p:tag name="AS_UNIQUEID" val="792"/>
</p:tagLst>
</file>

<file path=ppt/tags/tag299.xml><?xml version="1.0" encoding="utf-8"?>
<p:tagLst xmlns:p="http://schemas.openxmlformats.org/presentationml/2006/main">
  <p:tag name="AS_UNIQUEID" val="793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00.xml><?xml version="1.0" encoding="utf-8"?>
<p:tagLst xmlns:p="http://schemas.openxmlformats.org/presentationml/2006/main">
  <p:tag name="AS_UNIQUEID" val="794"/>
</p:tagLst>
</file>

<file path=ppt/tags/tag301.xml><?xml version="1.0" encoding="utf-8"?>
<p:tagLst xmlns:p="http://schemas.openxmlformats.org/presentationml/2006/main">
  <p:tag name="AS_UNIQUEID" val="795"/>
</p:tagLst>
</file>

<file path=ppt/tags/tag302.xml><?xml version="1.0" encoding="utf-8"?>
<p:tagLst xmlns:p="http://schemas.openxmlformats.org/presentationml/2006/main">
  <p:tag name="AS_UNIQUEID" val="796"/>
</p:tagLst>
</file>

<file path=ppt/tags/tag303.xml><?xml version="1.0" encoding="utf-8"?>
<p:tagLst xmlns:p="http://schemas.openxmlformats.org/presentationml/2006/main">
  <p:tag name="AS_UNIQUEID" val="797"/>
</p:tagLst>
</file>

<file path=ppt/tags/tag304.xml><?xml version="1.0" encoding="utf-8"?>
<p:tagLst xmlns:p="http://schemas.openxmlformats.org/presentationml/2006/main">
  <p:tag name="AS_UNIQUEID" val="798"/>
</p:tagLst>
</file>

<file path=ppt/tags/tag305.xml><?xml version="1.0" encoding="utf-8"?>
<p:tagLst xmlns:p="http://schemas.openxmlformats.org/presentationml/2006/main">
  <p:tag name="AS_UNIQUEID" val="799"/>
</p:tagLst>
</file>

<file path=ppt/tags/tag306.xml><?xml version="1.0" encoding="utf-8"?>
<p:tagLst xmlns:p="http://schemas.openxmlformats.org/presentationml/2006/main">
  <p:tag name="AS_UNIQUEID" val="800"/>
</p:tagLst>
</file>

<file path=ppt/tags/tag307.xml><?xml version="1.0" encoding="utf-8"?>
<p:tagLst xmlns:p="http://schemas.openxmlformats.org/presentationml/2006/main">
  <p:tag name="AS_UNIQUEID" val="801"/>
</p:tagLst>
</file>

<file path=ppt/tags/tag308.xml><?xml version="1.0" encoding="utf-8"?>
<p:tagLst xmlns:p="http://schemas.openxmlformats.org/presentationml/2006/main">
  <p:tag name="AS_UNIQUEID" val="802"/>
</p:tagLst>
</file>

<file path=ppt/tags/tag309.xml><?xml version="1.0" encoding="utf-8"?>
<p:tagLst xmlns:p="http://schemas.openxmlformats.org/presentationml/2006/main">
  <p:tag name="AS_UNIQUEID" val="803"/>
</p:tagLst>
</file>

<file path=ppt/tags/tag31.xml><?xml version="1.0" encoding="utf-8"?>
<p:tagLst xmlns:p="http://schemas.openxmlformats.org/presentationml/2006/main">
  <p:tag name="AS_UNIQUEID" val="529"/>
</p:tagLst>
</file>

<file path=ppt/tags/tag310.xml><?xml version="1.0" encoding="utf-8"?>
<p:tagLst xmlns:p="http://schemas.openxmlformats.org/presentationml/2006/main">
  <p:tag name="AS_UNIQUEID" val="804"/>
</p:tagLst>
</file>

<file path=ppt/tags/tag311.xml><?xml version="1.0" encoding="utf-8"?>
<p:tagLst xmlns:p="http://schemas.openxmlformats.org/presentationml/2006/main">
  <p:tag name="AS_UNIQUEID" val="805"/>
</p:tagLst>
</file>

<file path=ppt/tags/tag312.xml><?xml version="1.0" encoding="utf-8"?>
<p:tagLst xmlns:p="http://schemas.openxmlformats.org/presentationml/2006/main">
  <p:tag name="AS_UNIQUEID" val="806"/>
</p:tagLst>
</file>

<file path=ppt/tags/tag313.xml><?xml version="1.0" encoding="utf-8"?>
<p:tagLst xmlns:p="http://schemas.openxmlformats.org/presentationml/2006/main">
  <p:tag name="AS_UNIQUEID" val="807"/>
</p:tagLst>
</file>

<file path=ppt/tags/tag314.xml><?xml version="1.0" encoding="utf-8"?>
<p:tagLst xmlns:p="http://schemas.openxmlformats.org/presentationml/2006/main">
  <p:tag name="AS_UNIQUEID" val="808"/>
</p:tagLst>
</file>

<file path=ppt/tags/tag315.xml><?xml version="1.0" encoding="utf-8"?>
<p:tagLst xmlns:p="http://schemas.openxmlformats.org/presentationml/2006/main">
  <p:tag name="AS_UNIQUEID" val="809"/>
</p:tagLst>
</file>

<file path=ppt/tags/tag316.xml><?xml version="1.0" encoding="utf-8"?>
<p:tagLst xmlns:p="http://schemas.openxmlformats.org/presentationml/2006/main">
  <p:tag name="AS_UNIQUEID" val="810"/>
</p:tagLst>
</file>

<file path=ppt/tags/tag317.xml><?xml version="1.0" encoding="utf-8"?>
<p:tagLst xmlns:p="http://schemas.openxmlformats.org/presentationml/2006/main">
  <p:tag name="AS_UNIQUEID" val="811"/>
</p:tagLst>
</file>

<file path=ppt/tags/tag318.xml><?xml version="1.0" encoding="utf-8"?>
<p:tagLst xmlns:p="http://schemas.openxmlformats.org/presentationml/2006/main">
  <p:tag name="AS_UNIQUEID" val="812"/>
</p:tagLst>
</file>

<file path=ppt/tags/tag319.xml><?xml version="1.0" encoding="utf-8"?>
<p:tagLst xmlns:p="http://schemas.openxmlformats.org/presentationml/2006/main">
  <p:tag name="AS_UNIQUEID" val="813"/>
</p:tagLst>
</file>

<file path=ppt/tags/tag32.xml><?xml version="1.0" encoding="utf-8"?>
<p:tagLst xmlns:p="http://schemas.openxmlformats.org/presentationml/2006/main">
  <p:tag name="AS_UNIQUEID" val="530"/>
</p:tagLst>
</file>

<file path=ppt/tags/tag320.xml><?xml version="1.0" encoding="utf-8"?>
<p:tagLst xmlns:p="http://schemas.openxmlformats.org/presentationml/2006/main">
  <p:tag name="AS_UNIQUEID" val="814"/>
</p:tagLst>
</file>

<file path=ppt/tags/tag321.xml><?xml version="1.0" encoding="utf-8"?>
<p:tagLst xmlns:p="http://schemas.openxmlformats.org/presentationml/2006/main">
  <p:tag name="AS_UNIQUEID" val="815"/>
</p:tagLst>
</file>

<file path=ppt/tags/tag322.xml><?xml version="1.0" encoding="utf-8"?>
<p:tagLst xmlns:p="http://schemas.openxmlformats.org/presentationml/2006/main">
  <p:tag name="AS_UNIQUEID" val="816"/>
</p:tagLst>
</file>

<file path=ppt/tags/tag323.xml><?xml version="1.0" encoding="utf-8"?>
<p:tagLst xmlns:p="http://schemas.openxmlformats.org/presentationml/2006/main">
  <p:tag name="AS_UNIQUEID" val="817"/>
</p:tagLst>
</file>

<file path=ppt/tags/tag324.xml><?xml version="1.0" encoding="utf-8"?>
<p:tagLst xmlns:p="http://schemas.openxmlformats.org/presentationml/2006/main">
  <p:tag name="AS_UNIQUEID" val="818"/>
</p:tagLst>
</file>

<file path=ppt/tags/tag325.xml><?xml version="1.0" encoding="utf-8"?>
<p:tagLst xmlns:p="http://schemas.openxmlformats.org/presentationml/2006/main">
  <p:tag name="AS_UNIQUEID" val="819"/>
</p:tagLst>
</file>

<file path=ppt/tags/tag326.xml><?xml version="1.0" encoding="utf-8"?>
<p:tagLst xmlns:p="http://schemas.openxmlformats.org/presentationml/2006/main">
  <p:tag name="AS_UNIQUEID" val="820"/>
</p:tagLst>
</file>

<file path=ppt/tags/tag327.xml><?xml version="1.0" encoding="utf-8"?>
<p:tagLst xmlns:p="http://schemas.openxmlformats.org/presentationml/2006/main">
  <p:tag name="AS_UNIQUEID" val="821"/>
</p:tagLst>
</file>

<file path=ppt/tags/tag328.xml><?xml version="1.0" encoding="utf-8"?>
<p:tagLst xmlns:p="http://schemas.openxmlformats.org/presentationml/2006/main">
  <p:tag name="AS_UNIQUEID" val="822"/>
</p:tagLst>
</file>

<file path=ppt/tags/tag329.xml><?xml version="1.0" encoding="utf-8"?>
<p:tagLst xmlns:p="http://schemas.openxmlformats.org/presentationml/2006/main">
  <p:tag name="AS_UNIQUEID" val="823"/>
</p:tagLst>
</file>

<file path=ppt/tags/tag33.xml><?xml version="1.0" encoding="utf-8"?>
<p:tagLst xmlns:p="http://schemas.openxmlformats.org/presentationml/2006/main">
  <p:tag name="AS_UNIQUEID" val="531"/>
</p:tagLst>
</file>

<file path=ppt/tags/tag330.xml><?xml version="1.0" encoding="utf-8"?>
<p:tagLst xmlns:p="http://schemas.openxmlformats.org/presentationml/2006/main">
  <p:tag name="AS_UNIQUEID" val="824"/>
</p:tagLst>
</file>

<file path=ppt/tags/tag331.xml><?xml version="1.0" encoding="utf-8"?>
<p:tagLst xmlns:p="http://schemas.openxmlformats.org/presentationml/2006/main">
  <p:tag name="AS_UNIQUEID" val="825"/>
</p:tagLst>
</file>

<file path=ppt/tags/tag332.xml><?xml version="1.0" encoding="utf-8"?>
<p:tagLst xmlns:p="http://schemas.openxmlformats.org/presentationml/2006/main">
  <p:tag name="AS_UNIQUEID" val="826"/>
</p:tagLst>
</file>

<file path=ppt/tags/tag333.xml><?xml version="1.0" encoding="utf-8"?>
<p:tagLst xmlns:p="http://schemas.openxmlformats.org/presentationml/2006/main">
  <p:tag name="AS_UNIQUEID" val="827"/>
</p:tagLst>
</file>

<file path=ppt/tags/tag334.xml><?xml version="1.0" encoding="utf-8"?>
<p:tagLst xmlns:p="http://schemas.openxmlformats.org/presentationml/2006/main">
  <p:tag name="AS_UNIQUEID" val="828"/>
</p:tagLst>
</file>

<file path=ppt/tags/tag335.xml><?xml version="1.0" encoding="utf-8"?>
<p:tagLst xmlns:p="http://schemas.openxmlformats.org/presentationml/2006/main">
  <p:tag name="AS_UNIQUEID" val="829"/>
</p:tagLst>
</file>

<file path=ppt/tags/tag336.xml><?xml version="1.0" encoding="utf-8"?>
<p:tagLst xmlns:p="http://schemas.openxmlformats.org/presentationml/2006/main">
  <p:tag name="AS_UNIQUEID" val="830"/>
</p:tagLst>
</file>

<file path=ppt/tags/tag337.xml><?xml version="1.0" encoding="utf-8"?>
<p:tagLst xmlns:p="http://schemas.openxmlformats.org/presentationml/2006/main">
  <p:tag name="AS_UNIQUEID" val="831"/>
</p:tagLst>
</file>

<file path=ppt/tags/tag338.xml><?xml version="1.0" encoding="utf-8"?>
<p:tagLst xmlns:p="http://schemas.openxmlformats.org/presentationml/2006/main">
  <p:tag name="AS_UNIQUEID" val="832"/>
</p:tagLst>
</file>

<file path=ppt/tags/tag339.xml><?xml version="1.0" encoding="utf-8"?>
<p:tagLst xmlns:p="http://schemas.openxmlformats.org/presentationml/2006/main">
  <p:tag name="AS_UNIQUEID" val="833"/>
</p:tagLst>
</file>

<file path=ppt/tags/tag34.xml><?xml version="1.0" encoding="utf-8"?>
<p:tagLst xmlns:p="http://schemas.openxmlformats.org/presentationml/2006/main">
  <p:tag name="AS_UNIQUEID" val="532"/>
</p:tagLst>
</file>

<file path=ppt/tags/tag340.xml><?xml version="1.0" encoding="utf-8"?>
<p:tagLst xmlns:p="http://schemas.openxmlformats.org/presentationml/2006/main">
  <p:tag name="AS_UNIQUEID" val="834"/>
</p:tagLst>
</file>

<file path=ppt/tags/tag341.xml><?xml version="1.0" encoding="utf-8"?>
<p:tagLst xmlns:p="http://schemas.openxmlformats.org/presentationml/2006/main">
  <p:tag name="AS_UNIQUEID" val="835"/>
</p:tagLst>
</file>

<file path=ppt/tags/tag342.xml><?xml version="1.0" encoding="utf-8"?>
<p:tagLst xmlns:p="http://schemas.openxmlformats.org/presentationml/2006/main">
  <p:tag name="AS_UNIQUEID" val="836"/>
</p:tagLst>
</file>

<file path=ppt/tags/tag343.xml><?xml version="1.0" encoding="utf-8"?>
<p:tagLst xmlns:p="http://schemas.openxmlformats.org/presentationml/2006/main">
  <p:tag name="AS_UNIQUEID" val="837"/>
</p:tagLst>
</file>

<file path=ppt/tags/tag344.xml><?xml version="1.0" encoding="utf-8"?>
<p:tagLst xmlns:p="http://schemas.openxmlformats.org/presentationml/2006/main">
  <p:tag name="AS_UNIQUEID" val="838"/>
</p:tagLst>
</file>

<file path=ppt/tags/tag345.xml><?xml version="1.0" encoding="utf-8"?>
<p:tagLst xmlns:p="http://schemas.openxmlformats.org/presentationml/2006/main">
  <p:tag name="AS_UNIQUEID" val="839"/>
</p:tagLst>
</file>

<file path=ppt/tags/tag346.xml><?xml version="1.0" encoding="utf-8"?>
<p:tagLst xmlns:p="http://schemas.openxmlformats.org/presentationml/2006/main">
  <p:tag name="AS_UNIQUEID" val="840"/>
</p:tagLst>
</file>

<file path=ppt/tags/tag347.xml><?xml version="1.0" encoding="utf-8"?>
<p:tagLst xmlns:p="http://schemas.openxmlformats.org/presentationml/2006/main">
  <p:tag name="AS_UNIQUEID" val="841"/>
</p:tagLst>
</file>

<file path=ppt/tags/tag348.xml><?xml version="1.0" encoding="utf-8"?>
<p:tagLst xmlns:p="http://schemas.openxmlformats.org/presentationml/2006/main">
  <p:tag name="AS_UNIQUEID" val="842"/>
</p:tagLst>
</file>

<file path=ppt/tags/tag349.xml><?xml version="1.0" encoding="utf-8"?>
<p:tagLst xmlns:p="http://schemas.openxmlformats.org/presentationml/2006/main">
  <p:tag name="AS_UNIQUEID" val="843"/>
</p:tagLst>
</file>

<file path=ppt/tags/tag35.xml><?xml version="1.0" encoding="utf-8"?>
<p:tagLst xmlns:p="http://schemas.openxmlformats.org/presentationml/2006/main">
  <p:tag name="AS_UNIQUEID" val="533"/>
</p:tagLst>
</file>

<file path=ppt/tags/tag350.xml><?xml version="1.0" encoding="utf-8"?>
<p:tagLst xmlns:p="http://schemas.openxmlformats.org/presentationml/2006/main">
  <p:tag name="AS_UNIQUEID" val="844"/>
</p:tagLst>
</file>

<file path=ppt/tags/tag351.xml><?xml version="1.0" encoding="utf-8"?>
<p:tagLst xmlns:p="http://schemas.openxmlformats.org/presentationml/2006/main">
  <p:tag name="AS_UNIQUEID" val="845"/>
</p:tagLst>
</file>

<file path=ppt/tags/tag352.xml><?xml version="1.0" encoding="utf-8"?>
<p:tagLst xmlns:p="http://schemas.openxmlformats.org/presentationml/2006/main">
  <p:tag name="AS_UNIQUEID" val="846"/>
</p:tagLst>
</file>

<file path=ppt/tags/tag353.xml><?xml version="1.0" encoding="utf-8"?>
<p:tagLst xmlns:p="http://schemas.openxmlformats.org/presentationml/2006/main">
  <p:tag name="AS_UNIQUEID" val="847"/>
</p:tagLst>
</file>

<file path=ppt/tags/tag354.xml><?xml version="1.0" encoding="utf-8"?>
<p:tagLst xmlns:p="http://schemas.openxmlformats.org/presentationml/2006/main">
  <p:tag name="AS_UNIQUEID" val="848"/>
</p:tagLst>
</file>

<file path=ppt/tags/tag355.xml><?xml version="1.0" encoding="utf-8"?>
<p:tagLst xmlns:p="http://schemas.openxmlformats.org/presentationml/2006/main">
  <p:tag name="AS_UNIQUEID" val="849"/>
</p:tagLst>
</file>

<file path=ppt/tags/tag356.xml><?xml version="1.0" encoding="utf-8"?>
<p:tagLst xmlns:p="http://schemas.openxmlformats.org/presentationml/2006/main">
  <p:tag name="AS_UNIQUEID" val="850"/>
</p:tagLst>
</file>

<file path=ppt/tags/tag357.xml><?xml version="1.0" encoding="utf-8"?>
<p:tagLst xmlns:p="http://schemas.openxmlformats.org/presentationml/2006/main">
  <p:tag name="AS_UNIQUEID" val="851"/>
</p:tagLst>
</file>

<file path=ppt/tags/tag358.xml><?xml version="1.0" encoding="utf-8"?>
<p:tagLst xmlns:p="http://schemas.openxmlformats.org/presentationml/2006/main">
  <p:tag name="AS_UNIQUEID" val="852"/>
</p:tagLst>
</file>

<file path=ppt/tags/tag359.xml><?xml version="1.0" encoding="utf-8"?>
<p:tagLst xmlns:p="http://schemas.openxmlformats.org/presentationml/2006/main">
  <p:tag name="AS_UNIQUEID" val="853"/>
</p:tagLst>
</file>

<file path=ppt/tags/tag36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60.xml><?xml version="1.0" encoding="utf-8"?>
<p:tagLst xmlns:p="http://schemas.openxmlformats.org/presentationml/2006/main">
  <p:tag name="AS_UNIQUEID" val="854"/>
</p:tagLst>
</file>

<file path=ppt/tags/tag361.xml><?xml version="1.0" encoding="utf-8"?>
<p:tagLst xmlns:p="http://schemas.openxmlformats.org/presentationml/2006/main">
  <p:tag name="AS_UNIQUEID" val="855"/>
</p:tagLst>
</file>

<file path=ppt/tags/tag362.xml><?xml version="1.0" encoding="utf-8"?>
<p:tagLst xmlns:p="http://schemas.openxmlformats.org/presentationml/2006/main">
  <p:tag name="AS_UNIQUEID" val="856"/>
</p:tagLst>
</file>

<file path=ppt/tags/tag363.xml><?xml version="1.0" encoding="utf-8"?>
<p:tagLst xmlns:p="http://schemas.openxmlformats.org/presentationml/2006/main">
  <p:tag name="AS_UNIQUEID" val="857"/>
</p:tagLst>
</file>

<file path=ppt/tags/tag364.xml><?xml version="1.0" encoding="utf-8"?>
<p:tagLst xmlns:p="http://schemas.openxmlformats.org/presentationml/2006/main">
  <p:tag name="AS_UNIQUEID" val="858"/>
</p:tagLst>
</file>

<file path=ppt/tags/tag365.xml><?xml version="1.0" encoding="utf-8"?>
<p:tagLst xmlns:p="http://schemas.openxmlformats.org/presentationml/2006/main">
  <p:tag name="AS_UNIQUEID" val="859"/>
</p:tagLst>
</file>

<file path=ppt/tags/tag366.xml><?xml version="1.0" encoding="utf-8"?>
<p:tagLst xmlns:p="http://schemas.openxmlformats.org/presentationml/2006/main">
  <p:tag name="AS_UNIQUEID" val="860"/>
</p:tagLst>
</file>

<file path=ppt/tags/tag367.xml><?xml version="1.0" encoding="utf-8"?>
<p:tagLst xmlns:p="http://schemas.openxmlformats.org/presentationml/2006/main">
  <p:tag name="AS_UNIQUEID" val="861"/>
</p:tagLst>
</file>

<file path=ppt/tags/tag368.xml><?xml version="1.0" encoding="utf-8"?>
<p:tagLst xmlns:p="http://schemas.openxmlformats.org/presentationml/2006/main">
  <p:tag name="AS_UNIQUEID" val="862"/>
</p:tagLst>
</file>

<file path=ppt/tags/tag369.xml><?xml version="1.0" encoding="utf-8"?>
<p:tagLst xmlns:p="http://schemas.openxmlformats.org/presentationml/2006/main">
  <p:tag name="AS_UNIQUEID" val="863"/>
</p:tagLst>
</file>

<file path=ppt/tags/tag37.xml><?xml version="1.0" encoding="utf-8"?>
<p:tagLst xmlns:p="http://schemas.openxmlformats.org/presentationml/2006/main">
  <p:tag name="AS_UNIQUEID" val="534"/>
</p:tagLst>
</file>

<file path=ppt/tags/tag370.xml><?xml version="1.0" encoding="utf-8"?>
<p:tagLst xmlns:p="http://schemas.openxmlformats.org/presentationml/2006/main">
  <p:tag name="AS_UNIQUEID" val="864"/>
</p:tagLst>
</file>

<file path=ppt/tags/tag371.xml><?xml version="1.0" encoding="utf-8"?>
<p:tagLst xmlns:p="http://schemas.openxmlformats.org/presentationml/2006/main">
  <p:tag name="AS_UNIQUEID" val="865"/>
</p:tagLst>
</file>

<file path=ppt/tags/tag372.xml><?xml version="1.0" encoding="utf-8"?>
<p:tagLst xmlns:p="http://schemas.openxmlformats.org/presentationml/2006/main">
  <p:tag name="AS_UNIQUEID" val="866"/>
</p:tagLst>
</file>

<file path=ppt/tags/tag373.xml><?xml version="1.0" encoding="utf-8"?>
<p:tagLst xmlns:p="http://schemas.openxmlformats.org/presentationml/2006/main">
  <p:tag name="AS_UNIQUEID" val="867"/>
</p:tagLst>
</file>

<file path=ppt/tags/tag374.xml><?xml version="1.0" encoding="utf-8"?>
<p:tagLst xmlns:p="http://schemas.openxmlformats.org/presentationml/2006/main">
  <p:tag name="AS_UNIQUEID" val="868"/>
</p:tagLst>
</file>

<file path=ppt/tags/tag375.xml><?xml version="1.0" encoding="utf-8"?>
<p:tagLst xmlns:p="http://schemas.openxmlformats.org/presentationml/2006/main">
  <p:tag name="AS_UNIQUEID" val="869"/>
</p:tagLst>
</file>

<file path=ppt/tags/tag376.xml><?xml version="1.0" encoding="utf-8"?>
<p:tagLst xmlns:p="http://schemas.openxmlformats.org/presentationml/2006/main">
  <p:tag name="AS_UNIQUEID" val="870"/>
</p:tagLst>
</file>

<file path=ppt/tags/tag377.xml><?xml version="1.0" encoding="utf-8"?>
<p:tagLst xmlns:p="http://schemas.openxmlformats.org/presentationml/2006/main">
  <p:tag name="AS_UNIQUEID" val="871"/>
</p:tagLst>
</file>

<file path=ppt/tags/tag378.xml><?xml version="1.0" encoding="utf-8"?>
<p:tagLst xmlns:p="http://schemas.openxmlformats.org/presentationml/2006/main">
  <p:tag name="AS_UNIQUEID" val="872"/>
</p:tagLst>
</file>

<file path=ppt/tags/tag379.xml><?xml version="1.0" encoding="utf-8"?>
<p:tagLst xmlns:p="http://schemas.openxmlformats.org/presentationml/2006/main">
  <p:tag name="AS_UNIQUEID" val="873"/>
</p:tagLst>
</file>

<file path=ppt/tags/tag38.xml><?xml version="1.0" encoding="utf-8"?>
<p:tagLst xmlns:p="http://schemas.openxmlformats.org/presentationml/2006/main">
  <p:tag name="AS_UNIQUEID" val="535"/>
</p:tagLst>
</file>

<file path=ppt/tags/tag380.xml><?xml version="1.0" encoding="utf-8"?>
<p:tagLst xmlns:p="http://schemas.openxmlformats.org/presentationml/2006/main">
  <p:tag name="AS_UNIQUEID" val="874"/>
</p:tagLst>
</file>

<file path=ppt/tags/tag381.xml><?xml version="1.0" encoding="utf-8"?>
<p:tagLst xmlns:p="http://schemas.openxmlformats.org/presentationml/2006/main">
  <p:tag name="AS_UNIQUEID" val="875"/>
</p:tagLst>
</file>

<file path=ppt/tags/tag382.xml><?xml version="1.0" encoding="utf-8"?>
<p:tagLst xmlns:p="http://schemas.openxmlformats.org/presentationml/2006/main">
  <p:tag name="AS_UNIQUEID" val="876"/>
</p:tagLst>
</file>

<file path=ppt/tags/tag383.xml><?xml version="1.0" encoding="utf-8"?>
<p:tagLst xmlns:p="http://schemas.openxmlformats.org/presentationml/2006/main">
  <p:tag name="AS_UNIQUEID" val="877"/>
</p:tagLst>
</file>

<file path=ppt/tags/tag384.xml><?xml version="1.0" encoding="utf-8"?>
<p:tagLst xmlns:p="http://schemas.openxmlformats.org/presentationml/2006/main">
  <p:tag name="AS_UNIQUEID" val="878"/>
</p:tagLst>
</file>

<file path=ppt/tags/tag385.xml><?xml version="1.0" encoding="utf-8"?>
<p:tagLst xmlns:p="http://schemas.openxmlformats.org/presentationml/2006/main">
  <p:tag name="AS_UNIQUEID" val="879"/>
</p:tagLst>
</file>

<file path=ppt/tags/tag386.xml><?xml version="1.0" encoding="utf-8"?>
<p:tagLst xmlns:p="http://schemas.openxmlformats.org/presentationml/2006/main">
  <p:tag name="AS_UNIQUEID" val="880"/>
</p:tagLst>
</file>

<file path=ppt/tags/tag387.xml><?xml version="1.0" encoding="utf-8"?>
<p:tagLst xmlns:p="http://schemas.openxmlformats.org/presentationml/2006/main">
  <p:tag name="AS_UNIQUEID" val="881"/>
</p:tagLst>
</file>

<file path=ppt/tags/tag388.xml><?xml version="1.0" encoding="utf-8"?>
<p:tagLst xmlns:p="http://schemas.openxmlformats.org/presentationml/2006/main">
  <p:tag name="AS_UNIQUEID" val="882"/>
</p:tagLst>
</file>

<file path=ppt/tags/tag389.xml><?xml version="1.0" encoding="utf-8"?>
<p:tagLst xmlns:p="http://schemas.openxmlformats.org/presentationml/2006/main">
  <p:tag name="AS_UNIQUEID" val="883"/>
</p:tagLst>
</file>

<file path=ppt/tags/tag39.xml><?xml version="1.0" encoding="utf-8"?>
<p:tagLst xmlns:p="http://schemas.openxmlformats.org/presentationml/2006/main">
  <p:tag name="AS_UNIQUEID" val="536"/>
</p:tagLst>
</file>

<file path=ppt/tags/tag390.xml><?xml version="1.0" encoding="utf-8"?>
<p:tagLst xmlns:p="http://schemas.openxmlformats.org/presentationml/2006/main">
  <p:tag name="AS_UNIQUEID" val="884"/>
</p:tagLst>
</file>

<file path=ppt/tags/tag391.xml><?xml version="1.0" encoding="utf-8"?>
<p:tagLst xmlns:p="http://schemas.openxmlformats.org/presentationml/2006/main">
  <p:tag name="AS_UNIQUEID" val="885"/>
</p:tagLst>
</file>

<file path=ppt/tags/tag392.xml><?xml version="1.0" encoding="utf-8"?>
<p:tagLst xmlns:p="http://schemas.openxmlformats.org/presentationml/2006/main">
  <p:tag name="AS_UNIQUEID" val="886"/>
</p:tagLst>
</file>

<file path=ppt/tags/tag393.xml><?xml version="1.0" encoding="utf-8"?>
<p:tagLst xmlns:p="http://schemas.openxmlformats.org/presentationml/2006/main">
  <p:tag name="AS_UNIQUEID" val="887"/>
</p:tagLst>
</file>

<file path=ppt/tags/tag394.xml><?xml version="1.0" encoding="utf-8"?>
<p:tagLst xmlns:p="http://schemas.openxmlformats.org/presentationml/2006/main">
  <p:tag name="AS_UNIQUEID" val="888"/>
</p:tagLst>
</file>

<file path=ppt/tags/tag395.xml><?xml version="1.0" encoding="utf-8"?>
<p:tagLst xmlns:p="http://schemas.openxmlformats.org/presentationml/2006/main">
  <p:tag name="AS_UNIQUEID" val="889"/>
</p:tagLst>
</file>

<file path=ppt/tags/tag396.xml><?xml version="1.0" encoding="utf-8"?>
<p:tagLst xmlns:p="http://schemas.openxmlformats.org/presentationml/2006/main">
  <p:tag name="AS_UNIQUEID" val="890"/>
</p:tagLst>
</file>

<file path=ppt/tags/tag397.xml><?xml version="1.0" encoding="utf-8"?>
<p:tagLst xmlns:p="http://schemas.openxmlformats.org/presentationml/2006/main">
  <p:tag name="AS_UNIQUEID" val="891"/>
</p:tagLst>
</file>

<file path=ppt/tags/tag398.xml><?xml version="1.0" encoding="utf-8"?>
<p:tagLst xmlns:p="http://schemas.openxmlformats.org/presentationml/2006/main">
  <p:tag name="AS_UNIQUEID" val="892"/>
</p:tagLst>
</file>

<file path=ppt/tags/tag399.xml><?xml version="1.0" encoding="utf-8"?>
<p:tagLst xmlns:p="http://schemas.openxmlformats.org/presentationml/2006/main">
  <p:tag name="AS_UNIQUEID" val="893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7"/>
</p:tagLst>
</file>

<file path=ppt/tags/tag400.xml><?xml version="1.0" encoding="utf-8"?>
<p:tagLst xmlns:p="http://schemas.openxmlformats.org/presentationml/2006/main">
  <p:tag name="AS_UNIQUEID" val="894"/>
</p:tagLst>
</file>

<file path=ppt/tags/tag401.xml><?xml version="1.0" encoding="utf-8"?>
<p:tagLst xmlns:p="http://schemas.openxmlformats.org/presentationml/2006/main">
  <p:tag name="AS_UNIQUEID" val="895"/>
</p:tagLst>
</file>

<file path=ppt/tags/tag402.xml><?xml version="1.0" encoding="utf-8"?>
<p:tagLst xmlns:p="http://schemas.openxmlformats.org/presentationml/2006/main">
  <p:tag name="AS_UNIQUEID" val="896"/>
</p:tagLst>
</file>

<file path=ppt/tags/tag403.xml><?xml version="1.0" encoding="utf-8"?>
<p:tagLst xmlns:p="http://schemas.openxmlformats.org/presentationml/2006/main">
  <p:tag name="AS_UNIQUEID" val="897"/>
</p:tagLst>
</file>

<file path=ppt/tags/tag404.xml><?xml version="1.0" encoding="utf-8"?>
<p:tagLst xmlns:p="http://schemas.openxmlformats.org/presentationml/2006/main">
  <p:tag name="AS_UNIQUEID" val="898"/>
</p:tagLst>
</file>

<file path=ppt/tags/tag405.xml><?xml version="1.0" encoding="utf-8"?>
<p:tagLst xmlns:p="http://schemas.openxmlformats.org/presentationml/2006/main">
  <p:tag name="AS_UNIQUEID" val="899"/>
</p:tagLst>
</file>

<file path=ppt/tags/tag406.xml><?xml version="1.0" encoding="utf-8"?>
<p:tagLst xmlns:p="http://schemas.openxmlformats.org/presentationml/2006/main">
  <p:tag name="AS_UNIQUEID" val="900"/>
</p:tagLst>
</file>

<file path=ppt/tags/tag407.xml><?xml version="1.0" encoding="utf-8"?>
<p:tagLst xmlns:p="http://schemas.openxmlformats.org/presentationml/2006/main">
  <p:tag name="AS_UNIQUEID" val="901"/>
</p:tagLst>
</file>

<file path=ppt/tags/tag408.xml><?xml version="1.0" encoding="utf-8"?>
<p:tagLst xmlns:p="http://schemas.openxmlformats.org/presentationml/2006/main">
  <p:tag name="AS_UNIQUEID" val="902"/>
</p:tagLst>
</file>

<file path=ppt/tags/tag409.xml><?xml version="1.0" encoding="utf-8"?>
<p:tagLst xmlns:p="http://schemas.openxmlformats.org/presentationml/2006/main">
  <p:tag name="AS_UNIQUEID" val="903"/>
</p:tagLst>
</file>

<file path=ppt/tags/tag41.xml><?xml version="1.0" encoding="utf-8"?>
<p:tagLst xmlns:p="http://schemas.openxmlformats.org/presentationml/2006/main">
  <p:tag name="AS_UNIQUEID" val="538"/>
</p:tagLst>
</file>

<file path=ppt/tags/tag410.xml><?xml version="1.0" encoding="utf-8"?>
<p:tagLst xmlns:p="http://schemas.openxmlformats.org/presentationml/2006/main">
  <p:tag name="AS_UNIQUEID" val="904"/>
</p:tagLst>
</file>

<file path=ppt/tags/tag411.xml><?xml version="1.0" encoding="utf-8"?>
<p:tagLst xmlns:p="http://schemas.openxmlformats.org/presentationml/2006/main">
  <p:tag name="AS_UNIQUEID" val="905"/>
</p:tagLst>
</file>

<file path=ppt/tags/tag412.xml><?xml version="1.0" encoding="utf-8"?>
<p:tagLst xmlns:p="http://schemas.openxmlformats.org/presentationml/2006/main">
  <p:tag name="AS_UNIQUEID" val="906"/>
</p:tagLst>
</file>

<file path=ppt/tags/tag413.xml><?xml version="1.0" encoding="utf-8"?>
<p:tagLst xmlns:p="http://schemas.openxmlformats.org/presentationml/2006/main">
  <p:tag name="AS_UNIQUEID" val="907"/>
</p:tagLst>
</file>

<file path=ppt/tags/tag414.xml><?xml version="1.0" encoding="utf-8"?>
<p:tagLst xmlns:p="http://schemas.openxmlformats.org/presentationml/2006/main">
  <p:tag name="AS_UNIQUEID" val="908"/>
</p:tagLst>
</file>

<file path=ppt/tags/tag415.xml><?xml version="1.0" encoding="utf-8"?>
<p:tagLst xmlns:p="http://schemas.openxmlformats.org/presentationml/2006/main">
  <p:tag name="AS_UNIQUEID" val="909"/>
</p:tagLst>
</file>

<file path=ppt/tags/tag416.xml><?xml version="1.0" encoding="utf-8"?>
<p:tagLst xmlns:p="http://schemas.openxmlformats.org/presentationml/2006/main">
  <p:tag name="AS_UNIQUEID" val="910"/>
</p:tagLst>
</file>

<file path=ppt/tags/tag417.xml><?xml version="1.0" encoding="utf-8"?>
<p:tagLst xmlns:p="http://schemas.openxmlformats.org/presentationml/2006/main">
  <p:tag name="AS_UNIQUEID" val="911"/>
</p:tagLst>
</file>

<file path=ppt/tags/tag418.xml><?xml version="1.0" encoding="utf-8"?>
<p:tagLst xmlns:p="http://schemas.openxmlformats.org/presentationml/2006/main">
  <p:tag name="AS_UNIQUEID" val="912"/>
</p:tagLst>
</file>

<file path=ppt/tags/tag419.xml><?xml version="1.0" encoding="utf-8"?>
<p:tagLst xmlns:p="http://schemas.openxmlformats.org/presentationml/2006/main">
  <p:tag name="AS_UNIQUEID" val="913"/>
</p:tagLst>
</file>

<file path=ppt/tags/tag42.xml><?xml version="1.0" encoding="utf-8"?>
<p:tagLst xmlns:p="http://schemas.openxmlformats.org/presentationml/2006/main">
  <p:tag name="AS_UNIQUEID" val="539"/>
</p:tagLst>
</file>

<file path=ppt/tags/tag420.xml><?xml version="1.0" encoding="utf-8"?>
<p:tagLst xmlns:p="http://schemas.openxmlformats.org/presentationml/2006/main">
  <p:tag name="AS_UNIQUEID" val="914"/>
</p:tagLst>
</file>

<file path=ppt/tags/tag421.xml><?xml version="1.0" encoding="utf-8"?>
<p:tagLst xmlns:p="http://schemas.openxmlformats.org/presentationml/2006/main">
  <p:tag name="AS_UNIQUEID" val="915"/>
</p:tagLst>
</file>

<file path=ppt/tags/tag422.xml><?xml version="1.0" encoding="utf-8"?>
<p:tagLst xmlns:p="http://schemas.openxmlformats.org/presentationml/2006/main">
  <p:tag name="AS_UNIQUEID" val="916"/>
</p:tagLst>
</file>

<file path=ppt/tags/tag423.xml><?xml version="1.0" encoding="utf-8"?>
<p:tagLst xmlns:p="http://schemas.openxmlformats.org/presentationml/2006/main">
  <p:tag name="AS_UNIQUEID" val="917"/>
</p:tagLst>
</file>

<file path=ppt/tags/tag424.xml><?xml version="1.0" encoding="utf-8"?>
<p:tagLst xmlns:p="http://schemas.openxmlformats.org/presentationml/2006/main">
  <p:tag name="AS_UNIQUEID" val="918"/>
</p:tagLst>
</file>

<file path=ppt/tags/tag425.xml><?xml version="1.0" encoding="utf-8"?>
<p:tagLst xmlns:p="http://schemas.openxmlformats.org/presentationml/2006/main">
  <p:tag name="AS_UNIQUEID" val="919"/>
</p:tagLst>
</file>

<file path=ppt/tags/tag426.xml><?xml version="1.0" encoding="utf-8"?>
<p:tagLst xmlns:p="http://schemas.openxmlformats.org/presentationml/2006/main">
  <p:tag name="AS_UNIQUEID" val="920"/>
</p:tagLst>
</file>

<file path=ppt/tags/tag427.xml><?xml version="1.0" encoding="utf-8"?>
<p:tagLst xmlns:p="http://schemas.openxmlformats.org/presentationml/2006/main">
  <p:tag name="AS_UNIQUEID" val="921"/>
</p:tagLst>
</file>

<file path=ppt/tags/tag428.xml><?xml version="1.0" encoding="utf-8"?>
<p:tagLst xmlns:p="http://schemas.openxmlformats.org/presentationml/2006/main">
  <p:tag name="AS_UNIQUEID" val="922"/>
</p:tagLst>
</file>

<file path=ppt/tags/tag429.xml><?xml version="1.0" encoding="utf-8"?>
<p:tagLst xmlns:p="http://schemas.openxmlformats.org/presentationml/2006/main">
  <p:tag name="AS_UNIQUEID" val="923"/>
</p:tagLst>
</file>

<file path=ppt/tags/tag43.xml><?xml version="1.0" encoding="utf-8"?>
<p:tagLst xmlns:p="http://schemas.openxmlformats.org/presentationml/2006/main">
  <p:tag name="AS_UNIQUEID" val="540"/>
</p:tagLst>
</file>

<file path=ppt/tags/tag430.xml><?xml version="1.0" encoding="utf-8"?>
<p:tagLst xmlns:p="http://schemas.openxmlformats.org/presentationml/2006/main">
  <p:tag name="AS_UNIQUEID" val="924"/>
</p:tagLst>
</file>

<file path=ppt/tags/tag431.xml><?xml version="1.0" encoding="utf-8"?>
<p:tagLst xmlns:p="http://schemas.openxmlformats.org/presentationml/2006/main">
  <p:tag name="AS_UNIQUEID" val="925"/>
</p:tagLst>
</file>

<file path=ppt/tags/tag432.xml><?xml version="1.0" encoding="utf-8"?>
<p:tagLst xmlns:p="http://schemas.openxmlformats.org/presentationml/2006/main">
  <p:tag name="AS_UNIQUEID" val="926"/>
</p:tagLst>
</file>

<file path=ppt/tags/tag433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</p:tagLst>
</file>

<file path=ppt/tags/tag44.xml><?xml version="1.0" encoding="utf-8"?>
<p:tagLst xmlns:p="http://schemas.openxmlformats.org/presentationml/2006/main">
  <p:tag name="AS_UNIQUEID" val="541"/>
</p:tagLst>
</file>

<file path=ppt/tags/tag45.xml><?xml version="1.0" encoding="utf-8"?>
<p:tagLst xmlns:p="http://schemas.openxmlformats.org/presentationml/2006/main">
  <p:tag name="AS_UNIQUEID" val="542"/>
</p:tagLst>
</file>

<file path=ppt/tags/tag46.xml><?xml version="1.0" encoding="utf-8"?>
<p:tagLst xmlns:p="http://schemas.openxmlformats.org/presentationml/2006/main">
  <p:tag name="AS_UNIQUEID" val="543"/>
</p:tagLst>
</file>

<file path=ppt/tags/tag47.xml><?xml version="1.0" encoding="utf-8"?>
<p:tagLst xmlns:p="http://schemas.openxmlformats.org/presentationml/2006/main">
  <p:tag name="AS_UNIQUEID" val="544"/>
</p:tagLst>
</file>

<file path=ppt/tags/tag48.xml><?xml version="1.0" encoding="utf-8"?>
<p:tagLst xmlns:p="http://schemas.openxmlformats.org/presentationml/2006/main">
  <p:tag name="AS_UNIQUEID" val="545"/>
</p:tagLst>
</file>

<file path=ppt/tags/tag49.xml><?xml version="1.0" encoding="utf-8"?>
<p:tagLst xmlns:p="http://schemas.openxmlformats.org/presentationml/2006/main">
  <p:tag name="AS_UNIQUEID" val="546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7"/>
</p:tagLst>
</file>

<file path=ppt/tags/tag51.xml><?xml version="1.0" encoding="utf-8"?>
<p:tagLst xmlns:p="http://schemas.openxmlformats.org/presentationml/2006/main">
  <p:tag name="AS_UNIQUEID" val="548"/>
</p:tagLst>
</file>

<file path=ppt/tags/tag52.xml><?xml version="1.0" encoding="utf-8"?>
<p:tagLst xmlns:p="http://schemas.openxmlformats.org/presentationml/2006/main">
  <p:tag name="AS_UNIQUEID" val="549"/>
</p:tagLst>
</file>

<file path=ppt/tags/tag53.xml><?xml version="1.0" encoding="utf-8"?>
<p:tagLst xmlns:p="http://schemas.openxmlformats.org/presentationml/2006/main">
  <p:tag name="AS_UNIQUEID" val="550"/>
</p:tagLst>
</file>

<file path=ppt/tags/tag54.xml><?xml version="1.0" encoding="utf-8"?>
<p:tagLst xmlns:p="http://schemas.openxmlformats.org/presentationml/2006/main">
  <p:tag name="AS_UNIQUEID" val="551"/>
</p:tagLst>
</file>

<file path=ppt/tags/tag55.xml><?xml version="1.0" encoding="utf-8"?>
<p:tagLst xmlns:p="http://schemas.openxmlformats.org/presentationml/2006/main">
  <p:tag name="AS_UNIQUEID" val="552"/>
</p:tagLst>
</file>

<file path=ppt/tags/tag56.xml><?xml version="1.0" encoding="utf-8"?>
<p:tagLst xmlns:p="http://schemas.openxmlformats.org/presentationml/2006/main">
  <p:tag name="AS_UNIQUEID" val="553"/>
</p:tagLst>
</file>

<file path=ppt/tags/tag57.xml><?xml version="1.0" encoding="utf-8"?>
<p:tagLst xmlns:p="http://schemas.openxmlformats.org/presentationml/2006/main">
  <p:tag name="AS_UNIQUEID" val="554"/>
</p:tagLst>
</file>

<file path=ppt/tags/tag58.xml><?xml version="1.0" encoding="utf-8"?>
<p:tagLst xmlns:p="http://schemas.openxmlformats.org/presentationml/2006/main">
  <p:tag name="AS_UNIQUEID" val="555"/>
</p:tagLst>
</file>

<file path=ppt/tags/tag59.xml><?xml version="1.0" encoding="utf-8"?>
<p:tagLst xmlns:p="http://schemas.openxmlformats.org/presentationml/2006/main">
  <p:tag name="AS_UNIQUEID" val="556"/>
  <p:tag name="KSO_WM_DIAGRAM_VIRTUALLY_FRAME" val="{&quot;height&quot;:36.25,&quot;left&quot;:37.95,&quot;top&quot;:153.87503937007872,&quot;width&quot;:454}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7"/>
</p:tagLst>
</file>

<file path=ppt/tags/tag61.xml><?xml version="1.0" encoding="utf-8"?>
<p:tagLst xmlns:p="http://schemas.openxmlformats.org/presentationml/2006/main">
  <p:tag name="AS_UNIQUEID" val="558"/>
</p:tagLst>
</file>

<file path=ppt/tags/tag62.xml><?xml version="1.0" encoding="utf-8"?>
<p:tagLst xmlns:p="http://schemas.openxmlformats.org/presentationml/2006/main">
  <p:tag name="AS_UNIQUEID" val="559"/>
</p:tagLst>
</file>

<file path=ppt/tags/tag63.xml><?xml version="1.0" encoding="utf-8"?>
<p:tagLst xmlns:p="http://schemas.openxmlformats.org/presentationml/2006/main">
  <p:tag name="AS_UNIQUEID" val="498"/>
</p:tagLst>
</file>

<file path=ppt/tags/tag64.xml><?xml version="1.0" encoding="utf-8"?>
<p:tagLst xmlns:p="http://schemas.openxmlformats.org/presentationml/2006/main">
  <p:tag name="AS_UNIQUEID" val="560"/>
</p:tagLst>
</file>

<file path=ppt/tags/tag65.xml><?xml version="1.0" encoding="utf-8"?>
<p:tagLst xmlns:p="http://schemas.openxmlformats.org/presentationml/2006/main">
  <p:tag name="AS_UNIQUEID" val="561"/>
</p:tagLst>
</file>

<file path=ppt/tags/tag66.xml><?xml version="1.0" encoding="utf-8"?>
<p:tagLst xmlns:p="http://schemas.openxmlformats.org/presentationml/2006/main">
  <p:tag name="AS_UNIQUEID" val="562"/>
</p:tagLst>
</file>

<file path=ppt/tags/tag67.xml><?xml version="1.0" encoding="utf-8"?>
<p:tagLst xmlns:p="http://schemas.openxmlformats.org/presentationml/2006/main">
  <p:tag name="AS_UNIQUEID" val="563"/>
</p:tagLst>
</file>

<file path=ppt/tags/tag68.xml><?xml version="1.0" encoding="utf-8"?>
<p:tagLst xmlns:p="http://schemas.openxmlformats.org/presentationml/2006/main">
  <p:tag name="AS_UNIQUEID" val="564"/>
</p:tagLst>
</file>

<file path=ppt/tags/tag69.xml><?xml version="1.0" encoding="utf-8"?>
<p:tagLst xmlns:p="http://schemas.openxmlformats.org/presentationml/2006/main">
  <p:tag name="AS_UNIQUEID" val="565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KSO_WM_SPECIAL_SOURCE" val="bdnull"/>
</p:tagLst>
</file>

<file path=ppt/tags/tag71.xml><?xml version="1.0" encoding="utf-8"?>
<p:tagLst xmlns:p="http://schemas.openxmlformats.org/presentationml/2006/main">
  <p:tag name="AS_UNIQUEID" val="566"/>
</p:tagLst>
</file>

<file path=ppt/tags/tag72.xml><?xml version="1.0" encoding="utf-8"?>
<p:tagLst xmlns:p="http://schemas.openxmlformats.org/presentationml/2006/main">
  <p:tag name="AS_UNIQUEID" val="567"/>
  <p:tag name="KSO_WM_DIAGRAM_VIRTUALLY_FRAME" val="{&quot;height&quot;:407.40023622047244,&quot;left&quot;:128.5,&quot;top&quot;:94.19881889763778,&quot;width&quot;:763.1}"/>
</p:tagLst>
</file>

<file path=ppt/tags/tag73.xml><?xml version="1.0" encoding="utf-8"?>
<p:tagLst xmlns:p="http://schemas.openxmlformats.org/presentationml/2006/main">
  <p:tag name="AS_UNIQUEID" val="568"/>
  <p:tag name="KSO_WM_DIAGRAM_VIRTUALLY_FRAME" val="{&quot;height&quot;:407.40023622047244,&quot;left&quot;:128.5,&quot;top&quot;:94.19881889763778,&quot;width&quot;:763.1}"/>
</p:tagLst>
</file>

<file path=ppt/tags/tag74.xml><?xml version="1.0" encoding="utf-8"?>
<p:tagLst xmlns:p="http://schemas.openxmlformats.org/presentationml/2006/main">
  <p:tag name="AS_UNIQUEID" val="569"/>
</p:tagLst>
</file>

<file path=ppt/tags/tag75.xml><?xml version="1.0" encoding="utf-8"?>
<p:tagLst xmlns:p="http://schemas.openxmlformats.org/presentationml/2006/main">
  <p:tag name="AS_UNIQUEID" val="570"/>
  <p:tag name="KSO_WM_DIAGRAM_VIRTUALLY_FRAME" val="{&quot;height&quot;:407.40023622047244,&quot;left&quot;:128.5,&quot;top&quot;:94.19881889763778,&quot;width&quot;:763.1}"/>
</p:tagLst>
</file>

<file path=ppt/tags/tag76.xml><?xml version="1.0" encoding="utf-8"?>
<p:tagLst xmlns:p="http://schemas.openxmlformats.org/presentationml/2006/main">
  <p:tag name="AS_UNIQUEID" val="571"/>
  <p:tag name="KSO_WM_DIAGRAM_VIRTUALLY_FRAME" val="{&quot;height&quot;:407.40023622047244,&quot;left&quot;:128.5,&quot;top&quot;:94.19881889763778,&quot;width&quot;:763.1}"/>
</p:tagLst>
</file>

<file path=ppt/tags/tag77.xml><?xml version="1.0" encoding="utf-8"?>
<p:tagLst xmlns:p="http://schemas.openxmlformats.org/presentationml/2006/main">
  <p:tag name="AS_UNIQUEID" val="572"/>
  <p:tag name="KSO_WM_DIAGRAM_VIRTUALLY_FRAME" val="{&quot;height&quot;:407.40023622047244,&quot;left&quot;:128.5,&quot;top&quot;:94.19881889763778,&quot;width&quot;:763.1}"/>
</p:tagLst>
</file>

<file path=ppt/tags/tag78.xml><?xml version="1.0" encoding="utf-8"?>
<p:tagLst xmlns:p="http://schemas.openxmlformats.org/presentationml/2006/main">
  <p:tag name="AS_UNIQUEID" val="573"/>
  <p:tag name="KSO_WM_DIAGRAM_VIRTUALLY_FRAME" val="{&quot;height&quot;:407.40023622047244,&quot;left&quot;:128.5,&quot;top&quot;:94.19881889763778,&quot;width&quot;:763.1}"/>
</p:tagLst>
</file>

<file path=ppt/tags/tag79.xml><?xml version="1.0" encoding="utf-8"?>
<p:tagLst xmlns:p="http://schemas.openxmlformats.org/presentationml/2006/main">
  <p:tag name="AS_UNIQUEID" val="574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5"/>
  <p:tag name="KSO_WM_DIAGRAM_VIRTUALLY_FRAME" val="{&quot;height&quot;:407.40023622047244,&quot;left&quot;:128.5,&quot;top&quot;:94.19881889763778,&quot;width&quot;:763.1}"/>
</p:tagLst>
</file>

<file path=ppt/tags/tag81.xml><?xml version="1.0" encoding="utf-8"?>
<p:tagLst xmlns:p="http://schemas.openxmlformats.org/presentationml/2006/main">
  <p:tag name="AS_UNIQUEID" val="576"/>
  <p:tag name="KSO_WM_DIAGRAM_VIRTUALLY_FRAME" val="{&quot;height&quot;:407.40023622047244,&quot;left&quot;:128.5,&quot;top&quot;:94.19881889763778,&quot;width&quot;:763.1}"/>
</p:tagLst>
</file>

<file path=ppt/tags/tag82.xml><?xml version="1.0" encoding="utf-8"?>
<p:tagLst xmlns:p="http://schemas.openxmlformats.org/presentationml/2006/main">
  <p:tag name="AS_UNIQUEID" val="577"/>
  <p:tag name="KSO_WM_DIAGRAM_VIRTUALLY_FRAME" val="{&quot;height&quot;:407.40023622047244,&quot;left&quot;:128.5,&quot;top&quot;:94.19881889763778,&quot;width&quot;:763.1}"/>
</p:tagLst>
</file>

<file path=ppt/tags/tag83.xml><?xml version="1.0" encoding="utf-8"?>
<p:tagLst xmlns:p="http://schemas.openxmlformats.org/presentationml/2006/main">
  <p:tag name="AS_UNIQUEID" val="578"/>
</p:tagLst>
</file>

<file path=ppt/tags/tag84.xml><?xml version="1.0" encoding="utf-8"?>
<p:tagLst xmlns:p="http://schemas.openxmlformats.org/presentationml/2006/main">
  <p:tag name="AS_UNIQUEID" val="579"/>
  <p:tag name="KSO_WM_DIAGRAM_VIRTUALLY_FRAME" val="{&quot;height&quot;:407.40023622047244,&quot;left&quot;:128.5,&quot;top&quot;:94.19881889763778,&quot;width&quot;:763.1}"/>
</p:tagLst>
</file>

<file path=ppt/tags/tag85.xml><?xml version="1.0" encoding="utf-8"?>
<p:tagLst xmlns:p="http://schemas.openxmlformats.org/presentationml/2006/main">
  <p:tag name="AS_UNIQUEID" val="580"/>
  <p:tag name="KSO_WM_DIAGRAM_VIRTUALLY_FRAME" val="{&quot;height&quot;:407.40023622047244,&quot;left&quot;:128.5,&quot;top&quot;:94.19881889763778,&quot;width&quot;:763.1}"/>
</p:tagLst>
</file>

<file path=ppt/tags/tag86.xml><?xml version="1.0" encoding="utf-8"?>
<p:tagLst xmlns:p="http://schemas.openxmlformats.org/presentationml/2006/main">
  <p:tag name="AS_UNIQUEID" val="581"/>
  <p:tag name="KSO_WM_DIAGRAM_VIRTUALLY_FRAME" val="{&quot;height&quot;:407.40023622047244,&quot;left&quot;:128.5,&quot;top&quot;:94.19881889763778,&quot;width&quot;:763.1}"/>
</p:tagLst>
</file>

<file path=ppt/tags/tag87.xml><?xml version="1.0" encoding="utf-8"?>
<p:tagLst xmlns:p="http://schemas.openxmlformats.org/presentationml/2006/main">
  <p:tag name="AS_UNIQUEID" val="582"/>
  <p:tag name="KSO_WM_DIAGRAM_VIRTUALLY_FRAME" val="{&quot;height&quot;:407.40023622047244,&quot;left&quot;:128.5,&quot;top&quot;:94.19881889763778,&quot;width&quot;:763.1}"/>
</p:tagLst>
</file>

<file path=ppt/tags/tag88.xml><?xml version="1.0" encoding="utf-8"?>
<p:tagLst xmlns:p="http://schemas.openxmlformats.org/presentationml/2006/main">
  <p:tag name="AS_UNIQUEID" val="583"/>
  <p:tag name="KSO_WM_DIAGRAM_VIRTUALLY_FRAME" val="{&quot;height&quot;:407.40023622047244,&quot;left&quot;:128.5,&quot;top&quot;:94.19881889763778,&quot;width&quot;:763.1}"/>
</p:tagLst>
</file>

<file path=ppt/tags/tag89.xml><?xml version="1.0" encoding="utf-8"?>
<p:tagLst xmlns:p="http://schemas.openxmlformats.org/presentationml/2006/main">
  <p:tag name="AS_UNIQUEID" val="584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5"/>
  <p:tag name="KSO_WM_DIAGRAM_VIRTUALLY_FRAME" val="{&quot;height&quot;:407.40023622047244,&quot;left&quot;:128.5,&quot;top&quot;:94.19881889763778,&quot;width&quot;:763.1}"/>
</p:tagLst>
</file>

<file path=ppt/tags/tag91.xml><?xml version="1.0" encoding="utf-8"?>
<p:tagLst xmlns:p="http://schemas.openxmlformats.org/presentationml/2006/main">
  <p:tag name="AS_UNIQUEID" val="586"/>
  <p:tag name="KSO_WM_DIAGRAM_VIRTUALLY_FRAME" val="{&quot;height&quot;:407.40023622047244,&quot;left&quot;:128.5,&quot;top&quot;:94.19881889763778,&quot;width&quot;:763.1}"/>
</p:tagLst>
</file>

<file path=ppt/tags/tag92.xml><?xml version="1.0" encoding="utf-8"?>
<p:tagLst xmlns:p="http://schemas.openxmlformats.org/presentationml/2006/main">
  <p:tag name="AS_UNIQUEID" val="587"/>
  <p:tag name="KSO_WM_DIAGRAM_VIRTUALLY_FRAME" val="{&quot;height&quot;:407.40023622047244,&quot;left&quot;:128.5,&quot;top&quot;:94.19881889763778,&quot;width&quot;:763.1}"/>
</p:tagLst>
</file>

<file path=ppt/tags/tag93.xml><?xml version="1.0" encoding="utf-8"?>
<p:tagLst xmlns:p="http://schemas.openxmlformats.org/presentationml/2006/main">
  <p:tag name="AS_UNIQUEID" val="588"/>
  <p:tag name="KSO_WM_DIAGRAM_VIRTUALLY_FRAME" val="{&quot;height&quot;:407.40023622047244,&quot;left&quot;:128.5,&quot;top&quot;:94.19881889763778,&quot;width&quot;:763.1}"/>
</p:tagLst>
</file>

<file path=ppt/tags/tag94.xml><?xml version="1.0" encoding="utf-8"?>
<p:tagLst xmlns:p="http://schemas.openxmlformats.org/presentationml/2006/main">
  <p:tag name="AS_UNIQUEID" val="589"/>
</p:tagLst>
</file>

<file path=ppt/tags/tag95.xml><?xml version="1.0" encoding="utf-8"?>
<p:tagLst xmlns:p="http://schemas.openxmlformats.org/presentationml/2006/main">
  <p:tag name="AS_UNIQUEID" val="590"/>
  <p:tag name="KSO_WM_DIAGRAM_VIRTUALLY_FRAME" val="{&quot;height&quot;:407.40023622047244,&quot;left&quot;:128.5,&quot;top&quot;:94.19881889763778,&quot;width&quot;:763.1}"/>
</p:tagLst>
</file>

<file path=ppt/tags/tag96.xml><?xml version="1.0" encoding="utf-8"?>
<p:tagLst xmlns:p="http://schemas.openxmlformats.org/presentationml/2006/main">
  <p:tag name="AS_UNIQUEID" val="591"/>
  <p:tag name="KSO_WM_DIAGRAM_VIRTUALLY_FRAME" val="{&quot;height&quot;:407.40023622047244,&quot;left&quot;:128.5,&quot;top&quot;:94.19881889763778,&quot;width&quot;:763.1}"/>
</p:tagLst>
</file>

<file path=ppt/tags/tag97.xml><?xml version="1.0" encoding="utf-8"?>
<p:tagLst xmlns:p="http://schemas.openxmlformats.org/presentationml/2006/main">
  <p:tag name="AS_UNIQUEID" val="592"/>
</p:tagLst>
</file>

<file path=ppt/tags/tag98.xml><?xml version="1.0" encoding="utf-8"?>
<p:tagLst xmlns:p="http://schemas.openxmlformats.org/presentationml/2006/main">
  <p:tag name="AS_UNIQUEID" val="593"/>
</p:tagLst>
</file>

<file path=ppt/tags/tag99.xml><?xml version="1.0" encoding="utf-8"?>
<p:tagLst xmlns:p="http://schemas.openxmlformats.org/presentationml/2006/main">
  <p:tag name="AS_UNIQUEID" val="594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Office Classic 2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204</Paragraphs>
  <Slides>30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2" baseType="lpstr">
      <vt:lpstr>Arial</vt:lpstr>
      <vt:lpstr>Wingdings</vt:lpstr>
      <vt:lpstr>黑体</vt:lpstr>
      <vt:lpstr>Cambria</vt:lpstr>
      <vt:lpstr>Calibri</vt:lpstr>
      <vt:lpstr>宋体</vt:lpstr>
      <vt:lpstr>Calibri Light</vt:lpstr>
      <vt:lpstr>微软雅黑</vt:lpstr>
      <vt:lpstr>楷体</vt:lpstr>
      <vt:lpstr>Times New Roman</vt:lpstr>
      <vt:lpstr>华文细黑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2026-01-31T17:59:51Z</cp:lastPrinted>
  <dcterms:created xsi:type="dcterms:W3CDTF">2026-01-31T17:59:51Z</dcterms:created>
  <dcterms:modified xsi:type="dcterms:W3CDTF">2026-01-31T09:59:51Z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