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64" r:id="rId4"/>
    <p:sldId id="361" r:id="rId5"/>
    <p:sldId id="394" r:id="rId6"/>
    <p:sldId id="376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14" r:id="rId22"/>
    <p:sldId id="439" r:id="rId23"/>
    <p:sldId id="423" r:id="rId24"/>
    <p:sldId id="389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BB"/>
    <a:srgbClr val="6DFF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4519" autoAdjust="0"/>
  </p:normalViewPr>
  <p:slideViewPr>
    <p:cSldViewPr>
      <p:cViewPr>
        <p:scale>
          <a:sx n="66" d="100"/>
          <a:sy n="66" d="100"/>
        </p:scale>
        <p:origin x="-1320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19D5C-0580-480D-AA2E-5596DA47B7B4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30879-53BA-4D1F-9592-E77013010D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0879-53BA-4D1F-9592-E77013010DB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28596" y="6675437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3240" y="66754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72264" y="6675437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628" y="142852"/>
            <a:ext cx="3143272" cy="500066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429520" y="357166"/>
            <a:ext cx="1214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rgbClr val="00B0F0"/>
                </a:solidFill>
                <a:latin typeface="华文楷体" pitchFamily="2" charset="-122"/>
                <a:ea typeface="华文楷体" pitchFamily="2" charset="-122"/>
              </a:rPr>
              <a:t>课件</a:t>
            </a:r>
            <a:r>
              <a:rPr kumimoji="1" lang="en-US" altLang="zh-CN" sz="2000" dirty="0" smtClean="0">
                <a:solidFill>
                  <a:srgbClr val="00B0F0"/>
                </a:solidFill>
                <a:latin typeface="Candara" panose="020E0502030303020204" pitchFamily="34" charset="0"/>
                <a:ea typeface="华文楷体" pitchFamily="2" charset="-122"/>
              </a:rPr>
              <a:t>PPT</a:t>
            </a:r>
            <a:endParaRPr lang="zh-CN" altLang="en-US" sz="2000" dirty="0">
              <a:solidFill>
                <a:srgbClr val="00B0F0"/>
              </a:solidFill>
              <a:latin typeface="Candara" panose="020E0502030303020204" pitchFamily="34" charset="0"/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628" y="142852"/>
            <a:ext cx="3143272" cy="500066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628" y="142852"/>
            <a:ext cx="3143272" cy="500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628" y="142852"/>
            <a:ext cx="3143272" cy="500066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428596" y="714356"/>
            <a:ext cx="8286808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Administrator\桌面\五洲时代天华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5458" y="135660"/>
            <a:ext cx="1757142" cy="553296"/>
          </a:xfrm>
          <a:prstGeom prst="rect">
            <a:avLst/>
          </a:prstGeom>
          <a:noFill/>
        </p:spPr>
      </p:pic>
      <p:cxnSp>
        <p:nvCxnSpPr>
          <p:cNvPr id="12" name="直接连接符 11"/>
          <p:cNvCxnSpPr/>
          <p:nvPr userDrawn="1"/>
        </p:nvCxnSpPr>
        <p:spPr>
          <a:xfrm>
            <a:off x="428596" y="6356370"/>
            <a:ext cx="828680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1259632" y="2947591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黑体" panose="02010609060101010101" charset="-122"/>
                <a:ea typeface="黑体" panose="02010609060101010101" charset="-122"/>
              </a:rPr>
              <a:t>九</a:t>
            </a:r>
            <a:r>
              <a:rPr lang="zh-CN" altLang="en-US" sz="4400" b="1" dirty="0" smtClean="0">
                <a:latin typeface="黑体" panose="02010609060101010101" charset="-122"/>
                <a:ea typeface="黑体" panose="02010609060101010101" charset="-122"/>
              </a:rPr>
              <a:t>年级</a:t>
            </a:r>
            <a:r>
              <a:rPr lang="en-US" altLang="zh-CN" sz="4400" b="1" dirty="0" smtClean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4400" b="1" dirty="0" smtClean="0">
                <a:latin typeface="黑体" panose="02010609060101010101" charset="-122"/>
                <a:ea typeface="黑体" panose="02010609060101010101" charset="-122"/>
              </a:rPr>
              <a:t>物理 </a:t>
            </a:r>
            <a:r>
              <a:rPr lang="en-US" altLang="zh-CN" sz="4400" b="1" dirty="0" smtClean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4400" b="1" dirty="0" smtClean="0">
                <a:latin typeface="黑体" panose="02010609060101010101" charset="-122"/>
                <a:ea typeface="黑体" panose="02010609060101010101" charset="-122"/>
              </a:rPr>
              <a:t>上册</a:t>
            </a:r>
            <a:endParaRPr lang="zh-CN" altLang="en-US" sz="4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3347864" y="1844824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人教版</a:t>
            </a:r>
            <a:endParaRPr lang="zh-CN" altLang="en-US" sz="5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9" name="直线连接符 8"/>
          <p:cNvCxnSpPr/>
          <p:nvPr/>
        </p:nvCxnSpPr>
        <p:spPr>
          <a:xfrm>
            <a:off x="1512000" y="2852936"/>
            <a:ext cx="61200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新课讲授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" name="TextBox 18"/>
          <p:cNvSpPr>
            <a:spLocks noChangeArrowheads="1"/>
          </p:cNvSpPr>
          <p:nvPr/>
        </p:nvSpPr>
        <p:spPr bwMode="auto">
          <a:xfrm>
            <a:off x="431800" y="4365848"/>
            <a:ext cx="8135938" cy="1744663"/>
          </a:xfrm>
          <a:prstGeom prst="roundRect">
            <a:avLst>
              <a:gd name="adj" fmla="val 8958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）自由电子的定向移动与电流方向相反；</a:t>
            </a:r>
          </a:p>
          <a:p>
            <a:pPr>
              <a:lnSpc>
                <a:spcPct val="120000"/>
              </a:lnSpc>
              <a:buFont typeface="Calibri" panose="020F050202020403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）在电源外部，电流的方向是从电源的正极流向负极。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3" descr="15-2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9361"/>
            <a:ext cx="32670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1052736"/>
            <a:ext cx="8316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100" dir="2700000" algn="ctr" rotWithShape="0">
                    <a:srgbClr val="00000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53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电流的方向：正电荷定向移动的方向规定为电流的方向。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新课讲授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2"/>
          <p:cNvGrpSpPr/>
          <p:nvPr/>
        </p:nvGrpSpPr>
        <p:grpSpPr bwMode="auto">
          <a:xfrm>
            <a:off x="431800" y="725305"/>
            <a:ext cx="2627313" cy="720725"/>
            <a:chOff x="0" y="0"/>
            <a:chExt cx="2231" cy="553"/>
          </a:xfrm>
        </p:grpSpPr>
        <p:pic>
          <p:nvPicPr>
            <p:cNvPr id="10" name="圆角矩形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FFFFFF"/>
                  </a:solidFill>
                  <a:latin typeface="宋体" panose="02010600030101010101" pitchFamily="2" charset="-122"/>
                </a:rPr>
                <a:t>想想做做</a:t>
              </a:r>
            </a:p>
          </p:txBody>
        </p:sp>
      </p:grpSp>
      <p:grpSp>
        <p:nvGrpSpPr>
          <p:cNvPr id="14" name="Group 5"/>
          <p:cNvGrpSpPr/>
          <p:nvPr/>
        </p:nvGrpSpPr>
        <p:grpSpPr bwMode="auto">
          <a:xfrm>
            <a:off x="1943100" y="2708275"/>
            <a:ext cx="5903913" cy="3419475"/>
            <a:chOff x="0" y="0"/>
            <a:chExt cx="3719" cy="2154"/>
          </a:xfrm>
        </p:grpSpPr>
        <p:pic>
          <p:nvPicPr>
            <p:cNvPr id="15" name="Picture 10" descr="H:\2\人教教参资源\九\图\电池组.JPG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9"/>
              <a:ext cx="1329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3719" cy="215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7" name="图片 7" descr="导线.jpg"/>
            <p:cNvPicPr>
              <a:picLocks noChangeAspect="1" noChangeArrowheads="1"/>
            </p:cNvPicPr>
            <p:nvPr/>
          </p:nvPicPr>
          <p:blipFill>
            <a:blip r:embed="rId5" cstate="print">
              <a:lum bright="30000"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5977" b="12196"/>
            <a:stretch>
              <a:fillRect/>
            </a:stretch>
          </p:blipFill>
          <p:spPr bwMode="auto">
            <a:xfrm>
              <a:off x="340" y="646"/>
              <a:ext cx="1170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H:\2\人教教参资源\九\图\铡刀开关.JPG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" y="1225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6" descr="H:\2\人教教参资源\九\图\电动机.JPG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159"/>
              <a:ext cx="927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1800" y="1470025"/>
            <a:ext cx="7019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/>
              <a:t>　　实验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/>
              <a:t>：怎样使小电扇持续转动？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新课讲授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476375" y="1341438"/>
            <a:ext cx="5903913" cy="34194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" name="Group 3"/>
          <p:cNvGrpSpPr/>
          <p:nvPr/>
        </p:nvGrpSpPr>
        <p:grpSpPr bwMode="auto">
          <a:xfrm>
            <a:off x="2195513" y="2420938"/>
            <a:ext cx="4714875" cy="2416175"/>
            <a:chOff x="0" y="0"/>
            <a:chExt cx="2970" cy="1522"/>
          </a:xfrm>
        </p:grpSpPr>
        <p:pic>
          <p:nvPicPr>
            <p:cNvPr id="8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182"/>
              <a:ext cx="1329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" y="908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H:\2\人教教参资源\九\图\电动机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" y="0"/>
              <a:ext cx="927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任意多边形 10"/>
            <p:cNvSpPr>
              <a:spLocks noChangeArrowheads="1"/>
            </p:cNvSpPr>
            <p:nvPr/>
          </p:nvSpPr>
          <p:spPr bwMode="auto">
            <a:xfrm>
              <a:off x="0" y="500"/>
              <a:ext cx="1588" cy="839"/>
            </a:xfrm>
            <a:custGeom>
              <a:avLst/>
              <a:gdLst>
                <a:gd name="T0" fmla="*/ 1179512 w 1179285"/>
                <a:gd name="T1" fmla="*/ 1709738 h 1709057"/>
                <a:gd name="T2" fmla="*/ 166946 w 1179285"/>
                <a:gd name="T3" fmla="*/ 675183 h 1709057"/>
                <a:gd name="T4" fmla="*/ 177834 w 1179285"/>
                <a:gd name="T5" fmla="*/ 0 h 1709057"/>
                <a:gd name="T6" fmla="*/ 0 60000 65536"/>
                <a:gd name="T7" fmla="*/ 0 60000 65536"/>
                <a:gd name="T8" fmla="*/ 0 60000 65536"/>
                <a:gd name="T9" fmla="*/ 0 w 1179285"/>
                <a:gd name="T10" fmla="*/ 0 h 1709057"/>
                <a:gd name="T11" fmla="*/ 1179285 w 1179285"/>
                <a:gd name="T12" fmla="*/ 1709057 h 1709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285" h="1709057">
                  <a:moveTo>
                    <a:pt x="1179285" y="1709057"/>
                  </a:moveTo>
                  <a:cubicBezTo>
                    <a:pt x="756556" y="1334407"/>
                    <a:pt x="333828" y="959757"/>
                    <a:pt x="166914" y="674914"/>
                  </a:cubicBezTo>
                  <a:cubicBezTo>
                    <a:pt x="0" y="390071"/>
                    <a:pt x="88900" y="195035"/>
                    <a:pt x="17780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4" name="任意多边形 12"/>
            <p:cNvSpPr>
              <a:spLocks noChangeArrowheads="1"/>
            </p:cNvSpPr>
            <p:nvPr/>
          </p:nvSpPr>
          <p:spPr bwMode="auto">
            <a:xfrm rot="502281">
              <a:off x="2197" y="545"/>
              <a:ext cx="773" cy="841"/>
            </a:xfrm>
            <a:custGeom>
              <a:avLst/>
              <a:gdLst>
                <a:gd name="T0" fmla="*/ 641794 w 945243"/>
                <a:gd name="T1" fmla="*/ 0 h 1774372"/>
                <a:gd name="T2" fmla="*/ 837596 w 945243"/>
                <a:gd name="T3" fmla="*/ 1207543 h 1774372"/>
                <a:gd name="T4" fmla="*/ 0 w 945243"/>
                <a:gd name="T5" fmla="*/ 1773238 h 1774372"/>
                <a:gd name="T6" fmla="*/ 0 60000 65536"/>
                <a:gd name="T7" fmla="*/ 0 60000 65536"/>
                <a:gd name="T8" fmla="*/ 0 60000 65536"/>
                <a:gd name="T9" fmla="*/ 0 w 945243"/>
                <a:gd name="T10" fmla="*/ 0 h 1774372"/>
                <a:gd name="T11" fmla="*/ 945243 w 945243"/>
                <a:gd name="T12" fmla="*/ 1774372 h 1774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5243" h="1774372">
                  <a:moveTo>
                    <a:pt x="642257" y="0"/>
                  </a:moveTo>
                  <a:cubicBezTo>
                    <a:pt x="793750" y="456293"/>
                    <a:pt x="945243" y="912586"/>
                    <a:pt x="838200" y="1208315"/>
                  </a:cubicBezTo>
                  <a:cubicBezTo>
                    <a:pt x="731157" y="1504044"/>
                    <a:pt x="0" y="1774372"/>
                    <a:pt x="0" y="1774372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5" name="任意多边形 11"/>
            <p:cNvSpPr>
              <a:spLocks noChangeArrowheads="1"/>
            </p:cNvSpPr>
            <p:nvPr/>
          </p:nvSpPr>
          <p:spPr bwMode="auto">
            <a:xfrm rot="21462693">
              <a:off x="1329" y="373"/>
              <a:ext cx="803" cy="204"/>
            </a:xfrm>
            <a:custGeom>
              <a:avLst/>
              <a:gdLst>
                <a:gd name="T0" fmla="*/ 0 w 1415143"/>
                <a:gd name="T1" fmla="*/ 175986 h 317500"/>
                <a:gd name="T2" fmla="*/ 827845 w 1415143"/>
                <a:gd name="T3" fmla="*/ 23586 h 317500"/>
                <a:gd name="T4" fmla="*/ 1416050 w 1415143"/>
                <a:gd name="T5" fmla="*/ 317500 h 317500"/>
                <a:gd name="T6" fmla="*/ 0 60000 65536"/>
                <a:gd name="T7" fmla="*/ 0 60000 65536"/>
                <a:gd name="T8" fmla="*/ 0 60000 65536"/>
                <a:gd name="T9" fmla="*/ 0 w 1415143"/>
                <a:gd name="T10" fmla="*/ 0 h 317500"/>
                <a:gd name="T11" fmla="*/ 1415143 w 1415143"/>
                <a:gd name="T12" fmla="*/ 317500 h 317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5143" h="317500">
                  <a:moveTo>
                    <a:pt x="0" y="175986"/>
                  </a:moveTo>
                  <a:cubicBezTo>
                    <a:pt x="295729" y="87993"/>
                    <a:pt x="591458" y="0"/>
                    <a:pt x="827315" y="23586"/>
                  </a:cubicBezTo>
                  <a:cubicBezTo>
                    <a:pt x="1063172" y="47172"/>
                    <a:pt x="1239157" y="182336"/>
                    <a:pt x="1415143" y="31750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</p:grpSp>
      <p:sp>
        <p:nvSpPr>
          <p:cNvPr id="16" name="TextBox 18"/>
          <p:cNvSpPr>
            <a:spLocks noChangeArrowheads="1"/>
          </p:cNvSpPr>
          <p:nvPr/>
        </p:nvSpPr>
        <p:spPr bwMode="auto">
          <a:xfrm>
            <a:off x="431800" y="5121275"/>
            <a:ext cx="8135938" cy="1203325"/>
          </a:xfrm>
          <a:prstGeom prst="roundRect">
            <a:avLst>
              <a:gd name="adj" fmla="val 8958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由电源、用电器、导线、开关组成的电流可以流过的路径叫做</a:t>
            </a: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电路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3851275" y="1844675"/>
            <a:ext cx="1044575" cy="576263"/>
          </a:xfrm>
          <a:prstGeom prst="wedgeRoundRectCallout">
            <a:avLst>
              <a:gd name="adj1" fmla="val -106537"/>
              <a:gd name="adj2" fmla="val 136500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b="1"/>
              <a:t>电源</a:t>
            </a: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1979613" y="4184650"/>
            <a:ext cx="1004887" cy="576263"/>
          </a:xfrm>
          <a:prstGeom prst="wedgeRoundRectCallout">
            <a:avLst>
              <a:gd name="adj1" fmla="val 65009"/>
              <a:gd name="adj2" fmla="val -83611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b="1"/>
              <a:t>导线</a:t>
            </a:r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auto">
          <a:xfrm>
            <a:off x="6408738" y="1808163"/>
            <a:ext cx="1441450" cy="576262"/>
          </a:xfrm>
          <a:prstGeom prst="wedgeRoundRectCallout">
            <a:avLst>
              <a:gd name="adj1" fmla="val -56940"/>
              <a:gd name="adj2" fmla="val 118046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b="1"/>
              <a:t>用电器</a:t>
            </a:r>
          </a:p>
        </p:txBody>
      </p:sp>
      <p:sp>
        <p:nvSpPr>
          <p:cNvPr id="21" name="AutoShape 26"/>
          <p:cNvSpPr>
            <a:spLocks noChangeArrowheads="1"/>
          </p:cNvSpPr>
          <p:nvPr/>
        </p:nvSpPr>
        <p:spPr bwMode="auto">
          <a:xfrm>
            <a:off x="6911975" y="4041775"/>
            <a:ext cx="1152525" cy="576263"/>
          </a:xfrm>
          <a:prstGeom prst="wedgeRoundRectCallout">
            <a:avLst>
              <a:gd name="adj1" fmla="val -182093"/>
              <a:gd name="adj2" fmla="val 54958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b="1"/>
              <a:t>开关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431800" y="1553601"/>
            <a:ext cx="2916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100" dir="2700000" algn="ctr" rotWithShape="0">
                    <a:srgbClr val="00000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．电路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的构成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431800" y="809409"/>
            <a:ext cx="1825625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FFFF"/>
                </a:solidFill>
              </a:rPr>
              <a:t>二、电路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新课讲授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31800" y="1686842"/>
            <a:ext cx="3960813" cy="2887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5000"/>
              </a:lnSpc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电  源：</a:t>
            </a:r>
          </a:p>
          <a:p>
            <a:pPr>
              <a:lnSpc>
                <a:spcPts val="5000"/>
              </a:lnSpc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用电器：</a:t>
            </a:r>
            <a:endParaRPr lang="en-US" altLang="zh-CN" sz="28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ts val="5000"/>
              </a:lnSpc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导  线：</a:t>
            </a:r>
            <a:endParaRPr lang="en-US" altLang="zh-CN" sz="28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ts val="5000"/>
              </a:lnSpc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开  关：</a:t>
            </a:r>
          </a:p>
        </p:txBody>
      </p:sp>
      <p:sp>
        <p:nvSpPr>
          <p:cNvPr id="15" name="TextBox 15"/>
          <p:cNvSpPr>
            <a:spLocks noChangeArrowheads="1"/>
          </p:cNvSpPr>
          <p:nvPr/>
        </p:nvSpPr>
        <p:spPr bwMode="auto">
          <a:xfrm>
            <a:off x="3636963" y="1723355"/>
            <a:ext cx="2395537" cy="685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D2D8A"/>
            </a:solidFill>
            <a:rou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提供电能</a:t>
            </a:r>
            <a:endParaRPr lang="zh-CN" altLang="en-US"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TextBox 15"/>
          <p:cNvSpPr>
            <a:spLocks noChangeArrowheads="1"/>
          </p:cNvSpPr>
          <p:nvPr/>
        </p:nvSpPr>
        <p:spPr bwMode="auto">
          <a:xfrm>
            <a:off x="3635375" y="2472655"/>
            <a:ext cx="2384425" cy="685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D2D8A"/>
            </a:solidFill>
            <a:rou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消耗电能</a:t>
            </a:r>
            <a:endParaRPr lang="zh-CN" altLang="en-US"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TextBox 15"/>
          <p:cNvSpPr>
            <a:spLocks noChangeArrowheads="1"/>
          </p:cNvSpPr>
          <p:nvPr/>
        </p:nvSpPr>
        <p:spPr bwMode="auto">
          <a:xfrm>
            <a:off x="3640138" y="3220367"/>
            <a:ext cx="2384425" cy="685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D2D8A"/>
            </a:solidFill>
            <a:rou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输送电能</a:t>
            </a:r>
            <a:endParaRPr lang="zh-CN" altLang="en-US"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TextBox 15"/>
          <p:cNvSpPr>
            <a:spLocks noChangeArrowheads="1"/>
          </p:cNvSpPr>
          <p:nvPr/>
        </p:nvSpPr>
        <p:spPr bwMode="auto">
          <a:xfrm>
            <a:off x="3676650" y="3993480"/>
            <a:ext cx="2384425" cy="685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D2D8A"/>
            </a:solidFill>
            <a:rou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控制电路</a:t>
            </a:r>
            <a:endParaRPr lang="zh-CN" altLang="en-US"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TextBox 18"/>
          <p:cNvSpPr>
            <a:spLocks noChangeArrowheads="1"/>
          </p:cNvSpPr>
          <p:nvPr/>
        </p:nvSpPr>
        <p:spPr bwMode="auto">
          <a:xfrm>
            <a:off x="431800" y="5287292"/>
            <a:ext cx="7920038" cy="661988"/>
          </a:xfrm>
          <a:prstGeom prst="roundRect">
            <a:avLst>
              <a:gd name="adj" fmla="val 8958"/>
            </a:avLst>
          </a:prstGeom>
          <a:solidFill>
            <a:srgbClr val="FFFFBB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　　只有电路闭合时，电路中才有电流。</a:t>
            </a:r>
            <a:endParaRPr lang="zh-CN" altLang="en-US" sz="2800" b="1" dirty="0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431800" y="1023267"/>
            <a:ext cx="345598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．电路元件的作用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新课讲授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6" name="图片 18" descr="干电池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01775"/>
            <a:ext cx="1944688" cy="178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20" descr="氧化银电池.jp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03375"/>
            <a:ext cx="1776412" cy="168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19" descr="蓄电池.jp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738313"/>
            <a:ext cx="1604962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22" descr="硅光电池.jpg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697038"/>
            <a:ext cx="1906587" cy="15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21" descr="锂电池.jpg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63" y="4184650"/>
            <a:ext cx="14414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24" descr="学生电源.jpg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513263"/>
            <a:ext cx="2089150" cy="147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26" descr="柴油发电机.jpg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8738" y="4348163"/>
            <a:ext cx="2374900" cy="163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23" descr="燃料电池.jpg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1400175" cy="19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>
            <a:spLocks noChangeArrowheads="1"/>
          </p:cNvSpPr>
          <p:nvPr/>
        </p:nvSpPr>
        <p:spPr bwMode="auto">
          <a:xfrm>
            <a:off x="647700" y="3284538"/>
            <a:ext cx="1333500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干电池</a:t>
            </a:r>
          </a:p>
        </p:txBody>
      </p:sp>
      <p:sp>
        <p:nvSpPr>
          <p:cNvPr id="17" name="TextBox 15"/>
          <p:cNvSpPr>
            <a:spLocks noChangeArrowheads="1"/>
          </p:cNvSpPr>
          <p:nvPr/>
        </p:nvSpPr>
        <p:spPr bwMode="auto">
          <a:xfrm>
            <a:off x="2700338" y="328453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氧化银电池</a:t>
            </a:r>
          </a:p>
        </p:txBody>
      </p:sp>
      <p:sp>
        <p:nvSpPr>
          <p:cNvPr id="18" name="TextBox 15"/>
          <p:cNvSpPr>
            <a:spLocks noChangeArrowheads="1"/>
          </p:cNvSpPr>
          <p:nvPr/>
        </p:nvSpPr>
        <p:spPr bwMode="auto">
          <a:xfrm>
            <a:off x="4608513" y="328453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蓄电池</a:t>
            </a:r>
          </a:p>
        </p:txBody>
      </p:sp>
      <p:sp>
        <p:nvSpPr>
          <p:cNvPr id="19" name="TextBox 15"/>
          <p:cNvSpPr>
            <a:spLocks noChangeArrowheads="1"/>
          </p:cNvSpPr>
          <p:nvPr/>
        </p:nvSpPr>
        <p:spPr bwMode="auto">
          <a:xfrm>
            <a:off x="6696075" y="3284538"/>
            <a:ext cx="1871663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硅光电池</a:t>
            </a:r>
          </a:p>
        </p:txBody>
      </p:sp>
      <p:sp>
        <p:nvSpPr>
          <p:cNvPr id="21" name="TextBox 15"/>
          <p:cNvSpPr>
            <a:spLocks noChangeArrowheads="1"/>
          </p:cNvSpPr>
          <p:nvPr/>
        </p:nvSpPr>
        <p:spPr bwMode="auto">
          <a:xfrm>
            <a:off x="431800" y="5984875"/>
            <a:ext cx="1692275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锂电池</a:t>
            </a:r>
          </a:p>
        </p:txBody>
      </p:sp>
      <p:sp>
        <p:nvSpPr>
          <p:cNvPr id="22" name="TextBox 15"/>
          <p:cNvSpPr>
            <a:spLocks noChangeArrowheads="1"/>
          </p:cNvSpPr>
          <p:nvPr/>
        </p:nvSpPr>
        <p:spPr bwMode="auto">
          <a:xfrm>
            <a:off x="2447925" y="5984875"/>
            <a:ext cx="1871663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学生电源</a:t>
            </a:r>
          </a:p>
        </p:txBody>
      </p:sp>
      <p:sp>
        <p:nvSpPr>
          <p:cNvPr id="23" name="TextBox 15"/>
          <p:cNvSpPr>
            <a:spLocks noChangeArrowheads="1"/>
          </p:cNvSpPr>
          <p:nvPr/>
        </p:nvSpPr>
        <p:spPr bwMode="auto">
          <a:xfrm>
            <a:off x="4572000" y="5984875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2"/>
                </a:solidFill>
                <a:latin typeface="宋体" panose="02010600030101010101" pitchFamily="2" charset="-122"/>
              </a:rPr>
              <a:t>燃料电池</a:t>
            </a:r>
          </a:p>
        </p:txBody>
      </p:sp>
      <p:sp>
        <p:nvSpPr>
          <p:cNvPr id="24" name="TextBox 15"/>
          <p:cNvSpPr>
            <a:spLocks noChangeArrowheads="1"/>
          </p:cNvSpPr>
          <p:nvPr/>
        </p:nvSpPr>
        <p:spPr bwMode="auto">
          <a:xfrm>
            <a:off x="6624638" y="5984875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发电机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431800" y="749300"/>
            <a:ext cx="205263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/>
              <a:t>各种电源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8" grpId="0" autoUpdateAnimBg="0"/>
      <p:bldP spid="19" grpId="0" autoUpdateAnimBg="0"/>
      <p:bldP spid="21" grpId="0" autoUpdateAnimBg="0"/>
      <p:bldP spid="22" grpId="0" autoUpdateAnimBg="0"/>
      <p:bldP spid="23" grpId="0" autoUpdateAnimBg="0"/>
      <p:bldP spid="2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新课讲授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" name="TextBox 15"/>
          <p:cNvSpPr>
            <a:spLocks noChangeArrowheads="1"/>
          </p:cNvSpPr>
          <p:nvPr/>
        </p:nvSpPr>
        <p:spPr bwMode="auto">
          <a:xfrm>
            <a:off x="719138" y="3284538"/>
            <a:ext cx="1728787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按钮开关</a:t>
            </a:r>
          </a:p>
        </p:txBody>
      </p:sp>
      <p:sp>
        <p:nvSpPr>
          <p:cNvPr id="7" name="TextBox 15"/>
          <p:cNvSpPr>
            <a:spLocks noChangeArrowheads="1"/>
          </p:cNvSpPr>
          <p:nvPr/>
        </p:nvSpPr>
        <p:spPr bwMode="auto">
          <a:xfrm>
            <a:off x="2771775" y="3284538"/>
            <a:ext cx="1871663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接线开关</a:t>
            </a:r>
          </a:p>
        </p:txBody>
      </p:sp>
      <p:sp>
        <p:nvSpPr>
          <p:cNvPr id="8" name="TextBox 15"/>
          <p:cNvSpPr>
            <a:spLocks noChangeArrowheads="1"/>
          </p:cNvSpPr>
          <p:nvPr/>
        </p:nvSpPr>
        <p:spPr bwMode="auto">
          <a:xfrm>
            <a:off x="4859338" y="328453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单刀开关</a:t>
            </a:r>
          </a:p>
        </p:txBody>
      </p:sp>
      <p:sp>
        <p:nvSpPr>
          <p:cNvPr id="9" name="TextBox 15"/>
          <p:cNvSpPr>
            <a:spLocks noChangeArrowheads="1"/>
          </p:cNvSpPr>
          <p:nvPr/>
        </p:nvSpPr>
        <p:spPr bwMode="auto">
          <a:xfrm>
            <a:off x="6840538" y="328453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空气开关</a:t>
            </a:r>
          </a:p>
        </p:txBody>
      </p:sp>
      <p:sp>
        <p:nvSpPr>
          <p:cNvPr id="10" name="TextBox 15"/>
          <p:cNvSpPr>
            <a:spLocks noChangeArrowheads="1"/>
          </p:cNvSpPr>
          <p:nvPr/>
        </p:nvSpPr>
        <p:spPr bwMode="auto">
          <a:xfrm>
            <a:off x="431800" y="6021388"/>
            <a:ext cx="1871663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声控开关</a:t>
            </a:r>
          </a:p>
        </p:txBody>
      </p:sp>
      <p:sp>
        <p:nvSpPr>
          <p:cNvPr id="13" name="TextBox 15"/>
          <p:cNvSpPr>
            <a:spLocks noChangeArrowheads="1"/>
          </p:cNvSpPr>
          <p:nvPr/>
        </p:nvSpPr>
        <p:spPr bwMode="auto">
          <a:xfrm>
            <a:off x="2700338" y="602138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光控开关</a:t>
            </a:r>
          </a:p>
        </p:txBody>
      </p:sp>
      <p:sp>
        <p:nvSpPr>
          <p:cNvPr id="14" name="TextBox 15"/>
          <p:cNvSpPr>
            <a:spLocks noChangeArrowheads="1"/>
          </p:cNvSpPr>
          <p:nvPr/>
        </p:nvSpPr>
        <p:spPr bwMode="auto">
          <a:xfrm>
            <a:off x="4535488" y="602138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感应开关</a:t>
            </a:r>
          </a:p>
        </p:txBody>
      </p:sp>
      <p:sp>
        <p:nvSpPr>
          <p:cNvPr id="15" name="TextBox 15"/>
          <p:cNvSpPr>
            <a:spLocks noChangeArrowheads="1"/>
          </p:cNvSpPr>
          <p:nvPr/>
        </p:nvSpPr>
        <p:spPr bwMode="auto">
          <a:xfrm>
            <a:off x="6767513" y="602138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温控开关</a:t>
            </a:r>
          </a:p>
        </p:txBody>
      </p:sp>
      <p:pic>
        <p:nvPicPr>
          <p:cNvPr id="16" name="图片 19" descr="按钮开关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19225"/>
            <a:ext cx="2116138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拉线开关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414463"/>
            <a:ext cx="20526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1" descr="单刀单掷.jp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16038"/>
            <a:ext cx="21367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2" descr="空气开关.jpg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319213"/>
            <a:ext cx="19685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3" descr="声控开关.jpg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4235450"/>
            <a:ext cx="19081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11" descr="光控开关2.jpg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263" y="4149725"/>
            <a:ext cx="15525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5" descr="温控开关.jpg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4638" y="4205288"/>
            <a:ext cx="20304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2" descr="红外线感应开关.jpg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97350"/>
            <a:ext cx="189388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431800" y="749300"/>
            <a:ext cx="197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/>
              <a:t>各种开关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新课讲授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" name="TextBox 15"/>
          <p:cNvSpPr>
            <a:spLocks noChangeArrowheads="1"/>
          </p:cNvSpPr>
          <p:nvPr/>
        </p:nvSpPr>
        <p:spPr bwMode="auto">
          <a:xfrm>
            <a:off x="719138" y="3284538"/>
            <a:ext cx="1728787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电视机</a:t>
            </a:r>
          </a:p>
        </p:txBody>
      </p:sp>
      <p:sp>
        <p:nvSpPr>
          <p:cNvPr id="7" name="TextBox 15"/>
          <p:cNvSpPr>
            <a:spLocks noChangeArrowheads="1"/>
          </p:cNvSpPr>
          <p:nvPr/>
        </p:nvSpPr>
        <p:spPr bwMode="auto">
          <a:xfrm>
            <a:off x="2843213" y="328453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电冰箱</a:t>
            </a:r>
          </a:p>
        </p:txBody>
      </p:sp>
      <p:sp>
        <p:nvSpPr>
          <p:cNvPr id="8" name="TextBox 15"/>
          <p:cNvSpPr>
            <a:spLocks noChangeArrowheads="1"/>
          </p:cNvSpPr>
          <p:nvPr/>
        </p:nvSpPr>
        <p:spPr bwMode="auto">
          <a:xfrm>
            <a:off x="4967288" y="328453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洗衣机</a:t>
            </a:r>
          </a:p>
        </p:txBody>
      </p:sp>
      <p:sp>
        <p:nvSpPr>
          <p:cNvPr id="9" name="TextBox 15"/>
          <p:cNvSpPr>
            <a:spLocks noChangeArrowheads="1"/>
          </p:cNvSpPr>
          <p:nvPr/>
        </p:nvSpPr>
        <p:spPr bwMode="auto">
          <a:xfrm>
            <a:off x="6911975" y="3284538"/>
            <a:ext cx="1871663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电风扇</a:t>
            </a:r>
          </a:p>
        </p:txBody>
      </p:sp>
      <p:sp>
        <p:nvSpPr>
          <p:cNvPr id="10" name="TextBox 15"/>
          <p:cNvSpPr>
            <a:spLocks noChangeArrowheads="1"/>
          </p:cNvSpPr>
          <p:nvPr/>
        </p:nvSpPr>
        <p:spPr bwMode="auto">
          <a:xfrm>
            <a:off x="792163" y="6021388"/>
            <a:ext cx="1476375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台灯</a:t>
            </a:r>
          </a:p>
        </p:txBody>
      </p:sp>
      <p:sp>
        <p:nvSpPr>
          <p:cNvPr id="13" name="TextBox 15"/>
          <p:cNvSpPr>
            <a:spLocks noChangeArrowheads="1"/>
          </p:cNvSpPr>
          <p:nvPr/>
        </p:nvSpPr>
        <p:spPr bwMode="auto">
          <a:xfrm>
            <a:off x="2663825" y="6021388"/>
            <a:ext cx="1871663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微波炉</a:t>
            </a:r>
          </a:p>
        </p:txBody>
      </p:sp>
      <p:sp>
        <p:nvSpPr>
          <p:cNvPr id="14" name="TextBox 15"/>
          <p:cNvSpPr>
            <a:spLocks noChangeArrowheads="1"/>
          </p:cNvSpPr>
          <p:nvPr/>
        </p:nvSpPr>
        <p:spPr bwMode="auto">
          <a:xfrm>
            <a:off x="4895850" y="6021388"/>
            <a:ext cx="1871663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电脑</a:t>
            </a:r>
          </a:p>
        </p:txBody>
      </p:sp>
      <p:sp>
        <p:nvSpPr>
          <p:cNvPr id="15" name="TextBox 15"/>
          <p:cNvSpPr>
            <a:spLocks noChangeArrowheads="1"/>
          </p:cNvSpPr>
          <p:nvPr/>
        </p:nvSpPr>
        <p:spPr bwMode="auto">
          <a:xfrm>
            <a:off x="7272338" y="6021388"/>
            <a:ext cx="1547812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电烤箱</a:t>
            </a:r>
          </a:p>
        </p:txBody>
      </p:sp>
      <p:pic>
        <p:nvPicPr>
          <p:cNvPr id="16" name="Picture 6" descr="电视2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54150"/>
            <a:ext cx="23876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wx3.jp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457325"/>
            <a:ext cx="19304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2" descr="洗衣机.jp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14463"/>
            <a:ext cx="17653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4" descr="ibfymz1tdq1t.jpg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414463"/>
            <a:ext cx="170973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91013"/>
            <a:ext cx="22860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15" descr="1211882946709_000.jpg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63" y="4186238"/>
            <a:ext cx="13874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电烤箱1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83075"/>
            <a:ext cx="160496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电脑4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283075"/>
            <a:ext cx="20494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431800" y="749300"/>
            <a:ext cx="2195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/>
              <a:t>各种用电器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新课讲授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6" name="图片 26" descr="226878t324643159_c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449388"/>
            <a:ext cx="277177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3" descr="65_G_1288027558462.jp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1844675"/>
            <a:ext cx="19812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8"/>
          <p:cNvSpPr>
            <a:spLocks noChangeArrowheads="1"/>
          </p:cNvSpPr>
          <p:nvPr/>
        </p:nvSpPr>
        <p:spPr bwMode="auto">
          <a:xfrm>
            <a:off x="431800" y="5661025"/>
            <a:ext cx="8172450" cy="661988"/>
          </a:xfrm>
          <a:prstGeom prst="roundRect">
            <a:avLst>
              <a:gd name="adj" fmla="val 8958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用符号表示电路连接的图，叫做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电路图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  <a:endParaRPr lang="zh-CN" altLang="en-US"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08063" y="4149725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100" dir="2700000" algn="ctr" rotWithShape="0">
                    <a:srgbClr val="00000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图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71888" y="4149725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100" dir="2700000" algn="ctr" rotWithShape="0">
                    <a:srgbClr val="00000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图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13" name="Group 7"/>
          <p:cNvGrpSpPr/>
          <p:nvPr/>
        </p:nvGrpSpPr>
        <p:grpSpPr bwMode="auto">
          <a:xfrm>
            <a:off x="5364163" y="1808163"/>
            <a:ext cx="3463925" cy="2887662"/>
            <a:chOff x="0" y="0"/>
            <a:chExt cx="2182" cy="1819"/>
          </a:xfrm>
        </p:grpSpPr>
        <p:grpSp>
          <p:nvGrpSpPr>
            <p:cNvPr id="14" name="Group 8"/>
            <p:cNvGrpSpPr/>
            <p:nvPr/>
          </p:nvGrpSpPr>
          <p:grpSpPr bwMode="auto">
            <a:xfrm>
              <a:off x="0" y="0"/>
              <a:ext cx="2182" cy="1507"/>
              <a:chOff x="0" y="0"/>
              <a:chExt cx="3682469" cy="2500330"/>
            </a:xfrm>
          </p:grpSpPr>
          <p:grpSp>
            <p:nvGrpSpPr>
              <p:cNvPr id="16" name="Group 9"/>
              <p:cNvGrpSpPr/>
              <p:nvPr/>
            </p:nvGrpSpPr>
            <p:grpSpPr bwMode="auto">
              <a:xfrm>
                <a:off x="0" y="0"/>
                <a:ext cx="3682469" cy="2500330"/>
                <a:chOff x="0" y="0"/>
                <a:chExt cx="3682469" cy="2500330"/>
              </a:xfrm>
            </p:grpSpPr>
            <p:pic>
              <p:nvPicPr>
                <p:cNvPr id="23" name="Picture 2"/>
                <p:cNvPicPr preferRelativeResize="0"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563223" cy="2500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762821" y="275418"/>
                  <a:ext cx="681814" cy="287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en-US" sz="1200">
                      <a:latin typeface="黑体" panose="02010609060101010101" charset="-122"/>
                      <a:ea typeface="黑体" panose="02010609060101010101" charset="-122"/>
                    </a:rPr>
                    <a:t>熔断器</a:t>
                  </a:r>
                </a:p>
              </p:txBody>
            </p:sp>
            <p:sp>
              <p:nvSpPr>
                <p:cNvPr id="25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3000655" y="356716"/>
                  <a:ext cx="681814" cy="287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en-US" sz="1200">
                      <a:latin typeface="黑体" panose="02010609060101010101" charset="-122"/>
                      <a:ea typeface="黑体" panose="02010609060101010101" charset="-122"/>
                    </a:rPr>
                    <a:t>发热器</a:t>
                  </a:r>
                </a:p>
              </p:txBody>
            </p:sp>
            <p:sp>
              <p:nvSpPr>
                <p:cNvPr id="26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1275869" y="1876492"/>
                  <a:ext cx="1005844" cy="287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en-US" sz="1200">
                      <a:latin typeface="黑体" panose="02010609060101010101" charset="-122"/>
                      <a:ea typeface="黑体" panose="02010609060101010101" charset="-122"/>
                    </a:rPr>
                    <a:t>保温指示灯</a:t>
                  </a:r>
                </a:p>
              </p:txBody>
            </p:sp>
            <p:sp>
              <p:nvSpPr>
                <p:cNvPr id="27" name="TextBox 38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826943" y="1254331"/>
                  <a:ext cx="988849" cy="2919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en-US" sz="1200">
                      <a:latin typeface="黑体" panose="02010609060101010101" charset="-122"/>
                      <a:ea typeface="黑体" panose="02010609060101010101" charset="-122"/>
                    </a:rPr>
                    <a:t>加热指示灯</a:t>
                  </a:r>
                </a:p>
              </p:txBody>
            </p:sp>
          </p:grpSp>
          <p:sp>
            <p:nvSpPr>
              <p:cNvPr id="17" name="椭圆 40"/>
              <p:cNvSpPr>
                <a:spLocks noChangeArrowheads="1"/>
              </p:cNvSpPr>
              <p:nvPr/>
            </p:nvSpPr>
            <p:spPr bwMode="auto">
              <a:xfrm>
                <a:off x="739824" y="1400185"/>
                <a:ext cx="36515" cy="36512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椭圆 42"/>
              <p:cNvSpPr>
                <a:spLocks noChangeArrowheads="1"/>
              </p:cNvSpPr>
              <p:nvPr/>
            </p:nvSpPr>
            <p:spPr bwMode="auto">
              <a:xfrm>
                <a:off x="2011495" y="1382722"/>
                <a:ext cx="36514" cy="36513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椭圆 43"/>
              <p:cNvSpPr>
                <a:spLocks noChangeArrowheads="1"/>
              </p:cNvSpPr>
              <p:nvPr/>
            </p:nvSpPr>
            <p:spPr bwMode="auto">
              <a:xfrm>
                <a:off x="2019433" y="1792300"/>
                <a:ext cx="36515" cy="36513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椭圆 44"/>
              <p:cNvSpPr>
                <a:spLocks noChangeArrowheads="1"/>
              </p:cNvSpPr>
              <p:nvPr/>
            </p:nvSpPr>
            <p:spPr bwMode="auto">
              <a:xfrm>
                <a:off x="2492539" y="1787538"/>
                <a:ext cx="36515" cy="36512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椭圆 45"/>
              <p:cNvSpPr>
                <a:spLocks noChangeArrowheads="1"/>
              </p:cNvSpPr>
              <p:nvPr/>
            </p:nvSpPr>
            <p:spPr bwMode="auto">
              <a:xfrm>
                <a:off x="2481426" y="200026"/>
                <a:ext cx="36514" cy="36512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975" y="1361"/>
              <a:ext cx="453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5000"/>
                </a:lnSpc>
                <a:spcBef>
                  <a:spcPct val="20000"/>
                </a:spcBef>
                <a:buFont typeface="Calibri" panose="020F050202020403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</a:rPr>
                <a:t>图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431800" y="860426"/>
            <a:ext cx="2233613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FFFF"/>
                </a:solidFill>
              </a:rPr>
              <a:t>三、电路图</a:t>
            </a: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431800" y="4868863"/>
            <a:ext cx="8316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66CC"/>
                </a:solidFill>
              </a:rPr>
              <a:t>　　图</a:t>
            </a:r>
            <a:r>
              <a:rPr lang="en-US" altLang="zh-CN" sz="2800" b="1">
                <a:solidFill>
                  <a:srgbClr val="0066CC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66CC"/>
                </a:solidFill>
              </a:rPr>
              <a:t>是电饭锅下面的电路。是不是眼花缭乱？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新课讲授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0" name="Picture 2" descr="03804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44333"/>
            <a:ext cx="6731031" cy="52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66161" y="749300"/>
            <a:ext cx="2052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/>
              <a:t>元件符号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新课讲授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53011"/>
            <a:ext cx="3589337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"/>
          <p:cNvGrpSpPr/>
          <p:nvPr/>
        </p:nvGrpSpPr>
        <p:grpSpPr bwMode="auto">
          <a:xfrm>
            <a:off x="5292725" y="3611786"/>
            <a:ext cx="2808288" cy="1981200"/>
            <a:chOff x="0" y="0"/>
            <a:chExt cx="1769" cy="124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0" y="182"/>
              <a:ext cx="1769" cy="8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" name="Group 5"/>
            <p:cNvGrpSpPr/>
            <p:nvPr/>
          </p:nvGrpSpPr>
          <p:grpSpPr bwMode="auto">
            <a:xfrm flipH="1">
              <a:off x="929" y="880"/>
              <a:ext cx="98" cy="368"/>
              <a:chOff x="0" y="0"/>
              <a:chExt cx="98" cy="368"/>
            </a:xfrm>
          </p:grpSpPr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0" y="136"/>
                <a:ext cx="91" cy="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" name="Line 32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Line 33"/>
              <p:cNvSpPr>
                <a:spLocks noChangeShapeType="1"/>
              </p:cNvSpPr>
              <p:nvPr/>
            </p:nvSpPr>
            <p:spPr bwMode="auto">
              <a:xfrm>
                <a:off x="98" y="74"/>
                <a:ext cx="0" cy="23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 bwMode="auto">
            <a:xfrm flipH="1">
              <a:off x="1043" y="91"/>
              <a:ext cx="322" cy="159"/>
              <a:chOff x="0" y="0"/>
              <a:chExt cx="322" cy="159"/>
            </a:xfrm>
          </p:grpSpPr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23" y="0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Line 44"/>
              <p:cNvSpPr>
                <a:spLocks noChangeShapeType="1"/>
              </p:cNvSpPr>
              <p:nvPr/>
            </p:nvSpPr>
            <p:spPr bwMode="auto">
              <a:xfrm flipV="1">
                <a:off x="45" y="68"/>
                <a:ext cx="277" cy="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Oval 42"/>
              <p:cNvSpPr>
                <a:spLocks noChangeArrowheads="1"/>
              </p:cNvSpPr>
              <p:nvPr/>
            </p:nvSpPr>
            <p:spPr bwMode="auto">
              <a:xfrm>
                <a:off x="0" y="45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317" y="0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431800" y="1703611"/>
            <a:ext cx="661352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100" dir="2700000" algn="ctr" rotWithShape="0">
                    <a:srgbClr val="00000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Calibri" panose="020F050202020403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．通路：</a:t>
            </a:r>
          </a:p>
          <a:p>
            <a:pPr>
              <a:lnSpc>
                <a:spcPct val="120000"/>
              </a:lnSpc>
              <a:buFont typeface="Calibri" panose="020F050202020403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处处连通，用电器能够工作的电路。</a:t>
            </a: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431800" y="846361"/>
            <a:ext cx="3049588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FFFF"/>
                </a:solidFill>
              </a:rPr>
              <a:t>四、电路的状态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uyanlin\Desktop\二年级上学路上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30867"/>
            <a:ext cx="5168371" cy="35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1100665"/>
            <a:ext cx="734481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48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第十</a:t>
            </a:r>
            <a:r>
              <a:rPr lang="zh-CN" altLang="en-US" sz="48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五</a:t>
            </a:r>
            <a:r>
              <a:rPr lang="zh-CN" altLang="en-US" sz="48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章　电流和电路</a:t>
            </a:r>
            <a:endParaRPr lang="en-US" altLang="zh-CN" sz="4800" b="1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203848" y="2685351"/>
            <a:ext cx="68929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第</a:t>
            </a:r>
            <a:r>
              <a:rPr lang="en-US" altLang="zh-CN" sz="36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节  电流和电路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新课讲授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2420938"/>
            <a:ext cx="42068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"/>
          <p:cNvGrpSpPr/>
          <p:nvPr/>
        </p:nvGrpSpPr>
        <p:grpSpPr bwMode="auto">
          <a:xfrm>
            <a:off x="5221288" y="3028950"/>
            <a:ext cx="2879725" cy="1908175"/>
            <a:chOff x="0" y="0"/>
            <a:chExt cx="1814" cy="1202"/>
          </a:xfrm>
        </p:grpSpPr>
        <p:sp>
          <p:nvSpPr>
            <p:cNvPr id="8" name="Line 40"/>
            <p:cNvSpPr>
              <a:spLocks noChangeShapeType="1"/>
            </p:cNvSpPr>
            <p:nvPr/>
          </p:nvSpPr>
          <p:spPr bwMode="auto">
            <a:xfrm flipV="1">
              <a:off x="1109" y="168"/>
              <a:ext cx="705" cy="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41"/>
            <p:cNvSpPr>
              <a:spLocks noChangeShapeType="1"/>
            </p:cNvSpPr>
            <p:nvPr/>
          </p:nvSpPr>
          <p:spPr bwMode="auto">
            <a:xfrm>
              <a:off x="8" y="168"/>
              <a:ext cx="24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Oval 42"/>
            <p:cNvSpPr>
              <a:spLocks noChangeArrowheads="1"/>
            </p:cNvSpPr>
            <p:nvPr/>
          </p:nvSpPr>
          <p:spPr bwMode="auto">
            <a:xfrm>
              <a:off x="252" y="136"/>
              <a:ext cx="72" cy="7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Line 44"/>
            <p:cNvSpPr>
              <a:spLocks noChangeShapeType="1"/>
            </p:cNvSpPr>
            <p:nvPr/>
          </p:nvSpPr>
          <p:spPr bwMode="auto">
            <a:xfrm flipV="1">
              <a:off x="294" y="136"/>
              <a:ext cx="273" cy="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4" name="直接连接符 20"/>
            <p:cNvCxnSpPr>
              <a:cxnSpLocks noChangeShapeType="1"/>
            </p:cNvCxnSpPr>
            <p:nvPr/>
          </p:nvCxnSpPr>
          <p:spPr bwMode="auto">
            <a:xfrm flipV="1">
              <a:off x="0" y="966"/>
              <a:ext cx="9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1210" y="0"/>
              <a:ext cx="343" cy="35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6" name="Group 10"/>
            <p:cNvGrpSpPr/>
            <p:nvPr/>
          </p:nvGrpSpPr>
          <p:grpSpPr bwMode="auto">
            <a:xfrm>
              <a:off x="914" y="733"/>
              <a:ext cx="900" cy="469"/>
              <a:chOff x="0" y="0"/>
              <a:chExt cx="1138244" cy="576262"/>
            </a:xfrm>
          </p:grpSpPr>
          <p:sp>
            <p:nvSpPr>
              <p:cNvPr id="21" name="Line 32"/>
              <p:cNvSpPr>
                <a:spLocks noChangeShapeType="1"/>
              </p:cNvSpPr>
              <p:nvPr/>
            </p:nvSpPr>
            <p:spPr bwMode="auto">
              <a:xfrm>
                <a:off x="-2" y="-2"/>
                <a:ext cx="0" cy="5762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Line 33"/>
              <p:cNvSpPr>
                <a:spLocks noChangeShapeType="1"/>
              </p:cNvSpPr>
              <p:nvPr/>
            </p:nvSpPr>
            <p:spPr bwMode="auto">
              <a:xfrm>
                <a:off x="115887" y="115885"/>
                <a:ext cx="0" cy="3603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Line 34"/>
              <p:cNvSpPr>
                <a:spLocks noChangeShapeType="1"/>
              </p:cNvSpPr>
              <p:nvPr/>
            </p:nvSpPr>
            <p:spPr bwMode="auto">
              <a:xfrm flipV="1">
                <a:off x="122237" y="285749"/>
                <a:ext cx="1016007" cy="31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17" name="直接连接符 23"/>
            <p:cNvCxnSpPr>
              <a:cxnSpLocks noChangeShapeType="1"/>
            </p:cNvCxnSpPr>
            <p:nvPr/>
          </p:nvCxnSpPr>
          <p:spPr bwMode="auto">
            <a:xfrm rot="5400000" flipH="1" flipV="1">
              <a:off x="1404" y="559"/>
              <a:ext cx="812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-402" y="559"/>
              <a:ext cx="812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Line 41"/>
            <p:cNvSpPr>
              <a:spLocks noChangeShapeType="1"/>
            </p:cNvSpPr>
            <p:nvPr/>
          </p:nvSpPr>
          <p:spPr bwMode="auto">
            <a:xfrm>
              <a:off x="479" y="173"/>
              <a:ext cx="45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431800" y="711200"/>
            <a:ext cx="748823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100" dir="2700000" algn="ctr" rotWithShape="0">
                    <a:srgbClr val="00000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．断路：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某处被断开，没有电流通过的电路。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新课讲授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2"/>
          <p:cNvGrpSpPr/>
          <p:nvPr/>
        </p:nvGrpSpPr>
        <p:grpSpPr bwMode="auto">
          <a:xfrm>
            <a:off x="1079500" y="3763615"/>
            <a:ext cx="3240088" cy="1444625"/>
            <a:chOff x="0" y="0"/>
            <a:chExt cx="2041" cy="910"/>
          </a:xfrm>
        </p:grpSpPr>
        <p:pic>
          <p:nvPicPr>
            <p:cNvPr id="8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320"/>
              <a:ext cx="1497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18"/>
            <p:cNvSpPr/>
            <p:nvPr/>
          </p:nvSpPr>
          <p:spPr bwMode="auto">
            <a:xfrm rot="21169426">
              <a:off x="0" y="0"/>
              <a:ext cx="2041" cy="771"/>
            </a:xfrm>
            <a:custGeom>
              <a:avLst/>
              <a:gdLst>
                <a:gd name="T0" fmla="*/ 295 w 2086"/>
                <a:gd name="T1" fmla="*/ 604 h 831"/>
                <a:gd name="T2" fmla="*/ 113 w 2086"/>
                <a:gd name="T3" fmla="*/ 287 h 831"/>
                <a:gd name="T4" fmla="*/ 975 w 2086"/>
                <a:gd name="T5" fmla="*/ 15 h 831"/>
                <a:gd name="T6" fmla="*/ 1973 w 2086"/>
                <a:gd name="T7" fmla="*/ 377 h 831"/>
                <a:gd name="T8" fmla="*/ 1655 w 2086"/>
                <a:gd name="T9" fmla="*/ 831 h 8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6"/>
                <a:gd name="T16" fmla="*/ 0 h 831"/>
                <a:gd name="T17" fmla="*/ 2086 w 2086"/>
                <a:gd name="T18" fmla="*/ 831 h 8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6" h="831">
                  <a:moveTo>
                    <a:pt x="295" y="604"/>
                  </a:moveTo>
                  <a:cubicBezTo>
                    <a:pt x="147" y="494"/>
                    <a:pt x="0" y="385"/>
                    <a:pt x="113" y="287"/>
                  </a:cubicBezTo>
                  <a:cubicBezTo>
                    <a:pt x="226" y="189"/>
                    <a:pt x="665" y="0"/>
                    <a:pt x="975" y="15"/>
                  </a:cubicBezTo>
                  <a:cubicBezTo>
                    <a:pt x="1285" y="30"/>
                    <a:pt x="1860" y="241"/>
                    <a:pt x="1973" y="377"/>
                  </a:cubicBezTo>
                  <a:cubicBezTo>
                    <a:pt x="2086" y="513"/>
                    <a:pt x="1870" y="672"/>
                    <a:pt x="1655" y="8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</p:grpSp>
      <p:grpSp>
        <p:nvGrpSpPr>
          <p:cNvPr id="10" name="Group 5"/>
          <p:cNvGrpSpPr/>
          <p:nvPr/>
        </p:nvGrpSpPr>
        <p:grpSpPr bwMode="auto">
          <a:xfrm>
            <a:off x="4751388" y="3801715"/>
            <a:ext cx="3073400" cy="1787525"/>
            <a:chOff x="0" y="0"/>
            <a:chExt cx="1936" cy="1126"/>
          </a:xfrm>
        </p:grpSpPr>
        <p:sp>
          <p:nvSpPr>
            <p:cNvPr id="13" name="Line 41"/>
            <p:cNvSpPr>
              <a:spLocks noChangeShapeType="1"/>
            </p:cNvSpPr>
            <p:nvPr/>
          </p:nvSpPr>
          <p:spPr bwMode="auto">
            <a:xfrm>
              <a:off x="8" y="13"/>
              <a:ext cx="1905" cy="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4" name="直接连接符 14"/>
            <p:cNvCxnSpPr>
              <a:cxnSpLocks noChangeShapeType="1"/>
            </p:cNvCxnSpPr>
            <p:nvPr/>
          </p:nvCxnSpPr>
          <p:spPr bwMode="auto">
            <a:xfrm flipV="1">
              <a:off x="0" y="872"/>
              <a:ext cx="9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5" name="Group 8"/>
            <p:cNvGrpSpPr/>
            <p:nvPr/>
          </p:nvGrpSpPr>
          <p:grpSpPr bwMode="auto">
            <a:xfrm>
              <a:off x="976" y="622"/>
              <a:ext cx="960" cy="504"/>
              <a:chOff x="0" y="0"/>
              <a:chExt cx="1138244" cy="576262"/>
            </a:xfrm>
          </p:grpSpPr>
          <p:sp>
            <p:nvSpPr>
              <p:cNvPr id="18" name="Line 32"/>
              <p:cNvSpPr>
                <a:spLocks noChangeShapeType="1"/>
              </p:cNvSpPr>
              <p:nvPr/>
            </p:nvSpPr>
            <p:spPr bwMode="auto">
              <a:xfrm>
                <a:off x="-2" y="-2"/>
                <a:ext cx="0" cy="5762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Line 33"/>
              <p:cNvSpPr>
                <a:spLocks noChangeShapeType="1"/>
              </p:cNvSpPr>
              <p:nvPr/>
            </p:nvSpPr>
            <p:spPr bwMode="auto">
              <a:xfrm>
                <a:off x="115887" y="115885"/>
                <a:ext cx="0" cy="3603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Line 34"/>
              <p:cNvSpPr>
                <a:spLocks noChangeShapeType="1"/>
              </p:cNvSpPr>
              <p:nvPr/>
            </p:nvSpPr>
            <p:spPr bwMode="auto">
              <a:xfrm flipV="1">
                <a:off x="122237" y="285749"/>
                <a:ext cx="1016007" cy="31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16" name="直接连接符 18"/>
            <p:cNvCxnSpPr>
              <a:cxnSpLocks noChangeShapeType="1"/>
            </p:cNvCxnSpPr>
            <p:nvPr/>
          </p:nvCxnSpPr>
          <p:spPr bwMode="auto">
            <a:xfrm rot="5400000" flipH="1" flipV="1">
              <a:off x="1476" y="443"/>
              <a:ext cx="876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直接连接符 19"/>
            <p:cNvCxnSpPr>
              <a:cxnSpLocks noChangeShapeType="1"/>
            </p:cNvCxnSpPr>
            <p:nvPr/>
          </p:nvCxnSpPr>
          <p:spPr bwMode="auto">
            <a:xfrm rot="5400000" flipH="1" flipV="1">
              <a:off x="-434" y="434"/>
              <a:ext cx="876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431800" y="998190"/>
            <a:ext cx="6970713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100" dir="2700000" algn="ctr" rotWithShape="0">
                    <a:srgbClr val="00000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Calibri" panose="020F050202020403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．短路：</a:t>
            </a:r>
          </a:p>
          <a:p>
            <a:pPr>
              <a:lnSpc>
                <a:spcPct val="120000"/>
              </a:lnSpc>
              <a:buFont typeface="Calibri" panose="020F050202020403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直接用导线将电源正负极相连的电路。</a:t>
            </a:r>
          </a:p>
        </p:txBody>
      </p:sp>
      <p:grpSp>
        <p:nvGrpSpPr>
          <p:cNvPr id="23" name="Group 15"/>
          <p:cNvGrpSpPr/>
          <p:nvPr/>
        </p:nvGrpSpPr>
        <p:grpSpPr bwMode="auto">
          <a:xfrm>
            <a:off x="2771775" y="3584227"/>
            <a:ext cx="360363" cy="468313"/>
            <a:chOff x="0" y="0"/>
            <a:chExt cx="227" cy="295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0" y="0"/>
              <a:ext cx="227" cy="2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>
              <a:off x="0" y="0"/>
              <a:ext cx="227" cy="2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Group 18"/>
          <p:cNvGrpSpPr/>
          <p:nvPr/>
        </p:nvGrpSpPr>
        <p:grpSpPr bwMode="auto">
          <a:xfrm>
            <a:off x="6011863" y="3584227"/>
            <a:ext cx="360362" cy="468313"/>
            <a:chOff x="0" y="0"/>
            <a:chExt cx="227" cy="295"/>
          </a:xfrm>
        </p:grpSpPr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0" y="0"/>
              <a:ext cx="227" cy="2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 flipH="1">
              <a:off x="0" y="0"/>
              <a:ext cx="227" cy="2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" name="TextBox 5"/>
          <p:cNvSpPr>
            <a:spLocks noChangeArrowheads="1"/>
          </p:cNvSpPr>
          <p:nvPr/>
        </p:nvSpPr>
        <p:spPr bwMode="auto">
          <a:xfrm>
            <a:off x="431800" y="2307877"/>
            <a:ext cx="8008938" cy="688975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solidFill>
                  <a:srgbClr val="CC0000"/>
                </a:solidFill>
              </a:rPr>
              <a:t>电源短路时会损坏电源，甚至引起火灾！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27088" y="1124744"/>
            <a:ext cx="7056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333300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800" b="1" dirty="0" smtClean="0">
                <a:solidFill>
                  <a:srgbClr val="333300"/>
                </a:solidFill>
                <a:latin typeface="黑体" panose="02010609060101010101" charset="-122"/>
                <a:ea typeface="黑体" panose="02010609060101010101" charset="-122"/>
              </a:rPr>
              <a:t>下</a:t>
            </a:r>
            <a:r>
              <a:rPr lang="zh-CN" altLang="en-US" sz="2800" b="1" dirty="0">
                <a:solidFill>
                  <a:srgbClr val="333300"/>
                </a:solidFill>
                <a:latin typeface="黑体" panose="02010609060101010101" charset="-122"/>
                <a:ea typeface="黑体" panose="02010609060101010101" charset="-122"/>
              </a:rPr>
              <a:t>图所示各电路元件为电路提供电能的是</a:t>
            </a:r>
            <a:r>
              <a:rPr lang="zh-CN" altLang="en-US" sz="2800" b="1" u="sng" dirty="0">
                <a:solidFill>
                  <a:srgbClr val="333300"/>
                </a:solidFill>
                <a:latin typeface="黑体" panose="02010609060101010101" charset="-122"/>
                <a:ea typeface="黑体" panose="02010609060101010101" charset="-122"/>
              </a:rPr>
              <a:t>       </a:t>
            </a:r>
            <a:r>
              <a:rPr lang="en-US" altLang="zh-CN" sz="2800" b="1" dirty="0">
                <a:solidFill>
                  <a:srgbClr val="333300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b="1" dirty="0">
                <a:solidFill>
                  <a:srgbClr val="333300"/>
                </a:solidFill>
                <a:latin typeface="黑体" panose="02010609060101010101" charset="-122"/>
                <a:ea typeface="黑体" panose="02010609060101010101" charset="-122"/>
              </a:rPr>
              <a:t>消耗电</a:t>
            </a:r>
            <a:r>
              <a:rPr lang="zh-CN" altLang="en-US" sz="2800" b="1" dirty="0" smtClean="0">
                <a:solidFill>
                  <a:srgbClr val="333300"/>
                </a:solidFill>
                <a:latin typeface="黑体" panose="02010609060101010101" charset="-122"/>
                <a:ea typeface="黑体" panose="02010609060101010101" charset="-122"/>
              </a:rPr>
              <a:t>能的是</a:t>
            </a:r>
            <a:r>
              <a:rPr lang="zh-CN" altLang="en-US" sz="2800" b="1" u="sng" dirty="0" smtClean="0">
                <a:solidFill>
                  <a:srgbClr val="333300"/>
                </a:solidFill>
                <a:latin typeface="黑体" panose="02010609060101010101" charset="-122"/>
                <a:ea typeface="黑体" panose="02010609060101010101" charset="-122"/>
              </a:rPr>
              <a:t>           </a:t>
            </a:r>
            <a:r>
              <a:rPr lang="zh-CN" altLang="en-US" sz="2800" b="1" dirty="0">
                <a:solidFill>
                  <a:srgbClr val="3333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891076" y="2248167"/>
            <a:ext cx="304406" cy="80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917731" y="3620765"/>
            <a:ext cx="7416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333300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800" b="1" dirty="0" smtClean="0">
                <a:solidFill>
                  <a:srgbClr val="333300"/>
                </a:solidFill>
                <a:latin typeface="黑体" panose="02010609060101010101" charset="-122"/>
                <a:ea typeface="黑体" panose="02010609060101010101" charset="-122"/>
              </a:rPr>
              <a:t>下列</a:t>
            </a:r>
            <a:r>
              <a:rPr lang="zh-CN" altLang="en-US" sz="2800" b="1" dirty="0">
                <a:solidFill>
                  <a:srgbClr val="333300"/>
                </a:solidFill>
                <a:latin typeface="黑体" panose="02010609060101010101" charset="-122"/>
                <a:ea typeface="黑体" panose="02010609060101010101" charset="-122"/>
              </a:rPr>
              <a:t>电器元件中，属于用电器的是</a:t>
            </a:r>
            <a:r>
              <a:rPr lang="en-US" altLang="zh-CN" sz="2800" b="1" dirty="0">
                <a:solidFill>
                  <a:srgbClr val="333300"/>
                </a:solidFill>
                <a:latin typeface="黑体" panose="02010609060101010101" charset="-122"/>
                <a:ea typeface="黑体" panose="02010609060101010101" charset="-122"/>
              </a:rPr>
              <a:t>_________________</a:t>
            </a:r>
            <a:r>
              <a:rPr lang="zh-CN" altLang="en-US" sz="2800" b="1" dirty="0">
                <a:solidFill>
                  <a:srgbClr val="333300"/>
                </a:solidFill>
                <a:latin typeface="黑体" panose="02010609060101010101" charset="-122"/>
                <a:ea typeface="黑体" panose="02010609060101010101" charset="-122"/>
              </a:rPr>
              <a:t>（只填序号）</a:t>
            </a:r>
            <a:endParaRPr lang="zh-CN" altLang="en-US" sz="2800" b="1" dirty="0">
              <a:solidFill>
                <a:srgbClr val="3333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9" name="Group 72"/>
          <p:cNvGrpSpPr/>
          <p:nvPr/>
        </p:nvGrpSpPr>
        <p:grpSpPr bwMode="auto">
          <a:xfrm>
            <a:off x="812837" y="2449704"/>
            <a:ext cx="1318431" cy="1412656"/>
            <a:chOff x="788" y="1542"/>
            <a:chExt cx="504" cy="509"/>
          </a:xfrm>
        </p:grpSpPr>
        <p:grpSp>
          <p:nvGrpSpPr>
            <p:cNvPr id="10" name="Group 20"/>
            <p:cNvGrpSpPr>
              <a:grpSpLocks noChangeAspect="1"/>
            </p:cNvGrpSpPr>
            <p:nvPr/>
          </p:nvGrpSpPr>
          <p:grpSpPr bwMode="auto">
            <a:xfrm>
              <a:off x="788" y="1542"/>
              <a:ext cx="504" cy="202"/>
              <a:chOff x="2362" y="6318"/>
              <a:chExt cx="3130" cy="1254"/>
            </a:xfrm>
          </p:grpSpPr>
          <p:sp>
            <p:nvSpPr>
              <p:cNvPr id="14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2362" y="6318"/>
                <a:ext cx="3130" cy="1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AutoShape 22"/>
              <p:cNvSpPr>
                <a:spLocks noChangeArrowheads="1"/>
              </p:cNvSpPr>
              <p:nvPr/>
            </p:nvSpPr>
            <p:spPr bwMode="auto">
              <a:xfrm>
                <a:off x="3344" y="6318"/>
                <a:ext cx="1181" cy="1254"/>
              </a:xfrm>
              <a:prstGeom prst="flowChartSummingJuncti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2362" y="6919"/>
                <a:ext cx="967" cy="0"/>
              </a:xfrm>
              <a:prstGeom prst="line">
                <a:avLst/>
              </a:prstGeom>
              <a:noFill/>
              <a:ln w="9525">
                <a:solidFill>
                  <a:srgbClr val="007A77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b="1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>
                <a:off x="4525" y="6919"/>
                <a:ext cx="967" cy="0"/>
              </a:xfrm>
              <a:prstGeom prst="line">
                <a:avLst/>
              </a:prstGeom>
              <a:noFill/>
              <a:ln w="9525">
                <a:solidFill>
                  <a:srgbClr val="007A77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b="1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977" y="1760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A</a:t>
              </a:r>
            </a:p>
          </p:txBody>
        </p:sp>
      </p:grpSp>
      <p:grpSp>
        <p:nvGrpSpPr>
          <p:cNvPr id="18" name="Group 73"/>
          <p:cNvGrpSpPr/>
          <p:nvPr/>
        </p:nvGrpSpPr>
        <p:grpSpPr bwMode="auto">
          <a:xfrm>
            <a:off x="2695144" y="2295366"/>
            <a:ext cx="1064686" cy="1581949"/>
            <a:chOff x="1746" y="1496"/>
            <a:chExt cx="407" cy="570"/>
          </a:xfrm>
        </p:grpSpPr>
        <p:grpSp>
          <p:nvGrpSpPr>
            <p:cNvPr id="19" name="Group 25"/>
            <p:cNvGrpSpPr>
              <a:grpSpLocks noChangeAspect="1"/>
            </p:cNvGrpSpPr>
            <p:nvPr/>
          </p:nvGrpSpPr>
          <p:grpSpPr bwMode="auto">
            <a:xfrm>
              <a:off x="1746" y="1496"/>
              <a:ext cx="407" cy="209"/>
              <a:chOff x="4501" y="7677"/>
              <a:chExt cx="2921" cy="1494"/>
            </a:xfrm>
          </p:grpSpPr>
          <p:sp>
            <p:nvSpPr>
              <p:cNvPr id="22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501" y="7677"/>
                <a:ext cx="2921" cy="1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3" name="Group 27"/>
              <p:cNvGrpSpPr/>
              <p:nvPr/>
            </p:nvGrpSpPr>
            <p:grpSpPr bwMode="auto">
              <a:xfrm rot="-5443932">
                <a:off x="5412" y="6963"/>
                <a:ext cx="1100" cy="2921"/>
                <a:chOff x="3624" y="2640"/>
                <a:chExt cx="169" cy="834"/>
              </a:xfrm>
            </p:grpSpPr>
            <p:sp>
              <p:nvSpPr>
                <p:cNvPr id="24" name="Line 28"/>
                <p:cNvSpPr>
                  <a:spLocks noChangeShapeType="1"/>
                </p:cNvSpPr>
                <p:nvPr/>
              </p:nvSpPr>
              <p:spPr bwMode="auto">
                <a:xfrm>
                  <a:off x="3630" y="2640"/>
                  <a:ext cx="0" cy="3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Line 29"/>
                <p:cNvSpPr>
                  <a:spLocks noChangeShapeType="1"/>
                </p:cNvSpPr>
                <p:nvPr/>
              </p:nvSpPr>
              <p:spPr bwMode="auto">
                <a:xfrm>
                  <a:off x="3624" y="3070"/>
                  <a:ext cx="0" cy="40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Line 30"/>
                <p:cNvSpPr>
                  <a:spLocks noChangeShapeType="1"/>
                </p:cNvSpPr>
                <p:nvPr/>
              </p:nvSpPr>
              <p:spPr bwMode="auto">
                <a:xfrm>
                  <a:off x="3633" y="2949"/>
                  <a:ext cx="7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Line 31"/>
                <p:cNvSpPr>
                  <a:spLocks noChangeShapeType="1"/>
                </p:cNvSpPr>
                <p:nvPr/>
              </p:nvSpPr>
              <p:spPr bwMode="auto">
                <a:xfrm>
                  <a:off x="3630" y="3072"/>
                  <a:ext cx="7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Line 32"/>
                <p:cNvSpPr>
                  <a:spLocks noChangeShapeType="1"/>
                </p:cNvSpPr>
                <p:nvPr/>
              </p:nvSpPr>
              <p:spPr bwMode="auto">
                <a:xfrm>
                  <a:off x="3718" y="2889"/>
                  <a:ext cx="0" cy="2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Freeform 33"/>
                <p:cNvSpPr/>
                <p:nvPr/>
              </p:nvSpPr>
              <p:spPr bwMode="auto">
                <a:xfrm>
                  <a:off x="3719" y="2889"/>
                  <a:ext cx="74" cy="240"/>
                </a:xfrm>
                <a:custGeom>
                  <a:avLst/>
                  <a:gdLst>
                    <a:gd name="T0" fmla="*/ 0 w 74"/>
                    <a:gd name="T1" fmla="*/ 0 h 240"/>
                    <a:gd name="T2" fmla="*/ 26 w 74"/>
                    <a:gd name="T3" fmla="*/ 8 h 240"/>
                    <a:gd name="T4" fmla="*/ 60 w 74"/>
                    <a:gd name="T5" fmla="*/ 60 h 240"/>
                    <a:gd name="T6" fmla="*/ 60 w 74"/>
                    <a:gd name="T7" fmla="*/ 137 h 240"/>
                    <a:gd name="T8" fmla="*/ 0 w 74"/>
                    <a:gd name="T9" fmla="*/ 240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240"/>
                    <a:gd name="T17" fmla="*/ 74 w 74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240">
                      <a:moveTo>
                        <a:pt x="0" y="0"/>
                      </a:moveTo>
                      <a:cubicBezTo>
                        <a:pt x="9" y="3"/>
                        <a:pt x="20" y="2"/>
                        <a:pt x="26" y="8"/>
                      </a:cubicBezTo>
                      <a:cubicBezTo>
                        <a:pt x="41" y="23"/>
                        <a:pt x="60" y="60"/>
                        <a:pt x="60" y="60"/>
                      </a:cubicBezTo>
                      <a:cubicBezTo>
                        <a:pt x="74" y="113"/>
                        <a:pt x="70" y="76"/>
                        <a:pt x="60" y="137"/>
                      </a:cubicBezTo>
                      <a:cubicBezTo>
                        <a:pt x="51" y="193"/>
                        <a:pt x="65" y="240"/>
                        <a:pt x="0" y="24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2400" b="1"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1885" y="1775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B</a:t>
              </a:r>
            </a:p>
          </p:txBody>
        </p:sp>
      </p:grpSp>
      <p:grpSp>
        <p:nvGrpSpPr>
          <p:cNvPr id="30" name="Group 74"/>
          <p:cNvGrpSpPr/>
          <p:nvPr/>
        </p:nvGrpSpPr>
        <p:grpSpPr bwMode="auto">
          <a:xfrm>
            <a:off x="4329024" y="2420883"/>
            <a:ext cx="1004519" cy="1457060"/>
            <a:chOff x="2677" y="1496"/>
            <a:chExt cx="384" cy="525"/>
          </a:xfrm>
        </p:grpSpPr>
        <p:grpSp>
          <p:nvGrpSpPr>
            <p:cNvPr id="31" name="Group 35"/>
            <p:cNvGrpSpPr>
              <a:grpSpLocks noChangeAspect="1"/>
            </p:cNvGrpSpPr>
            <p:nvPr/>
          </p:nvGrpSpPr>
          <p:grpSpPr bwMode="auto">
            <a:xfrm>
              <a:off x="2677" y="1496"/>
              <a:ext cx="384" cy="207"/>
              <a:chOff x="2362" y="6318"/>
              <a:chExt cx="2713" cy="1468"/>
            </a:xfrm>
          </p:grpSpPr>
          <p:sp>
            <p:nvSpPr>
              <p:cNvPr id="33" name="AutoShape 40"/>
              <p:cNvSpPr>
                <a:spLocks noChangeAspect="1" noChangeArrowheads="1" noTextEdit="1"/>
              </p:cNvSpPr>
              <p:nvPr/>
            </p:nvSpPr>
            <p:spPr bwMode="auto">
              <a:xfrm>
                <a:off x="2362" y="6318"/>
                <a:ext cx="2713" cy="1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b="1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Line 39"/>
              <p:cNvSpPr>
                <a:spLocks noChangeShapeType="1"/>
              </p:cNvSpPr>
              <p:nvPr/>
            </p:nvSpPr>
            <p:spPr bwMode="auto">
              <a:xfrm>
                <a:off x="3479" y="6687"/>
                <a:ext cx="0" cy="73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b="1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3722" y="6318"/>
                <a:ext cx="0" cy="14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b="1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Line 37"/>
              <p:cNvSpPr>
                <a:spLocks noChangeShapeType="1"/>
              </p:cNvSpPr>
              <p:nvPr/>
            </p:nvSpPr>
            <p:spPr bwMode="auto">
              <a:xfrm>
                <a:off x="2362" y="7052"/>
                <a:ext cx="1117" cy="0"/>
              </a:xfrm>
              <a:prstGeom prst="line">
                <a:avLst/>
              </a:prstGeom>
              <a:noFill/>
              <a:ln w="9525">
                <a:solidFill>
                  <a:srgbClr val="007A77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b="1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Line 36"/>
              <p:cNvSpPr>
                <a:spLocks noChangeShapeType="1"/>
              </p:cNvSpPr>
              <p:nvPr/>
            </p:nvSpPr>
            <p:spPr bwMode="auto">
              <a:xfrm>
                <a:off x="3734" y="7032"/>
                <a:ext cx="1341" cy="0"/>
              </a:xfrm>
              <a:prstGeom prst="line">
                <a:avLst/>
              </a:prstGeom>
              <a:noFill/>
              <a:ln w="9525">
                <a:solidFill>
                  <a:srgbClr val="007A77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b="1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Text Box 64"/>
            <p:cNvSpPr txBox="1">
              <a:spLocks noChangeArrowheads="1"/>
            </p:cNvSpPr>
            <p:nvPr/>
          </p:nvSpPr>
          <p:spPr bwMode="auto">
            <a:xfrm>
              <a:off x="2797" y="1730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C</a:t>
              </a:r>
            </a:p>
          </p:txBody>
        </p:sp>
      </p:grpSp>
      <p:grpSp>
        <p:nvGrpSpPr>
          <p:cNvPr id="38" name="Group 75"/>
          <p:cNvGrpSpPr/>
          <p:nvPr/>
        </p:nvGrpSpPr>
        <p:grpSpPr bwMode="auto">
          <a:xfrm>
            <a:off x="5937168" y="2454693"/>
            <a:ext cx="1192867" cy="1407105"/>
            <a:chOff x="3560" y="1542"/>
            <a:chExt cx="456" cy="507"/>
          </a:xfrm>
        </p:grpSpPr>
        <p:grpSp>
          <p:nvGrpSpPr>
            <p:cNvPr id="39" name="Group 51"/>
            <p:cNvGrpSpPr>
              <a:grpSpLocks noChangeAspect="1"/>
            </p:cNvGrpSpPr>
            <p:nvPr/>
          </p:nvGrpSpPr>
          <p:grpSpPr bwMode="auto">
            <a:xfrm>
              <a:off x="3560" y="1542"/>
              <a:ext cx="456" cy="171"/>
              <a:chOff x="2362" y="6318"/>
              <a:chExt cx="3339" cy="1254"/>
            </a:xfrm>
          </p:grpSpPr>
          <p:sp>
            <p:nvSpPr>
              <p:cNvPr id="4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2362" y="6318"/>
                <a:ext cx="3339" cy="125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400" b="1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2" name="Group 54"/>
              <p:cNvGrpSpPr/>
              <p:nvPr/>
            </p:nvGrpSpPr>
            <p:grpSpPr bwMode="auto">
              <a:xfrm>
                <a:off x="3393" y="6318"/>
                <a:ext cx="1254" cy="1254"/>
                <a:chOff x="2688" y="3408"/>
                <a:chExt cx="339" cy="336"/>
              </a:xfrm>
            </p:grpSpPr>
            <p:sp>
              <p:nvSpPr>
                <p:cNvPr id="45" name="Oval 56"/>
                <p:cNvSpPr>
                  <a:spLocks noChangeArrowheads="1"/>
                </p:cNvSpPr>
                <p:nvPr/>
              </p:nvSpPr>
              <p:spPr bwMode="auto">
                <a:xfrm>
                  <a:off x="2688" y="3408"/>
                  <a:ext cx="336" cy="33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2400" b="1"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691" y="3428"/>
                  <a:ext cx="336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27432" tIns="13716" rIns="27432" bIns="13716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M</a:t>
                  </a:r>
                  <a:endParaRPr lang="en-US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3" name="Line 53"/>
              <p:cNvSpPr>
                <a:spLocks noChangeShapeType="1"/>
              </p:cNvSpPr>
              <p:nvPr/>
            </p:nvSpPr>
            <p:spPr bwMode="auto">
              <a:xfrm>
                <a:off x="2362" y="6982"/>
                <a:ext cx="1046" cy="0"/>
              </a:xfrm>
              <a:prstGeom prst="line">
                <a:avLst/>
              </a:prstGeom>
              <a:noFill/>
              <a:ln w="9525">
                <a:solidFill>
                  <a:srgbClr val="007A77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b="1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Line 52"/>
              <p:cNvSpPr>
                <a:spLocks noChangeShapeType="1"/>
              </p:cNvSpPr>
              <p:nvPr/>
            </p:nvSpPr>
            <p:spPr bwMode="auto">
              <a:xfrm>
                <a:off x="4655" y="6982"/>
                <a:ext cx="10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b="1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" name="Text Box 65"/>
            <p:cNvSpPr txBox="1">
              <a:spLocks noChangeArrowheads="1"/>
            </p:cNvSpPr>
            <p:nvPr/>
          </p:nvSpPr>
          <p:spPr bwMode="auto">
            <a:xfrm>
              <a:off x="3717" y="1758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D</a:t>
              </a:r>
            </a:p>
          </p:txBody>
        </p:sp>
      </p:grpSp>
      <p:sp>
        <p:nvSpPr>
          <p:cNvPr id="47" name="Text Box 66"/>
          <p:cNvSpPr txBox="1">
            <a:spLocks noChangeArrowheads="1"/>
          </p:cNvSpPr>
          <p:nvPr/>
        </p:nvSpPr>
        <p:spPr bwMode="auto">
          <a:xfrm>
            <a:off x="833282" y="4869160"/>
            <a:ext cx="78228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①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洗衣机   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②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电铃   ③发电机   ④五号干电池  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⑤白炽灯泡  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⑥拉线开关   ⑦笔记本电脑  ⑧家用微波炉  ⑨摩托车  ⑩电缆线</a:t>
            </a:r>
          </a:p>
        </p:txBody>
      </p:sp>
      <p:sp>
        <p:nvSpPr>
          <p:cNvPr id="48" name="Text Box 68"/>
          <p:cNvSpPr txBox="1">
            <a:spLocks noChangeArrowheads="1"/>
          </p:cNvSpPr>
          <p:nvPr/>
        </p:nvSpPr>
        <p:spPr bwMode="auto">
          <a:xfrm>
            <a:off x="1619672" y="1548081"/>
            <a:ext cx="504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</a:p>
        </p:txBody>
      </p:sp>
      <p:sp>
        <p:nvSpPr>
          <p:cNvPr id="49" name="Text Box 69"/>
          <p:cNvSpPr txBox="1">
            <a:spLocks noChangeArrowheads="1"/>
          </p:cNvSpPr>
          <p:nvPr/>
        </p:nvSpPr>
        <p:spPr bwMode="auto">
          <a:xfrm>
            <a:off x="5291237" y="1548081"/>
            <a:ext cx="1296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ABD</a:t>
            </a:r>
          </a:p>
        </p:txBody>
      </p:sp>
      <p:sp>
        <p:nvSpPr>
          <p:cNvPr id="50" name="Text Box 71"/>
          <p:cNvSpPr txBox="1">
            <a:spLocks noChangeArrowheads="1"/>
          </p:cNvSpPr>
          <p:nvPr/>
        </p:nvSpPr>
        <p:spPr bwMode="auto">
          <a:xfrm>
            <a:off x="1547937" y="4005064"/>
            <a:ext cx="2664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①②⑤⑦⑧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52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针</a:t>
              </a:r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对训练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7" grpId="0"/>
      <p:bldP spid="48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针</a:t>
              </a:r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对训练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5" name="TextBox 8"/>
          <p:cNvSpPr txBox="1">
            <a:spLocks noChangeArrowheads="1"/>
          </p:cNvSpPr>
          <p:nvPr/>
        </p:nvSpPr>
        <p:spPr bwMode="auto">
          <a:xfrm>
            <a:off x="431800" y="1268413"/>
            <a:ext cx="8027988" cy="1117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．请根据电铃的电路图，用笔画代替导线，连接相应的电路。</a:t>
            </a:r>
          </a:p>
        </p:txBody>
      </p:sp>
      <p:grpSp>
        <p:nvGrpSpPr>
          <p:cNvPr id="46" name="Group 3"/>
          <p:cNvGrpSpPr>
            <a:grpSpLocks noChangeAspect="1"/>
          </p:cNvGrpSpPr>
          <p:nvPr/>
        </p:nvGrpSpPr>
        <p:grpSpPr bwMode="auto">
          <a:xfrm>
            <a:off x="4824413" y="2781300"/>
            <a:ext cx="3614737" cy="2740025"/>
            <a:chOff x="0" y="0"/>
            <a:chExt cx="2277" cy="1726"/>
          </a:xfrm>
          <a:noFill/>
        </p:grpSpPr>
        <p:pic>
          <p:nvPicPr>
            <p:cNvPr id="47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" y="250"/>
              <a:ext cx="962" cy="6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202"/>
              <a:ext cx="1329" cy="5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5" descr="H:\2\人教教参资源\九\图\电子门铃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60" cy="7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Group 7"/>
          <p:cNvGrpSpPr/>
          <p:nvPr/>
        </p:nvGrpSpPr>
        <p:grpSpPr bwMode="auto">
          <a:xfrm>
            <a:off x="1042988" y="3213100"/>
            <a:ext cx="2808287" cy="2052638"/>
            <a:chOff x="0" y="0"/>
            <a:chExt cx="1769" cy="1293"/>
          </a:xfrm>
          <a:noFill/>
        </p:grpSpPr>
        <p:sp>
          <p:nvSpPr>
            <p:cNvPr id="51" name="Line 40"/>
            <p:cNvSpPr>
              <a:spLocks noChangeShapeType="1"/>
            </p:cNvSpPr>
            <p:nvPr/>
          </p:nvSpPr>
          <p:spPr bwMode="auto">
            <a:xfrm flipV="1">
              <a:off x="1215" y="255"/>
              <a:ext cx="554" cy="4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44"/>
            <p:cNvSpPr>
              <a:spLocks noChangeShapeType="1"/>
            </p:cNvSpPr>
            <p:nvPr/>
          </p:nvSpPr>
          <p:spPr bwMode="auto">
            <a:xfrm flipV="1">
              <a:off x="1021" y="159"/>
              <a:ext cx="227" cy="11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53" name="直接连接符 14"/>
            <p:cNvCxnSpPr>
              <a:cxnSpLocks noChangeShapeType="1"/>
            </p:cNvCxnSpPr>
            <p:nvPr/>
          </p:nvCxnSpPr>
          <p:spPr bwMode="auto">
            <a:xfrm flipV="1">
              <a:off x="0" y="1057"/>
              <a:ext cx="889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</a:ln>
          </p:spPr>
        </p:cxnSp>
        <p:grpSp>
          <p:nvGrpSpPr>
            <p:cNvPr id="54" name="Group 11"/>
            <p:cNvGrpSpPr/>
            <p:nvPr/>
          </p:nvGrpSpPr>
          <p:grpSpPr bwMode="auto">
            <a:xfrm>
              <a:off x="892" y="823"/>
              <a:ext cx="877" cy="470"/>
              <a:chOff x="0" y="0"/>
              <a:chExt cx="1138244" cy="576262"/>
            </a:xfrm>
            <a:grpFill/>
          </p:grpSpPr>
          <p:sp>
            <p:nvSpPr>
              <p:cNvPr id="65" name="Line 32"/>
              <p:cNvSpPr>
                <a:spLocks noChangeShapeType="1"/>
              </p:cNvSpPr>
              <p:nvPr/>
            </p:nvSpPr>
            <p:spPr bwMode="auto">
              <a:xfrm>
                <a:off x="138" y="-173"/>
                <a:ext cx="0" cy="576435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Line 33"/>
              <p:cNvSpPr>
                <a:spLocks noChangeShapeType="1"/>
              </p:cNvSpPr>
              <p:nvPr/>
            </p:nvSpPr>
            <p:spPr bwMode="auto">
              <a:xfrm>
                <a:off x="115331" y="115114"/>
                <a:ext cx="0" cy="36103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Line 34"/>
              <p:cNvSpPr>
                <a:spLocks noChangeShapeType="1"/>
              </p:cNvSpPr>
              <p:nvPr/>
            </p:nvSpPr>
            <p:spPr bwMode="auto">
              <a:xfrm flipV="1">
                <a:off x="123011" y="285011"/>
                <a:ext cx="1015233" cy="455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55" name="直接连接符 18"/>
            <p:cNvCxnSpPr>
              <a:cxnSpLocks noChangeShapeType="1"/>
            </p:cNvCxnSpPr>
            <p:nvPr/>
          </p:nvCxnSpPr>
          <p:spPr bwMode="auto">
            <a:xfrm rot="5400000" flipH="1" flipV="1">
              <a:off x="1352" y="643"/>
              <a:ext cx="818" cy="7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</a:ln>
          </p:spPr>
        </p:cxnSp>
        <p:cxnSp>
          <p:nvCxnSpPr>
            <p:cNvPr id="56" name="直接连接符 19"/>
            <p:cNvCxnSpPr>
              <a:cxnSpLocks noChangeShapeType="1"/>
            </p:cNvCxnSpPr>
            <p:nvPr/>
          </p:nvCxnSpPr>
          <p:spPr bwMode="auto">
            <a:xfrm rot="5400000" flipH="1" flipV="1">
              <a:off x="-401" y="657"/>
              <a:ext cx="813" cy="7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</a:ln>
          </p:spPr>
        </p:cxnSp>
        <p:grpSp>
          <p:nvGrpSpPr>
            <p:cNvPr id="57" name="Group 17"/>
            <p:cNvGrpSpPr/>
            <p:nvPr/>
          </p:nvGrpSpPr>
          <p:grpSpPr bwMode="auto">
            <a:xfrm>
              <a:off x="8" y="0"/>
              <a:ext cx="979" cy="275"/>
              <a:chOff x="0" y="0"/>
              <a:chExt cx="1031" cy="272"/>
            </a:xfrm>
            <a:grpFill/>
          </p:grpSpPr>
          <p:sp>
            <p:nvSpPr>
              <p:cNvPr id="59" name="Arc 46"/>
              <p:cNvSpPr/>
              <p:nvPr/>
            </p:nvSpPr>
            <p:spPr bwMode="auto">
              <a:xfrm rot="16200000" flipV="1">
                <a:off x="417" y="-68"/>
                <a:ext cx="160" cy="296"/>
              </a:xfrm>
              <a:custGeom>
                <a:avLst/>
                <a:gdLst>
                  <a:gd name="T0" fmla="*/ 0 w 21907"/>
                  <a:gd name="T1" fmla="*/ 0 h 43200"/>
                  <a:gd name="T2" fmla="*/ 0 w 21907"/>
                  <a:gd name="T3" fmla="*/ 0 h 43200"/>
                  <a:gd name="T4" fmla="*/ 0 w 21907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907"/>
                  <a:gd name="T10" fmla="*/ 0 h 43200"/>
                  <a:gd name="T11" fmla="*/ 21907 w 21907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07" h="43200" fill="none" extrusionOk="0">
                    <a:moveTo>
                      <a:pt x="306" y="0"/>
                    </a:moveTo>
                    <a:cubicBezTo>
                      <a:pt x="12236" y="0"/>
                      <a:pt x="21907" y="9670"/>
                      <a:pt x="21907" y="21600"/>
                    </a:cubicBezTo>
                    <a:cubicBezTo>
                      <a:pt x="21907" y="33529"/>
                      <a:pt x="12236" y="43200"/>
                      <a:pt x="307" y="43200"/>
                    </a:cubicBezTo>
                    <a:cubicBezTo>
                      <a:pt x="204" y="43200"/>
                      <a:pt x="102" y="43199"/>
                      <a:pt x="0" y="43197"/>
                    </a:cubicBezTo>
                  </a:path>
                  <a:path w="21907" h="43200" stroke="0" extrusionOk="0">
                    <a:moveTo>
                      <a:pt x="306" y="0"/>
                    </a:moveTo>
                    <a:cubicBezTo>
                      <a:pt x="12236" y="0"/>
                      <a:pt x="21907" y="9670"/>
                      <a:pt x="21907" y="21600"/>
                    </a:cubicBezTo>
                    <a:cubicBezTo>
                      <a:pt x="21907" y="33529"/>
                      <a:pt x="12236" y="43200"/>
                      <a:pt x="307" y="43200"/>
                    </a:cubicBezTo>
                    <a:cubicBezTo>
                      <a:pt x="204" y="43200"/>
                      <a:pt x="102" y="43199"/>
                      <a:pt x="0" y="43197"/>
                    </a:cubicBezTo>
                    <a:lnTo>
                      <a:pt x="307" y="21600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  <a:miter lim="800000"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zh-CN" altLang="zh-CN"/>
              </a:p>
            </p:txBody>
          </p:sp>
          <p:sp>
            <p:nvSpPr>
              <p:cNvPr id="60" name="Line 47"/>
              <p:cNvSpPr>
                <a:spLocks noChangeShapeType="1"/>
              </p:cNvSpPr>
              <p:nvPr/>
            </p:nvSpPr>
            <p:spPr bwMode="auto">
              <a:xfrm>
                <a:off x="337" y="145"/>
                <a:ext cx="317" cy="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Line 48"/>
              <p:cNvSpPr>
                <a:spLocks noChangeShapeType="1"/>
              </p:cNvSpPr>
              <p:nvPr/>
            </p:nvSpPr>
            <p:spPr bwMode="auto">
              <a:xfrm>
                <a:off x="446" y="136"/>
                <a:ext cx="0" cy="136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Line 49"/>
              <p:cNvSpPr>
                <a:spLocks noChangeShapeType="1"/>
              </p:cNvSpPr>
              <p:nvPr/>
            </p:nvSpPr>
            <p:spPr bwMode="auto">
              <a:xfrm>
                <a:off x="546" y="136"/>
                <a:ext cx="0" cy="136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Line 50"/>
              <p:cNvSpPr>
                <a:spLocks noChangeShapeType="1"/>
              </p:cNvSpPr>
              <p:nvPr/>
            </p:nvSpPr>
            <p:spPr bwMode="auto">
              <a:xfrm>
                <a:off x="551" y="263"/>
                <a:ext cx="480" cy="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Line 51"/>
              <p:cNvSpPr>
                <a:spLocks noChangeShapeType="1"/>
              </p:cNvSpPr>
              <p:nvPr/>
            </p:nvSpPr>
            <p:spPr bwMode="auto">
              <a:xfrm>
                <a:off x="0" y="263"/>
                <a:ext cx="451" cy="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8" name="Oval 42"/>
            <p:cNvSpPr>
              <a:spLocks noChangeArrowheads="1"/>
            </p:cNvSpPr>
            <p:nvPr/>
          </p:nvSpPr>
          <p:spPr bwMode="auto">
            <a:xfrm>
              <a:off x="998" y="227"/>
              <a:ext cx="70" cy="75"/>
            </a:xfrm>
            <a:prstGeom prst="ellipse">
              <a:avLst/>
            </a:prstGeom>
            <a:grpFill/>
            <a:ln w="28575">
              <a:solidFill>
                <a:srgbClr val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课堂小结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85850"/>
            <a:ext cx="83439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七彩课堂插图板式封面\排版用图标、页眉页脚\标题图（终-排版用）共29个\资料宝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6802" y="4705396"/>
            <a:ext cx="2121375" cy="148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圆角矩形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788" y="808038"/>
            <a:ext cx="278923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35551" y="974726"/>
            <a:ext cx="26454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学习目标</a:t>
            </a:r>
            <a:endParaRPr lang="zh-CN" altLang="en-US" sz="36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5551" y="1783739"/>
            <a:ext cx="7844826" cy="349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初步认识电流、电路和电路图。</a:t>
            </a:r>
          </a:p>
          <a:p>
            <a:pPr>
              <a:lnSpc>
                <a:spcPct val="16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认识电源和用电器。</a:t>
            </a:r>
          </a:p>
          <a:p>
            <a:pPr>
              <a:lnSpc>
                <a:spcPct val="16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从能量的转化角度认识电源和用电器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的作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用。</a:t>
            </a:r>
          </a:p>
          <a:p>
            <a:pPr>
              <a:lnSpc>
                <a:spcPct val="16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通过探究，用实验的方法了解电路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新课引入</a:t>
              </a:r>
              <a:endParaRPr lang="zh-CN" altLang="en-US" sz="3600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7" name="Group 2"/>
          <p:cNvGrpSpPr/>
          <p:nvPr/>
        </p:nvGrpSpPr>
        <p:grpSpPr bwMode="auto">
          <a:xfrm>
            <a:off x="287338" y="2384425"/>
            <a:ext cx="5903912" cy="3419475"/>
            <a:chOff x="0" y="0"/>
            <a:chExt cx="3719" cy="2154"/>
          </a:xfrm>
        </p:grpSpPr>
        <p:pic>
          <p:nvPicPr>
            <p:cNvPr id="8" name="Picture 5" descr="H:\2\人教教参资源\九\图\小灯泡.JPG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" y="249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H:\2\人教教参资源\九\图\电池组.JPG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" y="1338"/>
              <a:ext cx="1329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3719" cy="215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" name="图片 7" descr="导线.jpg"/>
            <p:cNvPicPr>
              <a:picLocks noChangeAspect="1" noChangeArrowheads="1"/>
            </p:cNvPicPr>
            <p:nvPr/>
          </p:nvPicPr>
          <p:blipFill>
            <a:blip r:embed="rId5" cstate="print">
              <a:lum bright="30000"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5977" b="12196"/>
            <a:stretch>
              <a:fillRect/>
            </a:stretch>
          </p:blipFill>
          <p:spPr bwMode="auto">
            <a:xfrm>
              <a:off x="340" y="646"/>
              <a:ext cx="1170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H:\2\人教教参资源\九\图\铡刀开关.JPG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" y="89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8"/>
          <p:cNvGrpSpPr/>
          <p:nvPr/>
        </p:nvGrpSpPr>
        <p:grpSpPr bwMode="auto">
          <a:xfrm>
            <a:off x="6084888" y="4517231"/>
            <a:ext cx="2735262" cy="1300162"/>
            <a:chOff x="0" y="0"/>
            <a:chExt cx="2041" cy="910"/>
          </a:xfrm>
        </p:grpSpPr>
        <p:pic>
          <p:nvPicPr>
            <p:cNvPr id="16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320"/>
              <a:ext cx="1497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18"/>
            <p:cNvSpPr/>
            <p:nvPr/>
          </p:nvSpPr>
          <p:spPr bwMode="auto">
            <a:xfrm rot="21169426">
              <a:off x="0" y="0"/>
              <a:ext cx="2041" cy="771"/>
            </a:xfrm>
            <a:custGeom>
              <a:avLst/>
              <a:gdLst>
                <a:gd name="T0" fmla="*/ 295 w 2086"/>
                <a:gd name="T1" fmla="*/ 604 h 831"/>
                <a:gd name="T2" fmla="*/ 113 w 2086"/>
                <a:gd name="T3" fmla="*/ 287 h 831"/>
                <a:gd name="T4" fmla="*/ 975 w 2086"/>
                <a:gd name="T5" fmla="*/ 15 h 831"/>
                <a:gd name="T6" fmla="*/ 1973 w 2086"/>
                <a:gd name="T7" fmla="*/ 377 h 831"/>
                <a:gd name="T8" fmla="*/ 1655 w 2086"/>
                <a:gd name="T9" fmla="*/ 831 h 8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6"/>
                <a:gd name="T16" fmla="*/ 0 h 831"/>
                <a:gd name="T17" fmla="*/ 2086 w 2086"/>
                <a:gd name="T18" fmla="*/ 831 h 8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6" h="831">
                  <a:moveTo>
                    <a:pt x="295" y="604"/>
                  </a:moveTo>
                  <a:cubicBezTo>
                    <a:pt x="147" y="494"/>
                    <a:pt x="0" y="385"/>
                    <a:pt x="113" y="287"/>
                  </a:cubicBezTo>
                  <a:cubicBezTo>
                    <a:pt x="226" y="189"/>
                    <a:pt x="665" y="0"/>
                    <a:pt x="975" y="15"/>
                  </a:cubicBezTo>
                  <a:cubicBezTo>
                    <a:pt x="1285" y="30"/>
                    <a:pt x="1860" y="241"/>
                    <a:pt x="1973" y="377"/>
                  </a:cubicBezTo>
                  <a:cubicBezTo>
                    <a:pt x="2086" y="513"/>
                    <a:pt x="1870" y="672"/>
                    <a:pt x="1655" y="83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</p:grpSp>
      <p:sp>
        <p:nvSpPr>
          <p:cNvPr id="18" name="TextBox 5"/>
          <p:cNvSpPr>
            <a:spLocks noChangeArrowheads="1"/>
          </p:cNvSpPr>
          <p:nvPr/>
        </p:nvSpPr>
        <p:spPr bwMode="auto">
          <a:xfrm>
            <a:off x="5843241" y="1685925"/>
            <a:ext cx="2808288" cy="2324100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 lIns="18000" tIns="10800" rIns="180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提示：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    不能把电池的两端用导线直接连在一起。</a:t>
            </a:r>
          </a:p>
        </p:txBody>
      </p:sp>
      <p:grpSp>
        <p:nvGrpSpPr>
          <p:cNvPr id="19" name="Group 12"/>
          <p:cNvGrpSpPr/>
          <p:nvPr/>
        </p:nvGrpSpPr>
        <p:grpSpPr bwMode="auto">
          <a:xfrm>
            <a:off x="6204840" y="4435475"/>
            <a:ext cx="2232025" cy="1368425"/>
            <a:chOff x="0" y="0"/>
            <a:chExt cx="1406" cy="862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0" y="0"/>
              <a:ext cx="1406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H="1">
              <a:off x="0" y="0"/>
              <a:ext cx="1406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-450056" y="1685925"/>
            <a:ext cx="673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/>
              <a:t>　　实验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/>
              <a:t>：怎样使小灯泡持续发光？</a:t>
            </a:r>
          </a:p>
        </p:txBody>
      </p:sp>
      <p:grpSp>
        <p:nvGrpSpPr>
          <p:cNvPr id="24" name="Group 16"/>
          <p:cNvGrpSpPr/>
          <p:nvPr/>
        </p:nvGrpSpPr>
        <p:grpSpPr bwMode="auto">
          <a:xfrm>
            <a:off x="442118" y="792212"/>
            <a:ext cx="2627313" cy="720725"/>
            <a:chOff x="0" y="0"/>
            <a:chExt cx="2231" cy="553"/>
          </a:xfrm>
        </p:grpSpPr>
        <p:pic>
          <p:nvPicPr>
            <p:cNvPr id="25" name="圆角矩形 1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FFFFFF"/>
                  </a:solidFill>
                  <a:latin typeface="宋体" panose="02010600030101010101" pitchFamily="2" charset="-122"/>
                </a:rPr>
                <a:t>想想做做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新课讲授</a:t>
              </a:r>
            </a:p>
          </p:txBody>
        </p:sp>
      </p:grp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431800" y="761579"/>
            <a:ext cx="1946367" cy="5847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FFFF"/>
                </a:solidFill>
              </a:rPr>
              <a:t>一、</a:t>
            </a:r>
            <a:r>
              <a:rPr lang="zh-CN" altLang="en-US" sz="3200" b="1" dirty="0" smtClean="0">
                <a:solidFill>
                  <a:srgbClr val="FFFFFF"/>
                </a:solidFill>
              </a:rPr>
              <a:t>电流 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31800" y="1772816"/>
            <a:ext cx="7505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</a:rPr>
              <a:t>　　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</a:rPr>
              <a:t>．电流的形成：电荷的定向移动形成电流</a:t>
            </a:r>
          </a:p>
        </p:txBody>
      </p:sp>
      <p:grpSp>
        <p:nvGrpSpPr>
          <p:cNvPr id="17" name="Group 2"/>
          <p:cNvGrpSpPr/>
          <p:nvPr/>
        </p:nvGrpSpPr>
        <p:grpSpPr bwMode="auto">
          <a:xfrm>
            <a:off x="744687" y="2670969"/>
            <a:ext cx="8073729" cy="1944688"/>
            <a:chOff x="158" y="1525"/>
            <a:chExt cx="5489" cy="1225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158" y="1525"/>
              <a:ext cx="5489" cy="1225"/>
            </a:xfrm>
            <a:prstGeom prst="rect">
              <a:avLst/>
            </a:prstGeom>
            <a:solidFill>
              <a:srgbClr val="EEFEA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9" name="Group 4"/>
            <p:cNvGrpSpPr/>
            <p:nvPr/>
          </p:nvGrpSpPr>
          <p:grpSpPr bwMode="auto">
            <a:xfrm>
              <a:off x="521" y="2160"/>
              <a:ext cx="90" cy="91"/>
              <a:chOff x="930" y="3430"/>
              <a:chExt cx="90" cy="91"/>
            </a:xfrm>
          </p:grpSpPr>
          <p:sp>
            <p:nvSpPr>
              <p:cNvPr id="241" name="Oval 5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2" name="Line 6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" name="Group 7"/>
            <p:cNvGrpSpPr/>
            <p:nvPr/>
          </p:nvGrpSpPr>
          <p:grpSpPr bwMode="auto">
            <a:xfrm>
              <a:off x="1111" y="2251"/>
              <a:ext cx="90" cy="91"/>
              <a:chOff x="930" y="3430"/>
              <a:chExt cx="90" cy="91"/>
            </a:xfrm>
          </p:grpSpPr>
          <p:sp>
            <p:nvSpPr>
              <p:cNvPr id="239" name="Oval 8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0" name="Line 9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" name="Group 10"/>
            <p:cNvGrpSpPr/>
            <p:nvPr/>
          </p:nvGrpSpPr>
          <p:grpSpPr bwMode="auto">
            <a:xfrm>
              <a:off x="1111" y="2024"/>
              <a:ext cx="90" cy="91"/>
              <a:chOff x="930" y="3430"/>
              <a:chExt cx="90" cy="91"/>
            </a:xfrm>
          </p:grpSpPr>
          <p:sp>
            <p:nvSpPr>
              <p:cNvPr id="237" name="Oval 11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8" name="Line 12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" name="Group 13"/>
            <p:cNvGrpSpPr/>
            <p:nvPr/>
          </p:nvGrpSpPr>
          <p:grpSpPr bwMode="auto">
            <a:xfrm>
              <a:off x="1247" y="1706"/>
              <a:ext cx="90" cy="91"/>
              <a:chOff x="930" y="3430"/>
              <a:chExt cx="90" cy="91"/>
            </a:xfrm>
          </p:grpSpPr>
          <p:sp>
            <p:nvSpPr>
              <p:cNvPr id="235" name="Oval 14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6" name="Line 15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" name="Group 16"/>
            <p:cNvGrpSpPr/>
            <p:nvPr/>
          </p:nvGrpSpPr>
          <p:grpSpPr bwMode="auto">
            <a:xfrm>
              <a:off x="1519" y="2296"/>
              <a:ext cx="90" cy="91"/>
              <a:chOff x="930" y="3430"/>
              <a:chExt cx="90" cy="91"/>
            </a:xfrm>
          </p:grpSpPr>
          <p:sp>
            <p:nvSpPr>
              <p:cNvPr id="233" name="Oval 17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4" name="Line 18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" name="Group 19"/>
            <p:cNvGrpSpPr/>
            <p:nvPr/>
          </p:nvGrpSpPr>
          <p:grpSpPr bwMode="auto">
            <a:xfrm>
              <a:off x="4332" y="1933"/>
              <a:ext cx="90" cy="91"/>
              <a:chOff x="930" y="3430"/>
              <a:chExt cx="90" cy="91"/>
            </a:xfrm>
          </p:grpSpPr>
          <p:sp>
            <p:nvSpPr>
              <p:cNvPr id="231" name="Oval 20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2" name="Line 21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" name="Group 22"/>
            <p:cNvGrpSpPr/>
            <p:nvPr/>
          </p:nvGrpSpPr>
          <p:grpSpPr bwMode="auto">
            <a:xfrm>
              <a:off x="2971" y="1933"/>
              <a:ext cx="90" cy="91"/>
              <a:chOff x="930" y="3430"/>
              <a:chExt cx="90" cy="91"/>
            </a:xfrm>
          </p:grpSpPr>
          <p:sp>
            <p:nvSpPr>
              <p:cNvPr id="229" name="Oval 23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0" name="Line 24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" name="Group 25"/>
            <p:cNvGrpSpPr/>
            <p:nvPr/>
          </p:nvGrpSpPr>
          <p:grpSpPr bwMode="auto">
            <a:xfrm>
              <a:off x="612" y="1842"/>
              <a:ext cx="90" cy="91"/>
              <a:chOff x="930" y="3430"/>
              <a:chExt cx="90" cy="91"/>
            </a:xfrm>
          </p:grpSpPr>
          <p:sp>
            <p:nvSpPr>
              <p:cNvPr id="227" name="Oval 26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" name="Line 27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" name="Group 28"/>
            <p:cNvGrpSpPr/>
            <p:nvPr/>
          </p:nvGrpSpPr>
          <p:grpSpPr bwMode="auto">
            <a:xfrm>
              <a:off x="1837" y="1888"/>
              <a:ext cx="90" cy="91"/>
              <a:chOff x="930" y="3430"/>
              <a:chExt cx="90" cy="91"/>
            </a:xfrm>
          </p:grpSpPr>
          <p:sp>
            <p:nvSpPr>
              <p:cNvPr id="225" name="Oval 29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" name="Line 30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 bwMode="auto">
            <a:xfrm>
              <a:off x="2200" y="2160"/>
              <a:ext cx="90" cy="91"/>
              <a:chOff x="930" y="3430"/>
              <a:chExt cx="90" cy="91"/>
            </a:xfrm>
          </p:grpSpPr>
          <p:sp>
            <p:nvSpPr>
              <p:cNvPr id="223" name="Oval 32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4" name="Line 33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" name="Group 34"/>
            <p:cNvGrpSpPr/>
            <p:nvPr/>
          </p:nvGrpSpPr>
          <p:grpSpPr bwMode="auto">
            <a:xfrm>
              <a:off x="2880" y="2341"/>
              <a:ext cx="90" cy="91"/>
              <a:chOff x="930" y="3430"/>
              <a:chExt cx="90" cy="91"/>
            </a:xfrm>
          </p:grpSpPr>
          <p:sp>
            <p:nvSpPr>
              <p:cNvPr id="221" name="Oval 35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2" name="Line 36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" name="Group 37"/>
            <p:cNvGrpSpPr/>
            <p:nvPr/>
          </p:nvGrpSpPr>
          <p:grpSpPr bwMode="auto">
            <a:xfrm>
              <a:off x="3606" y="1888"/>
              <a:ext cx="90" cy="91"/>
              <a:chOff x="930" y="3430"/>
              <a:chExt cx="90" cy="91"/>
            </a:xfrm>
          </p:grpSpPr>
          <p:sp>
            <p:nvSpPr>
              <p:cNvPr id="219" name="Oval 38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" name="Line 39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" name="Group 40"/>
            <p:cNvGrpSpPr/>
            <p:nvPr/>
          </p:nvGrpSpPr>
          <p:grpSpPr bwMode="auto">
            <a:xfrm>
              <a:off x="2472" y="1797"/>
              <a:ext cx="90" cy="91"/>
              <a:chOff x="930" y="3430"/>
              <a:chExt cx="90" cy="91"/>
            </a:xfrm>
          </p:grpSpPr>
          <p:sp>
            <p:nvSpPr>
              <p:cNvPr id="217" name="Oval 41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8" name="Line 42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" name="Group 43"/>
            <p:cNvGrpSpPr/>
            <p:nvPr/>
          </p:nvGrpSpPr>
          <p:grpSpPr bwMode="auto">
            <a:xfrm>
              <a:off x="2064" y="2341"/>
              <a:ext cx="90" cy="91"/>
              <a:chOff x="930" y="3430"/>
              <a:chExt cx="90" cy="91"/>
            </a:xfrm>
          </p:grpSpPr>
          <p:sp>
            <p:nvSpPr>
              <p:cNvPr id="215" name="Oval 44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" name="Line 45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" name="Group 46"/>
            <p:cNvGrpSpPr/>
            <p:nvPr/>
          </p:nvGrpSpPr>
          <p:grpSpPr bwMode="auto">
            <a:xfrm>
              <a:off x="4694" y="2251"/>
              <a:ext cx="90" cy="91"/>
              <a:chOff x="930" y="3430"/>
              <a:chExt cx="90" cy="91"/>
            </a:xfrm>
          </p:grpSpPr>
          <p:sp>
            <p:nvSpPr>
              <p:cNvPr id="213" name="Oval 47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4" name="Line 48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8" name="Group 49"/>
            <p:cNvGrpSpPr/>
            <p:nvPr/>
          </p:nvGrpSpPr>
          <p:grpSpPr bwMode="auto">
            <a:xfrm>
              <a:off x="4558" y="1797"/>
              <a:ext cx="90" cy="91"/>
              <a:chOff x="930" y="3430"/>
              <a:chExt cx="90" cy="91"/>
            </a:xfrm>
          </p:grpSpPr>
          <p:sp>
            <p:nvSpPr>
              <p:cNvPr id="211" name="Oval 50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2" name="Line 51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9" name="Group 52"/>
            <p:cNvGrpSpPr/>
            <p:nvPr/>
          </p:nvGrpSpPr>
          <p:grpSpPr bwMode="auto">
            <a:xfrm>
              <a:off x="2653" y="2069"/>
              <a:ext cx="90" cy="91"/>
              <a:chOff x="930" y="3430"/>
              <a:chExt cx="90" cy="91"/>
            </a:xfrm>
          </p:grpSpPr>
          <p:sp>
            <p:nvSpPr>
              <p:cNvPr id="209" name="Oval 53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0" name="Line 54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" name="Group 55"/>
            <p:cNvGrpSpPr/>
            <p:nvPr/>
          </p:nvGrpSpPr>
          <p:grpSpPr bwMode="auto">
            <a:xfrm>
              <a:off x="3288" y="2115"/>
              <a:ext cx="90" cy="91"/>
              <a:chOff x="930" y="3430"/>
              <a:chExt cx="90" cy="91"/>
            </a:xfrm>
          </p:grpSpPr>
          <p:sp>
            <p:nvSpPr>
              <p:cNvPr id="207" name="Oval 56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8" name="Line 57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" name="Group 58"/>
            <p:cNvGrpSpPr/>
            <p:nvPr/>
          </p:nvGrpSpPr>
          <p:grpSpPr bwMode="auto">
            <a:xfrm>
              <a:off x="3651" y="2296"/>
              <a:ext cx="90" cy="91"/>
              <a:chOff x="930" y="3430"/>
              <a:chExt cx="90" cy="91"/>
            </a:xfrm>
          </p:grpSpPr>
          <p:sp>
            <p:nvSpPr>
              <p:cNvPr id="205" name="Oval 59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6" name="Line 60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2" name="Group 61"/>
            <p:cNvGrpSpPr/>
            <p:nvPr/>
          </p:nvGrpSpPr>
          <p:grpSpPr bwMode="auto">
            <a:xfrm>
              <a:off x="4967" y="1888"/>
              <a:ext cx="90" cy="91"/>
              <a:chOff x="930" y="3430"/>
              <a:chExt cx="90" cy="91"/>
            </a:xfrm>
          </p:grpSpPr>
          <p:sp>
            <p:nvSpPr>
              <p:cNvPr id="203" name="Oval 62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4" name="Line 63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3" name="Group 64"/>
            <p:cNvGrpSpPr/>
            <p:nvPr/>
          </p:nvGrpSpPr>
          <p:grpSpPr bwMode="auto">
            <a:xfrm>
              <a:off x="4014" y="2069"/>
              <a:ext cx="90" cy="91"/>
              <a:chOff x="930" y="3430"/>
              <a:chExt cx="90" cy="91"/>
            </a:xfrm>
          </p:grpSpPr>
          <p:sp>
            <p:nvSpPr>
              <p:cNvPr id="201" name="Oval 65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2" name="Line 66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4" name="Group 67"/>
            <p:cNvGrpSpPr/>
            <p:nvPr/>
          </p:nvGrpSpPr>
          <p:grpSpPr bwMode="auto">
            <a:xfrm>
              <a:off x="431" y="1933"/>
              <a:ext cx="181" cy="181"/>
              <a:chOff x="975" y="3022"/>
              <a:chExt cx="726" cy="726"/>
            </a:xfrm>
          </p:grpSpPr>
          <p:sp>
            <p:nvSpPr>
              <p:cNvPr id="198" name="Oval 68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9" name="Line 69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" name="Line 70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5" name="Group 71"/>
            <p:cNvGrpSpPr/>
            <p:nvPr/>
          </p:nvGrpSpPr>
          <p:grpSpPr bwMode="auto">
            <a:xfrm>
              <a:off x="1338" y="1842"/>
              <a:ext cx="181" cy="181"/>
              <a:chOff x="975" y="3022"/>
              <a:chExt cx="726" cy="726"/>
            </a:xfrm>
          </p:grpSpPr>
          <p:sp>
            <p:nvSpPr>
              <p:cNvPr id="195" name="Oval 72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6" name="Line 73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Line 74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" name="Group 75"/>
            <p:cNvGrpSpPr/>
            <p:nvPr/>
          </p:nvGrpSpPr>
          <p:grpSpPr bwMode="auto">
            <a:xfrm>
              <a:off x="1746" y="2115"/>
              <a:ext cx="181" cy="181"/>
              <a:chOff x="975" y="3022"/>
              <a:chExt cx="726" cy="726"/>
            </a:xfrm>
          </p:grpSpPr>
          <p:sp>
            <p:nvSpPr>
              <p:cNvPr id="192" name="Oval 76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3" name="Line 77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" name="Line 78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" name="Group 79"/>
            <p:cNvGrpSpPr/>
            <p:nvPr/>
          </p:nvGrpSpPr>
          <p:grpSpPr bwMode="auto">
            <a:xfrm>
              <a:off x="2336" y="2341"/>
              <a:ext cx="181" cy="181"/>
              <a:chOff x="975" y="3022"/>
              <a:chExt cx="726" cy="726"/>
            </a:xfrm>
          </p:grpSpPr>
          <p:sp>
            <p:nvSpPr>
              <p:cNvPr id="189" name="Oval 80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" name="Line 81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" name="Line 82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" name="Group 83"/>
            <p:cNvGrpSpPr/>
            <p:nvPr/>
          </p:nvGrpSpPr>
          <p:grpSpPr bwMode="auto">
            <a:xfrm>
              <a:off x="2699" y="1842"/>
              <a:ext cx="181" cy="181"/>
              <a:chOff x="975" y="3022"/>
              <a:chExt cx="726" cy="726"/>
            </a:xfrm>
          </p:grpSpPr>
          <p:sp>
            <p:nvSpPr>
              <p:cNvPr id="186" name="Oval 84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" name="Line 85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" name="Line 86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9" name="Group 87"/>
            <p:cNvGrpSpPr/>
            <p:nvPr/>
          </p:nvGrpSpPr>
          <p:grpSpPr bwMode="auto">
            <a:xfrm>
              <a:off x="3334" y="2296"/>
              <a:ext cx="181" cy="181"/>
              <a:chOff x="975" y="3022"/>
              <a:chExt cx="726" cy="726"/>
            </a:xfrm>
          </p:grpSpPr>
          <p:sp>
            <p:nvSpPr>
              <p:cNvPr id="183" name="Oval 88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" name="Line 89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" name="Line 90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" name="Group 91"/>
            <p:cNvGrpSpPr/>
            <p:nvPr/>
          </p:nvGrpSpPr>
          <p:grpSpPr bwMode="auto">
            <a:xfrm>
              <a:off x="4105" y="1797"/>
              <a:ext cx="181" cy="181"/>
              <a:chOff x="975" y="3022"/>
              <a:chExt cx="726" cy="726"/>
            </a:xfrm>
          </p:grpSpPr>
          <p:sp>
            <p:nvSpPr>
              <p:cNvPr id="180" name="Oval 92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" name="Line 93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" name="Line 94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1" name="Group 95"/>
            <p:cNvGrpSpPr/>
            <p:nvPr/>
          </p:nvGrpSpPr>
          <p:grpSpPr bwMode="auto">
            <a:xfrm>
              <a:off x="4150" y="2251"/>
              <a:ext cx="181" cy="181"/>
              <a:chOff x="975" y="3022"/>
              <a:chExt cx="726" cy="726"/>
            </a:xfrm>
          </p:grpSpPr>
          <p:sp>
            <p:nvSpPr>
              <p:cNvPr id="177" name="Oval 96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" name="Line 97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" name="Line 98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" name="Group 99"/>
            <p:cNvGrpSpPr/>
            <p:nvPr/>
          </p:nvGrpSpPr>
          <p:grpSpPr bwMode="auto">
            <a:xfrm>
              <a:off x="884" y="2341"/>
              <a:ext cx="181" cy="181"/>
              <a:chOff x="975" y="3022"/>
              <a:chExt cx="726" cy="726"/>
            </a:xfrm>
          </p:grpSpPr>
          <p:sp>
            <p:nvSpPr>
              <p:cNvPr id="174" name="Oval 100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5" name="Line 101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" name="Line 102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3" name="Group 103"/>
            <p:cNvGrpSpPr/>
            <p:nvPr/>
          </p:nvGrpSpPr>
          <p:grpSpPr bwMode="auto">
            <a:xfrm>
              <a:off x="4967" y="2024"/>
              <a:ext cx="181" cy="181"/>
              <a:chOff x="975" y="3022"/>
              <a:chExt cx="726" cy="726"/>
            </a:xfrm>
          </p:grpSpPr>
          <p:sp>
            <p:nvSpPr>
              <p:cNvPr id="171" name="Oval 104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2" name="Line 105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" name="Line 106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4" name="Group 107"/>
            <p:cNvGrpSpPr/>
            <p:nvPr/>
          </p:nvGrpSpPr>
          <p:grpSpPr bwMode="auto">
            <a:xfrm>
              <a:off x="612" y="2341"/>
              <a:ext cx="90" cy="91"/>
              <a:chOff x="930" y="3430"/>
              <a:chExt cx="90" cy="91"/>
            </a:xfrm>
          </p:grpSpPr>
          <p:sp>
            <p:nvSpPr>
              <p:cNvPr id="169" name="Oval 108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0" name="Line 109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5" name="Group 110"/>
            <p:cNvGrpSpPr/>
            <p:nvPr/>
          </p:nvGrpSpPr>
          <p:grpSpPr bwMode="auto">
            <a:xfrm>
              <a:off x="975" y="1797"/>
              <a:ext cx="90" cy="91"/>
              <a:chOff x="930" y="3430"/>
              <a:chExt cx="90" cy="91"/>
            </a:xfrm>
          </p:grpSpPr>
          <p:sp>
            <p:nvSpPr>
              <p:cNvPr id="167" name="Oval 111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8" name="Line 112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6" name="Group 113"/>
            <p:cNvGrpSpPr/>
            <p:nvPr/>
          </p:nvGrpSpPr>
          <p:grpSpPr bwMode="auto">
            <a:xfrm>
              <a:off x="3061" y="1752"/>
              <a:ext cx="90" cy="91"/>
              <a:chOff x="930" y="3430"/>
              <a:chExt cx="90" cy="91"/>
            </a:xfrm>
          </p:grpSpPr>
          <p:sp>
            <p:nvSpPr>
              <p:cNvPr id="165" name="Oval 114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" name="Line 115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7" name="Group 116"/>
            <p:cNvGrpSpPr/>
            <p:nvPr/>
          </p:nvGrpSpPr>
          <p:grpSpPr bwMode="auto">
            <a:xfrm>
              <a:off x="3334" y="1933"/>
              <a:ext cx="90" cy="91"/>
              <a:chOff x="930" y="3430"/>
              <a:chExt cx="90" cy="91"/>
            </a:xfrm>
          </p:grpSpPr>
          <p:sp>
            <p:nvSpPr>
              <p:cNvPr id="163" name="Oval 117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" name="Line 118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8" name="Group 119"/>
            <p:cNvGrpSpPr/>
            <p:nvPr/>
          </p:nvGrpSpPr>
          <p:grpSpPr bwMode="auto">
            <a:xfrm>
              <a:off x="4422" y="2069"/>
              <a:ext cx="90" cy="91"/>
              <a:chOff x="930" y="3430"/>
              <a:chExt cx="90" cy="91"/>
            </a:xfrm>
          </p:grpSpPr>
          <p:sp>
            <p:nvSpPr>
              <p:cNvPr id="161" name="Oval 120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2" name="Line 121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9" name="Group 122"/>
            <p:cNvGrpSpPr/>
            <p:nvPr/>
          </p:nvGrpSpPr>
          <p:grpSpPr bwMode="auto">
            <a:xfrm>
              <a:off x="4694" y="2432"/>
              <a:ext cx="90" cy="91"/>
              <a:chOff x="930" y="3430"/>
              <a:chExt cx="90" cy="91"/>
            </a:xfrm>
          </p:grpSpPr>
          <p:sp>
            <p:nvSpPr>
              <p:cNvPr id="159" name="Oval 123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0" name="Line 124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" name="Group 125"/>
            <p:cNvGrpSpPr/>
            <p:nvPr/>
          </p:nvGrpSpPr>
          <p:grpSpPr bwMode="auto">
            <a:xfrm>
              <a:off x="385" y="1752"/>
              <a:ext cx="90" cy="91"/>
              <a:chOff x="930" y="3430"/>
              <a:chExt cx="90" cy="91"/>
            </a:xfrm>
          </p:grpSpPr>
          <p:sp>
            <p:nvSpPr>
              <p:cNvPr id="157" name="Oval 126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8" name="Line 127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1" name="Group 128"/>
            <p:cNvGrpSpPr/>
            <p:nvPr/>
          </p:nvGrpSpPr>
          <p:grpSpPr bwMode="auto">
            <a:xfrm>
              <a:off x="2064" y="1979"/>
              <a:ext cx="90" cy="91"/>
              <a:chOff x="930" y="3430"/>
              <a:chExt cx="90" cy="91"/>
            </a:xfrm>
          </p:grpSpPr>
          <p:sp>
            <p:nvSpPr>
              <p:cNvPr id="155" name="Oval 129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6" name="Line 130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2" name="Group 131"/>
            <p:cNvGrpSpPr/>
            <p:nvPr/>
          </p:nvGrpSpPr>
          <p:grpSpPr bwMode="auto">
            <a:xfrm>
              <a:off x="1565" y="1661"/>
              <a:ext cx="90" cy="91"/>
              <a:chOff x="930" y="3430"/>
              <a:chExt cx="90" cy="91"/>
            </a:xfrm>
          </p:grpSpPr>
          <p:sp>
            <p:nvSpPr>
              <p:cNvPr id="153" name="Oval 132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4" name="Line 133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3" name="Group 134"/>
            <p:cNvGrpSpPr/>
            <p:nvPr/>
          </p:nvGrpSpPr>
          <p:grpSpPr bwMode="auto">
            <a:xfrm>
              <a:off x="2699" y="2523"/>
              <a:ext cx="90" cy="91"/>
              <a:chOff x="930" y="3430"/>
              <a:chExt cx="90" cy="91"/>
            </a:xfrm>
          </p:grpSpPr>
          <p:sp>
            <p:nvSpPr>
              <p:cNvPr id="151" name="Oval 135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2" name="Line 136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4" name="Group 137"/>
            <p:cNvGrpSpPr/>
            <p:nvPr/>
          </p:nvGrpSpPr>
          <p:grpSpPr bwMode="auto">
            <a:xfrm>
              <a:off x="3696" y="2523"/>
              <a:ext cx="90" cy="91"/>
              <a:chOff x="930" y="3430"/>
              <a:chExt cx="90" cy="91"/>
            </a:xfrm>
          </p:grpSpPr>
          <p:sp>
            <p:nvSpPr>
              <p:cNvPr id="149" name="Oval 138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0" name="Line 139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5" name="Group 140"/>
            <p:cNvGrpSpPr/>
            <p:nvPr/>
          </p:nvGrpSpPr>
          <p:grpSpPr bwMode="auto">
            <a:xfrm>
              <a:off x="3923" y="1706"/>
              <a:ext cx="90" cy="91"/>
              <a:chOff x="930" y="3430"/>
              <a:chExt cx="90" cy="91"/>
            </a:xfrm>
          </p:grpSpPr>
          <p:sp>
            <p:nvSpPr>
              <p:cNvPr id="147" name="Oval 141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8" name="Line 142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" name="Group 143"/>
            <p:cNvGrpSpPr/>
            <p:nvPr/>
          </p:nvGrpSpPr>
          <p:grpSpPr bwMode="auto">
            <a:xfrm>
              <a:off x="5239" y="2478"/>
              <a:ext cx="90" cy="91"/>
              <a:chOff x="930" y="3430"/>
              <a:chExt cx="90" cy="91"/>
            </a:xfrm>
          </p:grpSpPr>
          <p:sp>
            <p:nvSpPr>
              <p:cNvPr id="145" name="Oval 144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6" name="Line 145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7" name="Group 146"/>
            <p:cNvGrpSpPr/>
            <p:nvPr/>
          </p:nvGrpSpPr>
          <p:grpSpPr bwMode="auto">
            <a:xfrm>
              <a:off x="3833" y="2341"/>
              <a:ext cx="90" cy="91"/>
              <a:chOff x="930" y="3430"/>
              <a:chExt cx="90" cy="91"/>
            </a:xfrm>
          </p:grpSpPr>
          <p:sp>
            <p:nvSpPr>
              <p:cNvPr id="143" name="Oval 147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" name="Line 148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8" name="Group 149"/>
            <p:cNvGrpSpPr/>
            <p:nvPr/>
          </p:nvGrpSpPr>
          <p:grpSpPr bwMode="auto">
            <a:xfrm>
              <a:off x="4967" y="1661"/>
              <a:ext cx="90" cy="91"/>
              <a:chOff x="930" y="3430"/>
              <a:chExt cx="90" cy="91"/>
            </a:xfrm>
          </p:grpSpPr>
          <p:sp>
            <p:nvSpPr>
              <p:cNvPr id="141" name="Oval 150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2" name="Line 151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" name="Group 152"/>
            <p:cNvGrpSpPr/>
            <p:nvPr/>
          </p:nvGrpSpPr>
          <p:grpSpPr bwMode="auto">
            <a:xfrm>
              <a:off x="1610" y="1797"/>
              <a:ext cx="90" cy="91"/>
              <a:chOff x="930" y="3430"/>
              <a:chExt cx="90" cy="91"/>
            </a:xfrm>
          </p:grpSpPr>
          <p:sp>
            <p:nvSpPr>
              <p:cNvPr id="139" name="Oval 153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0" name="Line 154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0" name="Group 155"/>
            <p:cNvGrpSpPr/>
            <p:nvPr/>
          </p:nvGrpSpPr>
          <p:grpSpPr bwMode="auto">
            <a:xfrm>
              <a:off x="1519" y="1978"/>
              <a:ext cx="90" cy="91"/>
              <a:chOff x="930" y="3430"/>
              <a:chExt cx="90" cy="91"/>
            </a:xfrm>
          </p:grpSpPr>
          <p:sp>
            <p:nvSpPr>
              <p:cNvPr id="137" name="Oval 156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8" name="Line 157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1" name="Group 158"/>
            <p:cNvGrpSpPr/>
            <p:nvPr/>
          </p:nvGrpSpPr>
          <p:grpSpPr bwMode="auto">
            <a:xfrm>
              <a:off x="5239" y="1706"/>
              <a:ext cx="90" cy="91"/>
              <a:chOff x="930" y="3430"/>
              <a:chExt cx="90" cy="91"/>
            </a:xfrm>
          </p:grpSpPr>
          <p:sp>
            <p:nvSpPr>
              <p:cNvPr id="135" name="Oval 159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6" name="Line 160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" name="Group 161"/>
            <p:cNvGrpSpPr/>
            <p:nvPr/>
          </p:nvGrpSpPr>
          <p:grpSpPr bwMode="auto">
            <a:xfrm>
              <a:off x="1519" y="2659"/>
              <a:ext cx="90" cy="91"/>
              <a:chOff x="930" y="3430"/>
              <a:chExt cx="90" cy="91"/>
            </a:xfrm>
          </p:grpSpPr>
          <p:sp>
            <p:nvSpPr>
              <p:cNvPr id="133" name="Oval 162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4" name="Line 163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" name="Group 164"/>
            <p:cNvGrpSpPr/>
            <p:nvPr/>
          </p:nvGrpSpPr>
          <p:grpSpPr bwMode="auto">
            <a:xfrm>
              <a:off x="1837" y="2478"/>
              <a:ext cx="90" cy="91"/>
              <a:chOff x="930" y="3430"/>
              <a:chExt cx="90" cy="91"/>
            </a:xfrm>
          </p:grpSpPr>
          <p:sp>
            <p:nvSpPr>
              <p:cNvPr id="131" name="Oval 165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" name="Line 166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" name="Group 167"/>
            <p:cNvGrpSpPr/>
            <p:nvPr/>
          </p:nvGrpSpPr>
          <p:grpSpPr bwMode="auto">
            <a:xfrm>
              <a:off x="3152" y="1570"/>
              <a:ext cx="90" cy="91"/>
              <a:chOff x="930" y="3430"/>
              <a:chExt cx="90" cy="91"/>
            </a:xfrm>
          </p:grpSpPr>
          <p:sp>
            <p:nvSpPr>
              <p:cNvPr id="129" name="Oval 168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" name="Line 169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5" name="Group 170"/>
            <p:cNvGrpSpPr/>
            <p:nvPr/>
          </p:nvGrpSpPr>
          <p:grpSpPr bwMode="auto">
            <a:xfrm>
              <a:off x="3606" y="2115"/>
              <a:ext cx="90" cy="91"/>
              <a:chOff x="930" y="3430"/>
              <a:chExt cx="90" cy="91"/>
            </a:xfrm>
          </p:grpSpPr>
          <p:sp>
            <p:nvSpPr>
              <p:cNvPr id="127" name="Oval 171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8" name="Line 172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6" name="Group 173"/>
            <p:cNvGrpSpPr/>
            <p:nvPr/>
          </p:nvGrpSpPr>
          <p:grpSpPr bwMode="auto">
            <a:xfrm>
              <a:off x="5375" y="1842"/>
              <a:ext cx="90" cy="91"/>
              <a:chOff x="930" y="3430"/>
              <a:chExt cx="90" cy="91"/>
            </a:xfrm>
          </p:grpSpPr>
          <p:sp>
            <p:nvSpPr>
              <p:cNvPr id="125" name="Oval 174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6" name="Line 175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" name="Group 176"/>
            <p:cNvGrpSpPr/>
            <p:nvPr/>
          </p:nvGrpSpPr>
          <p:grpSpPr bwMode="auto">
            <a:xfrm>
              <a:off x="1338" y="2387"/>
              <a:ext cx="90" cy="91"/>
              <a:chOff x="930" y="3430"/>
              <a:chExt cx="90" cy="91"/>
            </a:xfrm>
          </p:grpSpPr>
          <p:sp>
            <p:nvSpPr>
              <p:cNvPr id="123" name="Oval 177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4" name="Line 178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8" name="Group 179"/>
            <p:cNvGrpSpPr/>
            <p:nvPr/>
          </p:nvGrpSpPr>
          <p:grpSpPr bwMode="auto">
            <a:xfrm>
              <a:off x="2562" y="1616"/>
              <a:ext cx="90" cy="91"/>
              <a:chOff x="930" y="3430"/>
              <a:chExt cx="90" cy="91"/>
            </a:xfrm>
          </p:grpSpPr>
          <p:sp>
            <p:nvSpPr>
              <p:cNvPr id="121" name="Oval 180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" name="Line 181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9" name="Group 182"/>
            <p:cNvGrpSpPr/>
            <p:nvPr/>
          </p:nvGrpSpPr>
          <p:grpSpPr bwMode="auto">
            <a:xfrm>
              <a:off x="4150" y="2523"/>
              <a:ext cx="90" cy="91"/>
              <a:chOff x="930" y="3430"/>
              <a:chExt cx="90" cy="91"/>
            </a:xfrm>
          </p:grpSpPr>
          <p:sp>
            <p:nvSpPr>
              <p:cNvPr id="119" name="Oval 183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0" name="Line 184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0" name="Group 185"/>
            <p:cNvGrpSpPr/>
            <p:nvPr/>
          </p:nvGrpSpPr>
          <p:grpSpPr bwMode="auto">
            <a:xfrm>
              <a:off x="1111" y="1570"/>
              <a:ext cx="90" cy="91"/>
              <a:chOff x="930" y="3430"/>
              <a:chExt cx="90" cy="91"/>
            </a:xfrm>
          </p:grpSpPr>
          <p:sp>
            <p:nvSpPr>
              <p:cNvPr id="117" name="Oval 186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8" name="Line 187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1" name="Group 188"/>
            <p:cNvGrpSpPr/>
            <p:nvPr/>
          </p:nvGrpSpPr>
          <p:grpSpPr bwMode="auto">
            <a:xfrm>
              <a:off x="567" y="1616"/>
              <a:ext cx="90" cy="91"/>
              <a:chOff x="930" y="3430"/>
              <a:chExt cx="90" cy="91"/>
            </a:xfrm>
          </p:grpSpPr>
          <p:sp>
            <p:nvSpPr>
              <p:cNvPr id="115" name="Oval 189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" name="Line 190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2" name="Group 191"/>
            <p:cNvGrpSpPr/>
            <p:nvPr/>
          </p:nvGrpSpPr>
          <p:grpSpPr bwMode="auto">
            <a:xfrm>
              <a:off x="748" y="2205"/>
              <a:ext cx="90" cy="91"/>
              <a:chOff x="930" y="3430"/>
              <a:chExt cx="90" cy="91"/>
            </a:xfrm>
          </p:grpSpPr>
          <p:sp>
            <p:nvSpPr>
              <p:cNvPr id="113" name="Oval 192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" name="Line 193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3" name="Group 194"/>
            <p:cNvGrpSpPr/>
            <p:nvPr/>
          </p:nvGrpSpPr>
          <p:grpSpPr bwMode="auto">
            <a:xfrm>
              <a:off x="431" y="2568"/>
              <a:ext cx="90" cy="91"/>
              <a:chOff x="930" y="3430"/>
              <a:chExt cx="90" cy="91"/>
            </a:xfrm>
          </p:grpSpPr>
          <p:sp>
            <p:nvSpPr>
              <p:cNvPr id="111" name="Oval 195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" name="Line 196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4" name="Group 197"/>
            <p:cNvGrpSpPr/>
            <p:nvPr/>
          </p:nvGrpSpPr>
          <p:grpSpPr bwMode="auto">
            <a:xfrm>
              <a:off x="3969" y="2568"/>
              <a:ext cx="90" cy="91"/>
              <a:chOff x="930" y="3430"/>
              <a:chExt cx="90" cy="91"/>
            </a:xfrm>
          </p:grpSpPr>
          <p:sp>
            <p:nvSpPr>
              <p:cNvPr id="109" name="Oval 198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" name="Line 199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5" name="Group 200"/>
            <p:cNvGrpSpPr/>
            <p:nvPr/>
          </p:nvGrpSpPr>
          <p:grpSpPr bwMode="auto">
            <a:xfrm>
              <a:off x="3288" y="2478"/>
              <a:ext cx="90" cy="91"/>
              <a:chOff x="930" y="3430"/>
              <a:chExt cx="90" cy="91"/>
            </a:xfrm>
          </p:grpSpPr>
          <p:sp>
            <p:nvSpPr>
              <p:cNvPr id="107" name="Oval 201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" name="Line 202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6" name="Group 203"/>
            <p:cNvGrpSpPr/>
            <p:nvPr/>
          </p:nvGrpSpPr>
          <p:grpSpPr bwMode="auto">
            <a:xfrm>
              <a:off x="2200" y="1752"/>
              <a:ext cx="90" cy="91"/>
              <a:chOff x="930" y="3430"/>
              <a:chExt cx="90" cy="91"/>
            </a:xfrm>
          </p:grpSpPr>
          <p:sp>
            <p:nvSpPr>
              <p:cNvPr id="105" name="Oval 204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" name="Line 205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7" name="Group 206"/>
            <p:cNvGrpSpPr/>
            <p:nvPr/>
          </p:nvGrpSpPr>
          <p:grpSpPr bwMode="auto">
            <a:xfrm>
              <a:off x="2018" y="1661"/>
              <a:ext cx="90" cy="91"/>
              <a:chOff x="930" y="3430"/>
              <a:chExt cx="90" cy="91"/>
            </a:xfrm>
          </p:grpSpPr>
          <p:sp>
            <p:nvSpPr>
              <p:cNvPr id="103" name="Oval 207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" name="Line 208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8" name="Group 209"/>
            <p:cNvGrpSpPr/>
            <p:nvPr/>
          </p:nvGrpSpPr>
          <p:grpSpPr bwMode="auto">
            <a:xfrm>
              <a:off x="2971" y="2568"/>
              <a:ext cx="90" cy="91"/>
              <a:chOff x="930" y="3430"/>
              <a:chExt cx="90" cy="91"/>
            </a:xfrm>
          </p:grpSpPr>
          <p:sp>
            <p:nvSpPr>
              <p:cNvPr id="101" name="Oval 210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" name="Line 211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9" name="Group 212"/>
            <p:cNvGrpSpPr/>
            <p:nvPr/>
          </p:nvGrpSpPr>
          <p:grpSpPr bwMode="auto">
            <a:xfrm>
              <a:off x="3969" y="2205"/>
              <a:ext cx="90" cy="91"/>
              <a:chOff x="930" y="3430"/>
              <a:chExt cx="90" cy="91"/>
            </a:xfrm>
          </p:grpSpPr>
          <p:sp>
            <p:nvSpPr>
              <p:cNvPr id="99" name="Oval 213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0" name="Line 214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0" name="Group 215"/>
            <p:cNvGrpSpPr/>
            <p:nvPr/>
          </p:nvGrpSpPr>
          <p:grpSpPr bwMode="auto">
            <a:xfrm>
              <a:off x="4241" y="1616"/>
              <a:ext cx="90" cy="91"/>
              <a:chOff x="930" y="3430"/>
              <a:chExt cx="90" cy="91"/>
            </a:xfrm>
          </p:grpSpPr>
          <p:sp>
            <p:nvSpPr>
              <p:cNvPr id="97" name="Oval 216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8" name="Line 217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1" name="Group 218"/>
            <p:cNvGrpSpPr/>
            <p:nvPr/>
          </p:nvGrpSpPr>
          <p:grpSpPr bwMode="auto">
            <a:xfrm>
              <a:off x="5375" y="2115"/>
              <a:ext cx="90" cy="91"/>
              <a:chOff x="930" y="3430"/>
              <a:chExt cx="90" cy="91"/>
            </a:xfrm>
          </p:grpSpPr>
          <p:sp>
            <p:nvSpPr>
              <p:cNvPr id="95" name="Oval 219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6" name="Line 220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2" name="Group 221"/>
            <p:cNvGrpSpPr/>
            <p:nvPr/>
          </p:nvGrpSpPr>
          <p:grpSpPr bwMode="auto">
            <a:xfrm>
              <a:off x="5057" y="2251"/>
              <a:ext cx="90" cy="91"/>
              <a:chOff x="930" y="3430"/>
              <a:chExt cx="90" cy="91"/>
            </a:xfrm>
          </p:grpSpPr>
          <p:sp>
            <p:nvSpPr>
              <p:cNvPr id="93" name="Oval 222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4" name="Line 223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43" name="Text Box 224"/>
          <p:cNvSpPr txBox="1">
            <a:spLocks noChangeArrowheads="1"/>
          </p:cNvSpPr>
          <p:nvPr/>
        </p:nvSpPr>
        <p:spPr bwMode="auto">
          <a:xfrm>
            <a:off x="2456423" y="5229200"/>
            <a:ext cx="4443213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/>
              <a:t>金属导线中电荷的组成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新课讲授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3850" y="2708572"/>
            <a:ext cx="8545513" cy="2160588"/>
          </a:xfrm>
          <a:prstGeom prst="rect">
            <a:avLst/>
          </a:prstGeom>
          <a:solidFill>
            <a:srgbClr val="EEFEA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" name="Group 3"/>
          <p:cNvGrpSpPr/>
          <p:nvPr/>
        </p:nvGrpSpPr>
        <p:grpSpPr bwMode="auto">
          <a:xfrm>
            <a:off x="803275" y="3644975"/>
            <a:ext cx="142875" cy="144462"/>
            <a:chOff x="930" y="3430"/>
            <a:chExt cx="90" cy="91"/>
          </a:xfrm>
        </p:grpSpPr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6"/>
          <p:cNvGrpSpPr/>
          <p:nvPr/>
        </p:nvGrpSpPr>
        <p:grpSpPr bwMode="auto">
          <a:xfrm>
            <a:off x="1595438" y="3860875"/>
            <a:ext cx="142875" cy="144462"/>
            <a:chOff x="930" y="3430"/>
            <a:chExt cx="90" cy="91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Group 9"/>
          <p:cNvGrpSpPr/>
          <p:nvPr/>
        </p:nvGrpSpPr>
        <p:grpSpPr bwMode="auto">
          <a:xfrm>
            <a:off x="1739900" y="3429075"/>
            <a:ext cx="142875" cy="144462"/>
            <a:chOff x="930" y="3430"/>
            <a:chExt cx="90" cy="91"/>
          </a:xfrm>
        </p:grpSpPr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Group 12"/>
          <p:cNvGrpSpPr/>
          <p:nvPr/>
        </p:nvGrpSpPr>
        <p:grpSpPr bwMode="auto">
          <a:xfrm>
            <a:off x="1955800" y="2924250"/>
            <a:ext cx="142875" cy="144462"/>
            <a:chOff x="930" y="3430"/>
            <a:chExt cx="90" cy="91"/>
          </a:xfrm>
        </p:grpSpPr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Group 15"/>
          <p:cNvGrpSpPr/>
          <p:nvPr/>
        </p:nvGrpSpPr>
        <p:grpSpPr bwMode="auto">
          <a:xfrm>
            <a:off x="2387600" y="3860875"/>
            <a:ext cx="142875" cy="144462"/>
            <a:chOff x="930" y="3430"/>
            <a:chExt cx="90" cy="91"/>
          </a:xfrm>
        </p:grpSpPr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Group 18"/>
          <p:cNvGrpSpPr/>
          <p:nvPr/>
        </p:nvGrpSpPr>
        <p:grpSpPr bwMode="auto">
          <a:xfrm>
            <a:off x="6853238" y="3284612"/>
            <a:ext cx="142875" cy="144463"/>
            <a:chOff x="930" y="3430"/>
            <a:chExt cx="90" cy="91"/>
          </a:xfrm>
        </p:grpSpPr>
        <p:sp>
          <p:nvSpPr>
            <p:cNvPr id="30" name="Oval 19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Group 21"/>
          <p:cNvGrpSpPr/>
          <p:nvPr/>
        </p:nvGrpSpPr>
        <p:grpSpPr bwMode="auto">
          <a:xfrm>
            <a:off x="4692650" y="3284612"/>
            <a:ext cx="142875" cy="144463"/>
            <a:chOff x="930" y="3430"/>
            <a:chExt cx="90" cy="91"/>
          </a:xfrm>
        </p:grpSpPr>
        <p:sp>
          <p:nvSpPr>
            <p:cNvPr id="33" name="Oval 22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Line 23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24"/>
          <p:cNvGrpSpPr/>
          <p:nvPr/>
        </p:nvGrpSpPr>
        <p:grpSpPr bwMode="auto">
          <a:xfrm>
            <a:off x="947738" y="3140150"/>
            <a:ext cx="142875" cy="144462"/>
            <a:chOff x="930" y="3430"/>
            <a:chExt cx="90" cy="91"/>
          </a:xfrm>
        </p:grpSpPr>
        <p:sp>
          <p:nvSpPr>
            <p:cNvPr id="37" name="Oval 25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" name="Group 27"/>
          <p:cNvGrpSpPr/>
          <p:nvPr/>
        </p:nvGrpSpPr>
        <p:grpSpPr bwMode="auto">
          <a:xfrm>
            <a:off x="2892425" y="3213175"/>
            <a:ext cx="142875" cy="144462"/>
            <a:chOff x="930" y="3430"/>
            <a:chExt cx="90" cy="91"/>
          </a:xfrm>
        </p:grpSpPr>
        <p:sp>
          <p:nvSpPr>
            <p:cNvPr id="40" name="Oval 28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" name="Group 30"/>
          <p:cNvGrpSpPr/>
          <p:nvPr/>
        </p:nvGrpSpPr>
        <p:grpSpPr bwMode="auto">
          <a:xfrm>
            <a:off x="3468688" y="3644975"/>
            <a:ext cx="142875" cy="144462"/>
            <a:chOff x="930" y="3430"/>
            <a:chExt cx="90" cy="91"/>
          </a:xfrm>
        </p:grpSpPr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" name="Group 33"/>
          <p:cNvGrpSpPr/>
          <p:nvPr/>
        </p:nvGrpSpPr>
        <p:grpSpPr bwMode="auto">
          <a:xfrm>
            <a:off x="4548188" y="3932312"/>
            <a:ext cx="142875" cy="144463"/>
            <a:chOff x="930" y="3430"/>
            <a:chExt cx="90" cy="91"/>
          </a:xfrm>
        </p:grpSpPr>
        <p:sp>
          <p:nvSpPr>
            <p:cNvPr id="46" name="Oval 34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" name="Group 36"/>
          <p:cNvGrpSpPr/>
          <p:nvPr/>
        </p:nvGrpSpPr>
        <p:grpSpPr bwMode="auto">
          <a:xfrm>
            <a:off x="5700713" y="3213175"/>
            <a:ext cx="142875" cy="144462"/>
            <a:chOff x="930" y="3430"/>
            <a:chExt cx="90" cy="91"/>
          </a:xfrm>
        </p:grpSpPr>
        <p:sp>
          <p:nvSpPr>
            <p:cNvPr id="49" name="Oval 37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Line 38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" name="Group 39"/>
          <p:cNvGrpSpPr/>
          <p:nvPr/>
        </p:nvGrpSpPr>
        <p:grpSpPr bwMode="auto">
          <a:xfrm>
            <a:off x="3900488" y="3068712"/>
            <a:ext cx="142875" cy="144463"/>
            <a:chOff x="930" y="3430"/>
            <a:chExt cx="90" cy="91"/>
          </a:xfrm>
        </p:grpSpPr>
        <p:sp>
          <p:nvSpPr>
            <p:cNvPr id="52" name="Oval 40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Line 41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4" name="Group 42"/>
          <p:cNvGrpSpPr/>
          <p:nvPr/>
        </p:nvGrpSpPr>
        <p:grpSpPr bwMode="auto">
          <a:xfrm>
            <a:off x="3108325" y="3932312"/>
            <a:ext cx="142875" cy="144463"/>
            <a:chOff x="930" y="3430"/>
            <a:chExt cx="90" cy="91"/>
          </a:xfrm>
        </p:grpSpPr>
        <p:sp>
          <p:nvSpPr>
            <p:cNvPr id="55" name="Oval 43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Line 44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7" name="Group 45"/>
          <p:cNvGrpSpPr/>
          <p:nvPr/>
        </p:nvGrpSpPr>
        <p:grpSpPr bwMode="auto">
          <a:xfrm>
            <a:off x="7427913" y="3789437"/>
            <a:ext cx="142875" cy="144463"/>
            <a:chOff x="930" y="3430"/>
            <a:chExt cx="90" cy="91"/>
          </a:xfrm>
        </p:grpSpPr>
        <p:sp>
          <p:nvSpPr>
            <p:cNvPr id="58" name="Oval 46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Line 47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0" name="Group 48"/>
          <p:cNvGrpSpPr/>
          <p:nvPr/>
        </p:nvGrpSpPr>
        <p:grpSpPr bwMode="auto">
          <a:xfrm>
            <a:off x="7212013" y="3068712"/>
            <a:ext cx="142875" cy="144463"/>
            <a:chOff x="930" y="3430"/>
            <a:chExt cx="90" cy="91"/>
          </a:xfrm>
        </p:grpSpPr>
        <p:sp>
          <p:nvSpPr>
            <p:cNvPr id="61" name="Oval 49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" name="Line 50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" name="Group 51"/>
          <p:cNvGrpSpPr/>
          <p:nvPr/>
        </p:nvGrpSpPr>
        <p:grpSpPr bwMode="auto">
          <a:xfrm>
            <a:off x="4187825" y="3500512"/>
            <a:ext cx="142875" cy="144463"/>
            <a:chOff x="930" y="3430"/>
            <a:chExt cx="90" cy="91"/>
          </a:xfrm>
        </p:grpSpPr>
        <p:sp>
          <p:nvSpPr>
            <p:cNvPr id="64" name="Oval 52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Line 53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8" name="Group 54"/>
          <p:cNvGrpSpPr/>
          <p:nvPr/>
        </p:nvGrpSpPr>
        <p:grpSpPr bwMode="auto">
          <a:xfrm>
            <a:off x="5195888" y="3573537"/>
            <a:ext cx="142875" cy="144463"/>
            <a:chOff x="930" y="3430"/>
            <a:chExt cx="90" cy="91"/>
          </a:xfrm>
        </p:grpSpPr>
        <p:sp>
          <p:nvSpPr>
            <p:cNvPr id="69" name="Oval 55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Line 56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" name="Group 57"/>
          <p:cNvGrpSpPr/>
          <p:nvPr/>
        </p:nvGrpSpPr>
        <p:grpSpPr bwMode="auto">
          <a:xfrm>
            <a:off x="5772150" y="3860875"/>
            <a:ext cx="142875" cy="144462"/>
            <a:chOff x="930" y="3430"/>
            <a:chExt cx="90" cy="91"/>
          </a:xfrm>
        </p:grpSpPr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Line 59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4" name="Group 60"/>
          <p:cNvGrpSpPr/>
          <p:nvPr/>
        </p:nvGrpSpPr>
        <p:grpSpPr bwMode="auto">
          <a:xfrm>
            <a:off x="7861300" y="3213175"/>
            <a:ext cx="142875" cy="144462"/>
            <a:chOff x="930" y="3430"/>
            <a:chExt cx="90" cy="91"/>
          </a:xfrm>
        </p:grpSpPr>
        <p:sp>
          <p:nvSpPr>
            <p:cNvPr id="75" name="Oval 61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" name="Line 62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7" name="Group 63"/>
          <p:cNvGrpSpPr/>
          <p:nvPr/>
        </p:nvGrpSpPr>
        <p:grpSpPr bwMode="auto">
          <a:xfrm>
            <a:off x="6348413" y="3500512"/>
            <a:ext cx="142875" cy="144463"/>
            <a:chOff x="930" y="3430"/>
            <a:chExt cx="90" cy="91"/>
          </a:xfrm>
        </p:grpSpPr>
        <p:sp>
          <p:nvSpPr>
            <p:cNvPr id="78" name="Oval 64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Line 65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" name="Group 66"/>
          <p:cNvGrpSpPr/>
          <p:nvPr/>
        </p:nvGrpSpPr>
        <p:grpSpPr bwMode="auto">
          <a:xfrm>
            <a:off x="1163638" y="3284612"/>
            <a:ext cx="287337" cy="287338"/>
            <a:chOff x="975" y="3022"/>
            <a:chExt cx="726" cy="726"/>
          </a:xfrm>
        </p:grpSpPr>
        <p:sp>
          <p:nvSpPr>
            <p:cNvPr id="81" name="Oval 67"/>
            <p:cNvSpPr>
              <a:spLocks noChangeArrowheads="1"/>
            </p:cNvSpPr>
            <p:nvPr/>
          </p:nvSpPr>
          <p:spPr bwMode="auto">
            <a:xfrm>
              <a:off x="975" y="3022"/>
              <a:ext cx="726" cy="726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" name="Line 68"/>
            <p:cNvSpPr>
              <a:spLocks noChangeShapeType="1"/>
            </p:cNvSpPr>
            <p:nvPr/>
          </p:nvSpPr>
          <p:spPr bwMode="auto">
            <a:xfrm>
              <a:off x="975" y="338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69"/>
            <p:cNvSpPr>
              <a:spLocks noChangeShapeType="1"/>
            </p:cNvSpPr>
            <p:nvPr/>
          </p:nvSpPr>
          <p:spPr bwMode="auto">
            <a:xfrm>
              <a:off x="1338" y="302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4" name="Group 70"/>
          <p:cNvGrpSpPr/>
          <p:nvPr/>
        </p:nvGrpSpPr>
        <p:grpSpPr bwMode="auto">
          <a:xfrm>
            <a:off x="2100263" y="3140150"/>
            <a:ext cx="287337" cy="287337"/>
            <a:chOff x="975" y="3022"/>
            <a:chExt cx="726" cy="726"/>
          </a:xfrm>
        </p:grpSpPr>
        <p:sp>
          <p:nvSpPr>
            <p:cNvPr id="85" name="Oval 71"/>
            <p:cNvSpPr>
              <a:spLocks noChangeArrowheads="1"/>
            </p:cNvSpPr>
            <p:nvPr/>
          </p:nvSpPr>
          <p:spPr bwMode="auto">
            <a:xfrm>
              <a:off x="975" y="3022"/>
              <a:ext cx="726" cy="726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" name="Line 72"/>
            <p:cNvSpPr>
              <a:spLocks noChangeShapeType="1"/>
            </p:cNvSpPr>
            <p:nvPr/>
          </p:nvSpPr>
          <p:spPr bwMode="auto">
            <a:xfrm>
              <a:off x="975" y="338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Line 73"/>
            <p:cNvSpPr>
              <a:spLocks noChangeShapeType="1"/>
            </p:cNvSpPr>
            <p:nvPr/>
          </p:nvSpPr>
          <p:spPr bwMode="auto">
            <a:xfrm>
              <a:off x="1338" y="302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8" name="Group 74"/>
          <p:cNvGrpSpPr/>
          <p:nvPr/>
        </p:nvGrpSpPr>
        <p:grpSpPr bwMode="auto">
          <a:xfrm>
            <a:off x="2676525" y="3573537"/>
            <a:ext cx="287338" cy="287338"/>
            <a:chOff x="975" y="3022"/>
            <a:chExt cx="726" cy="726"/>
          </a:xfrm>
        </p:grpSpPr>
        <p:sp>
          <p:nvSpPr>
            <p:cNvPr id="89" name="Oval 75"/>
            <p:cNvSpPr>
              <a:spLocks noChangeArrowheads="1"/>
            </p:cNvSpPr>
            <p:nvPr/>
          </p:nvSpPr>
          <p:spPr bwMode="auto">
            <a:xfrm>
              <a:off x="975" y="3022"/>
              <a:ext cx="726" cy="726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Line 76"/>
            <p:cNvSpPr>
              <a:spLocks noChangeShapeType="1"/>
            </p:cNvSpPr>
            <p:nvPr/>
          </p:nvSpPr>
          <p:spPr bwMode="auto">
            <a:xfrm>
              <a:off x="975" y="338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Line 77"/>
            <p:cNvSpPr>
              <a:spLocks noChangeShapeType="1"/>
            </p:cNvSpPr>
            <p:nvPr/>
          </p:nvSpPr>
          <p:spPr bwMode="auto">
            <a:xfrm>
              <a:off x="1338" y="302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" name="Group 78"/>
          <p:cNvGrpSpPr/>
          <p:nvPr/>
        </p:nvGrpSpPr>
        <p:grpSpPr bwMode="auto">
          <a:xfrm>
            <a:off x="3684588" y="3932312"/>
            <a:ext cx="287337" cy="287338"/>
            <a:chOff x="975" y="3022"/>
            <a:chExt cx="726" cy="726"/>
          </a:xfrm>
        </p:grpSpPr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975" y="3022"/>
              <a:ext cx="726" cy="726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Line 80"/>
            <p:cNvSpPr>
              <a:spLocks noChangeShapeType="1"/>
            </p:cNvSpPr>
            <p:nvPr/>
          </p:nvSpPr>
          <p:spPr bwMode="auto">
            <a:xfrm>
              <a:off x="975" y="338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81"/>
            <p:cNvSpPr>
              <a:spLocks noChangeShapeType="1"/>
            </p:cNvSpPr>
            <p:nvPr/>
          </p:nvSpPr>
          <p:spPr bwMode="auto">
            <a:xfrm>
              <a:off x="1338" y="302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6" name="Group 82"/>
          <p:cNvGrpSpPr/>
          <p:nvPr/>
        </p:nvGrpSpPr>
        <p:grpSpPr bwMode="auto">
          <a:xfrm>
            <a:off x="4260850" y="3068712"/>
            <a:ext cx="287338" cy="287338"/>
            <a:chOff x="975" y="3022"/>
            <a:chExt cx="726" cy="726"/>
          </a:xfrm>
        </p:grpSpPr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975" y="3022"/>
              <a:ext cx="726" cy="726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" name="Line 84"/>
            <p:cNvSpPr>
              <a:spLocks noChangeShapeType="1"/>
            </p:cNvSpPr>
            <p:nvPr/>
          </p:nvSpPr>
          <p:spPr bwMode="auto">
            <a:xfrm>
              <a:off x="975" y="338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85"/>
            <p:cNvSpPr>
              <a:spLocks noChangeShapeType="1"/>
            </p:cNvSpPr>
            <p:nvPr/>
          </p:nvSpPr>
          <p:spPr bwMode="auto">
            <a:xfrm>
              <a:off x="1338" y="302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0" name="Group 86"/>
          <p:cNvGrpSpPr/>
          <p:nvPr/>
        </p:nvGrpSpPr>
        <p:grpSpPr bwMode="auto">
          <a:xfrm>
            <a:off x="4835525" y="3716412"/>
            <a:ext cx="287338" cy="287338"/>
            <a:chOff x="975" y="3022"/>
            <a:chExt cx="726" cy="726"/>
          </a:xfrm>
        </p:grpSpPr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>
              <a:off x="975" y="3022"/>
              <a:ext cx="726" cy="726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" name="Line 88"/>
            <p:cNvSpPr>
              <a:spLocks noChangeShapeType="1"/>
            </p:cNvSpPr>
            <p:nvPr/>
          </p:nvSpPr>
          <p:spPr bwMode="auto">
            <a:xfrm>
              <a:off x="975" y="338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Line 89"/>
            <p:cNvSpPr>
              <a:spLocks noChangeShapeType="1"/>
            </p:cNvSpPr>
            <p:nvPr/>
          </p:nvSpPr>
          <p:spPr bwMode="auto">
            <a:xfrm>
              <a:off x="1338" y="302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4" name="Group 90"/>
          <p:cNvGrpSpPr/>
          <p:nvPr/>
        </p:nvGrpSpPr>
        <p:grpSpPr bwMode="auto">
          <a:xfrm>
            <a:off x="5916613" y="3140150"/>
            <a:ext cx="287337" cy="287337"/>
            <a:chOff x="975" y="3022"/>
            <a:chExt cx="726" cy="726"/>
          </a:xfrm>
        </p:grpSpPr>
        <p:sp>
          <p:nvSpPr>
            <p:cNvPr id="105" name="Oval 91"/>
            <p:cNvSpPr>
              <a:spLocks noChangeArrowheads="1"/>
            </p:cNvSpPr>
            <p:nvPr/>
          </p:nvSpPr>
          <p:spPr bwMode="auto">
            <a:xfrm>
              <a:off x="975" y="3022"/>
              <a:ext cx="726" cy="726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" name="Line 92"/>
            <p:cNvSpPr>
              <a:spLocks noChangeShapeType="1"/>
            </p:cNvSpPr>
            <p:nvPr/>
          </p:nvSpPr>
          <p:spPr bwMode="auto">
            <a:xfrm>
              <a:off x="975" y="338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Line 93"/>
            <p:cNvSpPr>
              <a:spLocks noChangeShapeType="1"/>
            </p:cNvSpPr>
            <p:nvPr/>
          </p:nvSpPr>
          <p:spPr bwMode="auto">
            <a:xfrm>
              <a:off x="1338" y="302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8" name="Group 94"/>
          <p:cNvGrpSpPr/>
          <p:nvPr/>
        </p:nvGrpSpPr>
        <p:grpSpPr bwMode="auto">
          <a:xfrm>
            <a:off x="6564313" y="3789437"/>
            <a:ext cx="287337" cy="287338"/>
            <a:chOff x="975" y="3022"/>
            <a:chExt cx="726" cy="726"/>
          </a:xfrm>
        </p:grpSpPr>
        <p:sp>
          <p:nvSpPr>
            <p:cNvPr id="109" name="Oval 95"/>
            <p:cNvSpPr>
              <a:spLocks noChangeArrowheads="1"/>
            </p:cNvSpPr>
            <p:nvPr/>
          </p:nvSpPr>
          <p:spPr bwMode="auto">
            <a:xfrm>
              <a:off x="975" y="3022"/>
              <a:ext cx="726" cy="726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" name="Line 96"/>
            <p:cNvSpPr>
              <a:spLocks noChangeShapeType="1"/>
            </p:cNvSpPr>
            <p:nvPr/>
          </p:nvSpPr>
          <p:spPr bwMode="auto">
            <a:xfrm>
              <a:off x="975" y="338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Line 97"/>
            <p:cNvSpPr>
              <a:spLocks noChangeShapeType="1"/>
            </p:cNvSpPr>
            <p:nvPr/>
          </p:nvSpPr>
          <p:spPr bwMode="auto">
            <a:xfrm>
              <a:off x="1338" y="302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" name="Group 98"/>
          <p:cNvGrpSpPr/>
          <p:nvPr/>
        </p:nvGrpSpPr>
        <p:grpSpPr bwMode="auto">
          <a:xfrm>
            <a:off x="1379538" y="3932312"/>
            <a:ext cx="287337" cy="287338"/>
            <a:chOff x="975" y="3022"/>
            <a:chExt cx="726" cy="726"/>
          </a:xfrm>
        </p:grpSpPr>
        <p:sp>
          <p:nvSpPr>
            <p:cNvPr id="113" name="Oval 99"/>
            <p:cNvSpPr>
              <a:spLocks noChangeArrowheads="1"/>
            </p:cNvSpPr>
            <p:nvPr/>
          </p:nvSpPr>
          <p:spPr bwMode="auto">
            <a:xfrm>
              <a:off x="975" y="3022"/>
              <a:ext cx="726" cy="726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" name="Line 100"/>
            <p:cNvSpPr>
              <a:spLocks noChangeShapeType="1"/>
            </p:cNvSpPr>
            <p:nvPr/>
          </p:nvSpPr>
          <p:spPr bwMode="auto">
            <a:xfrm>
              <a:off x="975" y="338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Line 101"/>
            <p:cNvSpPr>
              <a:spLocks noChangeShapeType="1"/>
            </p:cNvSpPr>
            <p:nvPr/>
          </p:nvSpPr>
          <p:spPr bwMode="auto">
            <a:xfrm>
              <a:off x="1338" y="302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6" name="Group 102"/>
          <p:cNvGrpSpPr/>
          <p:nvPr/>
        </p:nvGrpSpPr>
        <p:grpSpPr bwMode="auto">
          <a:xfrm>
            <a:off x="7356475" y="3357637"/>
            <a:ext cx="287338" cy="287338"/>
            <a:chOff x="975" y="3022"/>
            <a:chExt cx="726" cy="726"/>
          </a:xfrm>
        </p:grpSpPr>
        <p:sp>
          <p:nvSpPr>
            <p:cNvPr id="117" name="Oval 103"/>
            <p:cNvSpPr>
              <a:spLocks noChangeArrowheads="1"/>
            </p:cNvSpPr>
            <p:nvPr/>
          </p:nvSpPr>
          <p:spPr bwMode="auto">
            <a:xfrm>
              <a:off x="975" y="3022"/>
              <a:ext cx="726" cy="726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8" name="Line 104"/>
            <p:cNvSpPr>
              <a:spLocks noChangeShapeType="1"/>
            </p:cNvSpPr>
            <p:nvPr/>
          </p:nvSpPr>
          <p:spPr bwMode="auto">
            <a:xfrm>
              <a:off x="975" y="338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Line 105"/>
            <p:cNvSpPr>
              <a:spLocks noChangeShapeType="1"/>
            </p:cNvSpPr>
            <p:nvPr/>
          </p:nvSpPr>
          <p:spPr bwMode="auto">
            <a:xfrm>
              <a:off x="1338" y="302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0" name="Group 106"/>
          <p:cNvGrpSpPr/>
          <p:nvPr/>
        </p:nvGrpSpPr>
        <p:grpSpPr bwMode="auto">
          <a:xfrm>
            <a:off x="947738" y="3932312"/>
            <a:ext cx="142875" cy="144463"/>
            <a:chOff x="930" y="3430"/>
            <a:chExt cx="90" cy="91"/>
          </a:xfrm>
        </p:grpSpPr>
        <p:sp>
          <p:nvSpPr>
            <p:cNvPr id="121" name="Oval 107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" name="Line 108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" name="Group 109"/>
          <p:cNvGrpSpPr/>
          <p:nvPr/>
        </p:nvGrpSpPr>
        <p:grpSpPr bwMode="auto">
          <a:xfrm>
            <a:off x="1524000" y="3068712"/>
            <a:ext cx="142875" cy="144463"/>
            <a:chOff x="930" y="3430"/>
            <a:chExt cx="90" cy="91"/>
          </a:xfrm>
        </p:grpSpPr>
        <p:sp>
          <p:nvSpPr>
            <p:cNvPr id="124" name="Oval 110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5" name="Line 111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6" name="Group 112"/>
          <p:cNvGrpSpPr/>
          <p:nvPr/>
        </p:nvGrpSpPr>
        <p:grpSpPr bwMode="auto">
          <a:xfrm>
            <a:off x="4835525" y="2997275"/>
            <a:ext cx="142875" cy="144462"/>
            <a:chOff x="930" y="3430"/>
            <a:chExt cx="90" cy="91"/>
          </a:xfrm>
        </p:grpSpPr>
        <p:sp>
          <p:nvSpPr>
            <p:cNvPr id="127" name="Oval 113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8" name="Line 114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9" name="Group 115"/>
          <p:cNvGrpSpPr/>
          <p:nvPr/>
        </p:nvGrpSpPr>
        <p:grpSpPr bwMode="auto">
          <a:xfrm>
            <a:off x="5483225" y="3429075"/>
            <a:ext cx="142875" cy="144462"/>
            <a:chOff x="930" y="3430"/>
            <a:chExt cx="90" cy="91"/>
          </a:xfrm>
        </p:grpSpPr>
        <p:sp>
          <p:nvSpPr>
            <p:cNvPr id="130" name="Oval 116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1" name="Line 117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2" name="Group 118"/>
          <p:cNvGrpSpPr/>
          <p:nvPr/>
        </p:nvGrpSpPr>
        <p:grpSpPr bwMode="auto">
          <a:xfrm>
            <a:off x="6996113" y="3500512"/>
            <a:ext cx="142875" cy="144463"/>
            <a:chOff x="930" y="3430"/>
            <a:chExt cx="90" cy="91"/>
          </a:xfrm>
        </p:grpSpPr>
        <p:sp>
          <p:nvSpPr>
            <p:cNvPr id="133" name="Oval 119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4" name="Line 120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5" name="Group 121"/>
          <p:cNvGrpSpPr/>
          <p:nvPr/>
        </p:nvGrpSpPr>
        <p:grpSpPr bwMode="auto">
          <a:xfrm>
            <a:off x="587375" y="2997275"/>
            <a:ext cx="142875" cy="144462"/>
            <a:chOff x="930" y="3430"/>
            <a:chExt cx="90" cy="91"/>
          </a:xfrm>
        </p:grpSpPr>
        <p:sp>
          <p:nvSpPr>
            <p:cNvPr id="136" name="Oval 122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" name="Line 123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8" name="Group 124"/>
          <p:cNvGrpSpPr/>
          <p:nvPr/>
        </p:nvGrpSpPr>
        <p:grpSpPr bwMode="auto">
          <a:xfrm>
            <a:off x="3179763" y="3500512"/>
            <a:ext cx="142875" cy="144463"/>
            <a:chOff x="930" y="3430"/>
            <a:chExt cx="90" cy="91"/>
          </a:xfrm>
        </p:grpSpPr>
        <p:sp>
          <p:nvSpPr>
            <p:cNvPr id="139" name="Oval 125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" name="Line 126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1" name="Group 127"/>
          <p:cNvGrpSpPr/>
          <p:nvPr/>
        </p:nvGrpSpPr>
        <p:grpSpPr bwMode="auto">
          <a:xfrm>
            <a:off x="2460625" y="2852812"/>
            <a:ext cx="142875" cy="144463"/>
            <a:chOff x="930" y="3430"/>
            <a:chExt cx="90" cy="91"/>
          </a:xfrm>
        </p:grpSpPr>
        <p:sp>
          <p:nvSpPr>
            <p:cNvPr id="142" name="Oval 128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" name="Line 129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4" name="Group 130"/>
          <p:cNvGrpSpPr/>
          <p:nvPr/>
        </p:nvGrpSpPr>
        <p:grpSpPr bwMode="auto">
          <a:xfrm>
            <a:off x="4260850" y="4221237"/>
            <a:ext cx="142875" cy="144463"/>
            <a:chOff x="930" y="3430"/>
            <a:chExt cx="90" cy="91"/>
          </a:xfrm>
        </p:grpSpPr>
        <p:sp>
          <p:nvSpPr>
            <p:cNvPr id="145" name="Oval 131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6" name="Line 132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7" name="Group 133"/>
          <p:cNvGrpSpPr/>
          <p:nvPr/>
        </p:nvGrpSpPr>
        <p:grpSpPr bwMode="auto">
          <a:xfrm>
            <a:off x="5843588" y="4221237"/>
            <a:ext cx="142875" cy="144463"/>
            <a:chOff x="930" y="3430"/>
            <a:chExt cx="90" cy="91"/>
          </a:xfrm>
        </p:grpSpPr>
        <p:sp>
          <p:nvSpPr>
            <p:cNvPr id="148" name="Oval 134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9" name="Line 135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0" name="Group 136"/>
          <p:cNvGrpSpPr/>
          <p:nvPr/>
        </p:nvGrpSpPr>
        <p:grpSpPr bwMode="auto">
          <a:xfrm>
            <a:off x="6203950" y="2924250"/>
            <a:ext cx="142875" cy="144462"/>
            <a:chOff x="930" y="3430"/>
            <a:chExt cx="90" cy="91"/>
          </a:xfrm>
        </p:grpSpPr>
        <p:sp>
          <p:nvSpPr>
            <p:cNvPr id="151" name="Oval 137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" name="Line 138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" name="Group 139"/>
          <p:cNvGrpSpPr/>
          <p:nvPr/>
        </p:nvGrpSpPr>
        <p:grpSpPr bwMode="auto">
          <a:xfrm>
            <a:off x="8293100" y="4149800"/>
            <a:ext cx="142875" cy="144462"/>
            <a:chOff x="930" y="3430"/>
            <a:chExt cx="90" cy="91"/>
          </a:xfrm>
        </p:grpSpPr>
        <p:sp>
          <p:nvSpPr>
            <p:cNvPr id="154" name="Oval 140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" name="Line 141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6" name="Group 142"/>
          <p:cNvGrpSpPr/>
          <p:nvPr/>
        </p:nvGrpSpPr>
        <p:grpSpPr bwMode="auto">
          <a:xfrm>
            <a:off x="7861300" y="2852812"/>
            <a:ext cx="142875" cy="144463"/>
            <a:chOff x="930" y="3430"/>
            <a:chExt cx="90" cy="91"/>
          </a:xfrm>
        </p:grpSpPr>
        <p:sp>
          <p:nvSpPr>
            <p:cNvPr id="157" name="Oval 143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8" name="Line 144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9" name="Group 145"/>
          <p:cNvGrpSpPr/>
          <p:nvPr/>
        </p:nvGrpSpPr>
        <p:grpSpPr bwMode="auto">
          <a:xfrm>
            <a:off x="2171700" y="3140150"/>
            <a:ext cx="142875" cy="144462"/>
            <a:chOff x="930" y="3430"/>
            <a:chExt cx="90" cy="91"/>
          </a:xfrm>
        </p:grpSpPr>
        <p:sp>
          <p:nvSpPr>
            <p:cNvPr id="160" name="Oval 146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1" name="Line 147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2" name="Group 148"/>
          <p:cNvGrpSpPr/>
          <p:nvPr/>
        </p:nvGrpSpPr>
        <p:grpSpPr bwMode="auto">
          <a:xfrm>
            <a:off x="2387600" y="3356050"/>
            <a:ext cx="142875" cy="144462"/>
            <a:chOff x="930" y="3430"/>
            <a:chExt cx="90" cy="91"/>
          </a:xfrm>
        </p:grpSpPr>
        <p:sp>
          <p:nvSpPr>
            <p:cNvPr id="163" name="Oval 149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" name="Line 150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5" name="Group 151"/>
          <p:cNvGrpSpPr/>
          <p:nvPr/>
        </p:nvGrpSpPr>
        <p:grpSpPr bwMode="auto">
          <a:xfrm>
            <a:off x="2603500" y="3571950"/>
            <a:ext cx="142875" cy="144462"/>
            <a:chOff x="930" y="3430"/>
            <a:chExt cx="90" cy="91"/>
          </a:xfrm>
        </p:grpSpPr>
        <p:sp>
          <p:nvSpPr>
            <p:cNvPr id="166" name="Oval 152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7" name="Line 153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8" name="Group 154"/>
          <p:cNvGrpSpPr/>
          <p:nvPr/>
        </p:nvGrpSpPr>
        <p:grpSpPr bwMode="auto">
          <a:xfrm>
            <a:off x="2819400" y="3787850"/>
            <a:ext cx="142875" cy="144462"/>
            <a:chOff x="930" y="3430"/>
            <a:chExt cx="90" cy="91"/>
          </a:xfrm>
        </p:grpSpPr>
        <p:sp>
          <p:nvSpPr>
            <p:cNvPr id="169" name="Oval 155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0" name="Line 156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1" name="Group 157"/>
          <p:cNvGrpSpPr/>
          <p:nvPr/>
        </p:nvGrpSpPr>
        <p:grpSpPr bwMode="auto">
          <a:xfrm>
            <a:off x="3035300" y="4003750"/>
            <a:ext cx="142875" cy="144462"/>
            <a:chOff x="930" y="3430"/>
            <a:chExt cx="90" cy="91"/>
          </a:xfrm>
        </p:grpSpPr>
        <p:sp>
          <p:nvSpPr>
            <p:cNvPr id="172" name="Oval 158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3" name="Line 159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" name="Group 160"/>
          <p:cNvGrpSpPr/>
          <p:nvPr/>
        </p:nvGrpSpPr>
        <p:grpSpPr bwMode="auto">
          <a:xfrm>
            <a:off x="4979988" y="2708350"/>
            <a:ext cx="142875" cy="144462"/>
            <a:chOff x="930" y="3430"/>
            <a:chExt cx="90" cy="91"/>
          </a:xfrm>
        </p:grpSpPr>
        <p:sp>
          <p:nvSpPr>
            <p:cNvPr id="175" name="Oval 161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6" name="Line 162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7" name="Group 163"/>
          <p:cNvGrpSpPr/>
          <p:nvPr/>
        </p:nvGrpSpPr>
        <p:grpSpPr bwMode="auto">
          <a:xfrm>
            <a:off x="5268913" y="3716412"/>
            <a:ext cx="142875" cy="144463"/>
            <a:chOff x="930" y="3430"/>
            <a:chExt cx="90" cy="91"/>
          </a:xfrm>
        </p:grpSpPr>
        <p:sp>
          <p:nvSpPr>
            <p:cNvPr id="178" name="Oval 164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9" name="Line 165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0" name="Group 166"/>
          <p:cNvGrpSpPr/>
          <p:nvPr/>
        </p:nvGrpSpPr>
        <p:grpSpPr bwMode="auto">
          <a:xfrm>
            <a:off x="4043363" y="3284612"/>
            <a:ext cx="142875" cy="144463"/>
            <a:chOff x="930" y="3430"/>
            <a:chExt cx="90" cy="91"/>
          </a:xfrm>
        </p:grpSpPr>
        <p:sp>
          <p:nvSpPr>
            <p:cNvPr id="181" name="Oval 167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2" name="Line 168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3" name="Group 169"/>
          <p:cNvGrpSpPr/>
          <p:nvPr/>
        </p:nvGrpSpPr>
        <p:grpSpPr bwMode="auto">
          <a:xfrm>
            <a:off x="1739900" y="3500512"/>
            <a:ext cx="142875" cy="144463"/>
            <a:chOff x="930" y="3430"/>
            <a:chExt cx="90" cy="91"/>
          </a:xfrm>
        </p:grpSpPr>
        <p:sp>
          <p:nvSpPr>
            <p:cNvPr id="184" name="Oval 170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5" name="Line 171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6" name="Group 172"/>
          <p:cNvGrpSpPr/>
          <p:nvPr/>
        </p:nvGrpSpPr>
        <p:grpSpPr bwMode="auto">
          <a:xfrm>
            <a:off x="4043363" y="2781375"/>
            <a:ext cx="142875" cy="144462"/>
            <a:chOff x="930" y="3430"/>
            <a:chExt cx="90" cy="91"/>
          </a:xfrm>
        </p:grpSpPr>
        <p:sp>
          <p:nvSpPr>
            <p:cNvPr id="187" name="Oval 173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8" name="Line 174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9" name="Group 175"/>
          <p:cNvGrpSpPr/>
          <p:nvPr/>
        </p:nvGrpSpPr>
        <p:grpSpPr bwMode="auto">
          <a:xfrm>
            <a:off x="6564313" y="4221237"/>
            <a:ext cx="142875" cy="144463"/>
            <a:chOff x="930" y="3430"/>
            <a:chExt cx="90" cy="91"/>
          </a:xfrm>
        </p:grpSpPr>
        <p:sp>
          <p:nvSpPr>
            <p:cNvPr id="190" name="Oval 176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" name="Line 177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2" name="Group 178"/>
          <p:cNvGrpSpPr/>
          <p:nvPr/>
        </p:nvGrpSpPr>
        <p:grpSpPr bwMode="auto">
          <a:xfrm>
            <a:off x="1739900" y="2708350"/>
            <a:ext cx="142875" cy="144462"/>
            <a:chOff x="930" y="3430"/>
            <a:chExt cx="90" cy="91"/>
          </a:xfrm>
        </p:grpSpPr>
        <p:sp>
          <p:nvSpPr>
            <p:cNvPr id="193" name="Oval 179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" name="Line 180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5" name="Group 181"/>
          <p:cNvGrpSpPr/>
          <p:nvPr/>
        </p:nvGrpSpPr>
        <p:grpSpPr bwMode="auto">
          <a:xfrm>
            <a:off x="876300" y="2781375"/>
            <a:ext cx="142875" cy="144462"/>
            <a:chOff x="930" y="3430"/>
            <a:chExt cx="90" cy="91"/>
          </a:xfrm>
        </p:grpSpPr>
        <p:sp>
          <p:nvSpPr>
            <p:cNvPr id="196" name="Oval 182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7" name="Line 183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8" name="Group 184"/>
          <p:cNvGrpSpPr/>
          <p:nvPr/>
        </p:nvGrpSpPr>
        <p:grpSpPr bwMode="auto">
          <a:xfrm>
            <a:off x="1163638" y="3716412"/>
            <a:ext cx="142875" cy="144463"/>
            <a:chOff x="930" y="3430"/>
            <a:chExt cx="90" cy="91"/>
          </a:xfrm>
        </p:grpSpPr>
        <p:sp>
          <p:nvSpPr>
            <p:cNvPr id="199" name="Oval 185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" name="Line 186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1" name="Group 187"/>
          <p:cNvGrpSpPr/>
          <p:nvPr/>
        </p:nvGrpSpPr>
        <p:grpSpPr bwMode="auto">
          <a:xfrm>
            <a:off x="660400" y="4292675"/>
            <a:ext cx="142875" cy="144462"/>
            <a:chOff x="930" y="3430"/>
            <a:chExt cx="90" cy="91"/>
          </a:xfrm>
        </p:grpSpPr>
        <p:sp>
          <p:nvSpPr>
            <p:cNvPr id="202" name="Oval 188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3" name="Line 189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" name="Group 190"/>
          <p:cNvGrpSpPr/>
          <p:nvPr/>
        </p:nvGrpSpPr>
        <p:grpSpPr bwMode="auto">
          <a:xfrm>
            <a:off x="6276975" y="4292675"/>
            <a:ext cx="142875" cy="144462"/>
            <a:chOff x="930" y="3430"/>
            <a:chExt cx="90" cy="91"/>
          </a:xfrm>
        </p:grpSpPr>
        <p:sp>
          <p:nvSpPr>
            <p:cNvPr id="205" name="Oval 191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" name="Line 192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7" name="Group 193"/>
          <p:cNvGrpSpPr/>
          <p:nvPr/>
        </p:nvGrpSpPr>
        <p:grpSpPr bwMode="auto">
          <a:xfrm>
            <a:off x="5195888" y="4149800"/>
            <a:ext cx="142875" cy="144462"/>
            <a:chOff x="930" y="3430"/>
            <a:chExt cx="90" cy="91"/>
          </a:xfrm>
        </p:grpSpPr>
        <p:sp>
          <p:nvSpPr>
            <p:cNvPr id="208" name="Oval 194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9" name="Line 195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0" name="Group 196"/>
          <p:cNvGrpSpPr/>
          <p:nvPr/>
        </p:nvGrpSpPr>
        <p:grpSpPr bwMode="auto">
          <a:xfrm>
            <a:off x="3468688" y="2997275"/>
            <a:ext cx="142875" cy="144462"/>
            <a:chOff x="930" y="3430"/>
            <a:chExt cx="90" cy="91"/>
          </a:xfrm>
        </p:grpSpPr>
        <p:sp>
          <p:nvSpPr>
            <p:cNvPr id="211" name="Oval 197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2" name="Line 198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3" name="Group 199"/>
          <p:cNvGrpSpPr/>
          <p:nvPr/>
        </p:nvGrpSpPr>
        <p:grpSpPr bwMode="auto">
          <a:xfrm>
            <a:off x="3179763" y="2852812"/>
            <a:ext cx="142875" cy="144463"/>
            <a:chOff x="930" y="3430"/>
            <a:chExt cx="90" cy="91"/>
          </a:xfrm>
        </p:grpSpPr>
        <p:sp>
          <p:nvSpPr>
            <p:cNvPr id="214" name="Oval 200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" name="Line 201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6" name="Group 202"/>
          <p:cNvGrpSpPr/>
          <p:nvPr/>
        </p:nvGrpSpPr>
        <p:grpSpPr bwMode="auto">
          <a:xfrm>
            <a:off x="4692650" y="4292675"/>
            <a:ext cx="142875" cy="144462"/>
            <a:chOff x="930" y="3430"/>
            <a:chExt cx="90" cy="91"/>
          </a:xfrm>
        </p:grpSpPr>
        <p:sp>
          <p:nvSpPr>
            <p:cNvPr id="217" name="Oval 203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" name="Line 204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9" name="Group 205"/>
          <p:cNvGrpSpPr/>
          <p:nvPr/>
        </p:nvGrpSpPr>
        <p:grpSpPr bwMode="auto">
          <a:xfrm>
            <a:off x="6276975" y="3716412"/>
            <a:ext cx="142875" cy="144463"/>
            <a:chOff x="930" y="3430"/>
            <a:chExt cx="90" cy="91"/>
          </a:xfrm>
        </p:grpSpPr>
        <p:sp>
          <p:nvSpPr>
            <p:cNvPr id="220" name="Oval 206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" name="Line 207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2" name="Group 208"/>
          <p:cNvGrpSpPr/>
          <p:nvPr/>
        </p:nvGrpSpPr>
        <p:grpSpPr bwMode="auto">
          <a:xfrm>
            <a:off x="6708775" y="2781375"/>
            <a:ext cx="142875" cy="144462"/>
            <a:chOff x="930" y="3430"/>
            <a:chExt cx="90" cy="91"/>
          </a:xfrm>
        </p:grpSpPr>
        <p:sp>
          <p:nvSpPr>
            <p:cNvPr id="223" name="Oval 209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" name="Line 210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" name="Group 211"/>
          <p:cNvGrpSpPr/>
          <p:nvPr/>
        </p:nvGrpSpPr>
        <p:grpSpPr bwMode="auto">
          <a:xfrm>
            <a:off x="8509000" y="3573537"/>
            <a:ext cx="142875" cy="144463"/>
            <a:chOff x="930" y="3430"/>
            <a:chExt cx="90" cy="91"/>
          </a:xfrm>
        </p:grpSpPr>
        <p:sp>
          <p:nvSpPr>
            <p:cNvPr id="226" name="Oval 212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" name="Line 213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8" name="Group 214"/>
          <p:cNvGrpSpPr/>
          <p:nvPr/>
        </p:nvGrpSpPr>
        <p:grpSpPr bwMode="auto">
          <a:xfrm>
            <a:off x="8004175" y="3789437"/>
            <a:ext cx="142875" cy="144463"/>
            <a:chOff x="930" y="3430"/>
            <a:chExt cx="90" cy="91"/>
          </a:xfrm>
        </p:grpSpPr>
        <p:sp>
          <p:nvSpPr>
            <p:cNvPr id="229" name="Oval 215"/>
            <p:cNvSpPr>
              <a:spLocks noChangeArrowheads="1"/>
            </p:cNvSpPr>
            <p:nvPr/>
          </p:nvSpPr>
          <p:spPr bwMode="auto">
            <a:xfrm>
              <a:off x="930" y="343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0" name="Line 216"/>
            <p:cNvSpPr>
              <a:spLocks noChangeShapeType="1"/>
            </p:cNvSpPr>
            <p:nvPr/>
          </p:nvSpPr>
          <p:spPr bwMode="auto">
            <a:xfrm>
              <a:off x="930" y="347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1" name="Text Box 217"/>
          <p:cNvSpPr txBox="1">
            <a:spLocks noChangeArrowheads="1"/>
          </p:cNvSpPr>
          <p:nvPr/>
        </p:nvSpPr>
        <p:spPr bwMode="auto">
          <a:xfrm>
            <a:off x="971550" y="1917626"/>
            <a:ext cx="7318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</a:rPr>
              <a:t>没有通电时自由电子的运动情况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2.11841E-6 C 0.01233 -0.00555 0.01893 -0.00925 0.0316 -0.01087 C 0.04254 -0.00971 0.05399 -0.01226 0.06441 -0.0074 C 0.06771 -0.00578 0.07188 0.01596 0.07274 0.02012 C 0.07309 0.02498 0.07413 0.02983 0.07396 0.03469 C 0.07361 0.05042 0.0724 0.06637 0.07136 0.0821 C 0.07101 0.08834 0.06719 0.11216 0.06163 0.11494 C 0.05695 0.11725 0.05174 0.1161 0.0467 0.11679 C 0.0408 0.1161 0.03472 0.11633 0.02882 0.11494 C 0.01493 0.1117 0.00677 0.08858 0.00278 0.07308 C 0.00035 0.05319 -0.0059 0.03423 -0.00955 0.01457 C -0.00434 -0.00833 -0.00607 -0.00578 0.00972 -0.01272 C 0.01719 -0.02313 0.01198 -0.01711 0.02743 -0.02729 C 0.02952 -0.02868 0.03212 -0.02845 0.03438 -0.02914 C 0.03577 -0.0296 0.03976 -0.03099 0.03837 -0.03099 C 0.03472 -0.03099 0.03108 -0.0296 0.02743 -0.02914 C 0.01875 -0.02821 0.01007 -0.02798 0.00139 -0.02729 C -0.01302 -0.02382 -0.01423 -0.01827 -0.02048 -0.00185 C -0.02396 0.00717 -0.02673 0.01388 -0.02864 0.02382 C -0.02778 0.03168 -0.0276 0.03978 -0.02604 0.04741 C -0.02465 0.05458 -0.02066 0.06036 -0.0191 0.06753 C -0.01666 0.07817 -0.01319 0.09806 -0.00677 0.10592 C -0.0026 0.11101 0.00139 0.11795 0.00695 0.11864 C 0.01198 0.11933 0.01702 0.1198 0.02205 0.12049 C 0.03021 0.11772 0.03854 0.11563 0.0467 0.11309 C 0.05834 0.09991 0.07049 0.08557 0.07813 0.06753 C 0.07986 0.0636 0.08125 0.0592 0.08229 0.05481 C 0.08438 0.04648 0.08768 0.02914 0.08768 0.02914 C 0.08646 0.01827 0.08542 0.00925 0.0809 2.11841E-6 C 0.04861 0.00624 0.01962 0.02752 -0.00538 0.05481 C -0.01041 0.06799 -0.01111 0.07054 -0.02048 0.08025 C -0.02587 0.09482 -0.01979 0.08117 -0.02864 0.09297 C -0.02969 0.09436 -0.02604 0.09043 -0.02465 0.0895 C -0.02239 0.08811 -0.01996 0.08719 -0.01771 0.0858 C -0.01094 0.08117 -0.00399 0.07632 0.00278 0.07123 C 0.02448 0.03492 0.04774 -0.03562 0.08507 -0.04556 C 0.08646 -0.04487 0.08872 -0.04556 0.08906 -0.04371 C 0.08924 -0.04117 0.08698 -0.03908 0.08646 -0.03654 C 0.07917 0.00624 0.0941 -0.05365 0.0809 0.00555 C 0.07518 0.03145 0.06823 0.05666 0.06163 0.0821 C 0.05955 0.09043 0.05695 0.105 0.05347 0.11309 C 0.0474 0.12697 0.03386 0.13483 0.02465 0.14223 C 0.02188 0.14454 0.01354 0.15148 0.01649 0.14963 C 0.02049 0.14732 0.02743 0.14061 0.02743 0.14061 C 0.02691 0.13205 0.02604 0.11494 0.02604 0.11494 " pathEditMode="relative" ptsTypes="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-1.68363E-6 C 0.01354 -0.00601 0.03021 -0.0074 0.04253 -0.01827 C 0.05816 -0.03215 0.06753 -0.04995 0.07673 -0.07123 C 0.07882 -0.07586 0.08021 -0.08117 0.08229 -0.0858 C 0.08437 -0.09019 0.08715 -0.09413 0.08906 -0.09852 C 0.09028 -0.10129 0.09288 -0.10476 0.09184 -0.10777 C 0.09097 -0.11008 0.08819 -0.10615 0.08628 -0.10592 C 0.08038 -0.105 0.07448 -0.10453 0.06858 -0.10407 C 0.05764 -0.10338 0.04653 -0.10291 0.03559 -0.10222 C 0.02118 -0.09736 0.03733 -0.07447 0.04253 -0.06753 C 0.05417 -0.05203 0.07031 -0.04093 0.08489 -0.03099 C 0.07153 -0.02359 0.05781 -0.01665 0.04392 -0.0111 C 0.04635 0.00555 0.05399 0.0192 0.05903 0.03469 C 0.05937 0.03839 0.06285 0.04625 0.06024 0.04556 C 0.05451 0.04394 0.05035 0.037 0.0467 0.03099 C 0.04167 0.02243 0.0316 0.00532 0.0316 0.00532 C 0.03889 -0.02243 0.0684 -0.03885 0.08628 -0.04926 C 0.1276 -0.07331 0.16719 -0.09482 0.20955 -0.11309 C 0.21441 -0.09436 0.21371 -0.10222 0.20833 -0.07308 C 0.20156 -0.03723 0.18819 -0.00439 0.16858 0.02174 C 0.16302 0.02128 0.15746 0.02197 0.15208 0.02012 C 0.14201 0.01688 0.14201 0.01295 0.13559 0.00532 C 0.12795 -0.0037 0.12014 -0.00948 0.11371 -0.02012 C 0.1092 -0.04995 0.11892 -0.07401 0.12326 -0.10222 C 0.125 -0.11263 0.12448 -0.12234 0.13298 -0.12604 C 0.14965 -0.10708 0.13958 -0.11795 0.16996 -0.0895 C 0.17257 -0.08696 0.17812 -0.0821 0.17812 -0.0821 C 0.17187 -0.07007 0.17118 -0.05504 0.1658 -0.04209 C 0.16354 -0.03677 0.16024 -0.03261 0.15764 -0.02752 C 0.15469 -0.02151 0.15173 -0.01549 0.1493 -0.00925 C 0.14392 0.00439 0.14236 0.01434 0.13298 0.02359 C 0.12969 0.0229 0.12621 0.02359 0.12326 0.02174 C 0.11371 0.01619 0.1151 -0.03053 0.1151 -0.03654 " pathEditMode="relative" ptsTypes="ffffffffffffffffffffffffffffffffA">
                                      <p:cBhvr>
                                        <p:cTn id="8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-2.77521E-7 C 0.00764 -0.00648 0.01719 -0.00578 0.02604 -0.00717 C 0.03663 -0.01087 0.04549 -0.01758 0.05625 -0.01989 C 0.05764 -0.02105 0.06076 -0.02567 0.06024 -0.02359 C 0.05937 -0.01989 0.05642 -0.01781 0.05486 -0.01457 C 0.05226 -0.00925 0.05052 -0.00347 0.04792 0.00185 C 0.03715 0.02382 0.0283 0.04325 0.02066 0.06753 C 0.01892 0.08002 0.01806 0.09389 0.0151 0.10592 C -0.00399 0.07493 -0.02465 0.03261 -0.0342 -0.00532 C -0.03177 -0.02428 -0.02604 -0.02613 -0.01372 -0.03469 C -0.00781 -0.03353 -0.00139 -0.03377 0.00417 -0.03099 C 0.00972 -0.02822 0.01406 -0.02197 0.01927 -0.01804 C 0.04115 -0.00139 0.03229 -0.00879 0.04653 0.0037 C 0.04167 0.01758 0.03542 0.02775 0.02882 0.04024 C 0.02292 0.0518 0.01562 0.0703 0.00833 0.08048 C -0.00642 0.10129 -0.00295 0.08904 -0.01771 0.10592 C -0.02083 0.10962 -0.02309 0.11471 -0.02604 0.11864 C -0.03108 0.12535 -0.03559 0.12673 -0.04115 0.13159 C -0.05608 0.1265 -0.05052 0.10846 -0.04514 0.08765 C -0.03785 0.0592 -0.01563 0.0303 -0.00399 0.0037 C 0.00295 -0.01249 0.00851 -0.03677 0.02326 -0.04371 C 0.04549 -0.03377 0.03003 -0.04279 0.02326 0.03469 C 0.02274 0.04047 0.02049 0.04556 0.01927 0.05111 C 0.0125 0.08372 0.00052 0.11309 -0.02465 0.12419 C -0.03542 0.12049 -0.04271 0.11725 -0.00955 0.14061 C -0.00208 0.14593 0.00573 0.15032 0.01371 0.15333 C 0.03316 0.16073 0.07257 0.1716 0.07257 0.1716 C 0.07882 0.16998 0.09896 0.17091 0.10417 0.15703 C 0.10764 0.14778 0.11233 0.12789 0.11233 0.12789 C 0.11562 0.0932 0.11476 0.05874 0.10278 0.02752 C 0.09705 -0.00278 0.06337 -0.03631 0.04253 -0.04371 C 0.03246 -0.04741 0.0224 -0.05111 0.01233 -0.05458 C 0.00868 -0.05597 0.00139 -0.05828 0.00139 -0.05828 C -0.00573 -0.05504 -0.00538 -0.04718 -0.00677 -0.03816 C -0.0059 -0.01388 -0.00642 0.01064 -0.00399 0.03469 C -0.00347 0.03955 0.00764 0.05134 0.00955 0.05296 C 0.04149 0.08025 0.03403 0.07516 0.05764 0.08765 C 0.05712 0.0858 0.0566 0.08395 0.05625 0.0821 C 0.05573 0.07909 0.05486 0.07308 0.05486 0.07308 " pathEditMode="relative" ptsTypes="ffffffffffffffffffffffffffffffffffffffA">
                                      <p:cBhvr>
                                        <p:cTn id="10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-3.66327E-6 C 0.03142 0.00046 0.06302 -0.00208 0.09444 0.00162 C 0.0967 0.00185 0.09392 0.00786 0.09323 0.01087 C 0.08993 0.02451 0.08576 0.0377 0.08212 0.05111 C 0.07691 0.07031 0.06875 0.11263 0.05208 0.12026 C 0.04548 0.11471 0.04843 0.11887 0.04514 0.10569 C 0.04462 0.10361 0.04323 0.10222 0.04253 0.10037 C 0.03767 0.08534 0.03489 0.0673 0.03281 0.05111 C 0.0335 0.04232 0.03628 0.0303 0.0342 0.02174 C 0.04427 0.02105 0.05451 0.0229 0.06441 0.01989 C 0.06614 0.01943 0.06441 0.01434 0.06302 0.01272 C 0.06076 0.01018 0.05486 0.00902 0.05486 0.00902 C 0.0309 0.01341 0.03923 0.01203 0.02326 0.01989 C 0.01024 0.0333 0.00156 0.06476 -0.00677 0.08395 C -0.00851 0.09482 -0.00851 0.09945 -0.00278 0.10754 C -0.00139 0.08534 0.00278 0.06036 -0.00278 0.03816 C -0.00486 0.02983 -0.01042 0.02775 -0.01511 0.02359 C -0.02431 0.0155 -0.03438 0.00902 -0.04514 0.00532 C -0.0415 -0.00994 -0.03924 -0.00763 -0.03021 -0.01642 C -0.00018 -0.0074 0.02812 0.00648 0.05746 0.01827 C 0.04843 0.03446 0.03281 0.04371 0.02187 0.05828 C 0.00382 0.08233 0.01736 0.06614 0.00278 0.09297 C 4.16667E-6 0.09829 -0.004 0.10222 -0.00677 0.10754 C -0.01111 0.11587 -0.02535 0.15518 -0.02604 0.1568 C -0.02743 0.16027 -0.03004 0.16281 -0.0316 0.16605 C -0.03264 0.16836 -0.03334 0.17091 -0.0342 0.17322 C -0.04757 0.1642 -0.04931 0.12581 -0.05347 0.10754 C -0.05591 0.09713 -0.05886 0.08696 -0.06163 0.07655 C -0.0625 0.06869 -0.06424 0.06082 -0.06441 0.05273 C -0.06511 0.02914 -0.05573 -0.00833 -0.03976 -0.02197 C -0.02882 -0.03145 -0.01667 -0.03215 -0.00417 -0.03469 C 0.00139 -0.03839 0.00364 -0.04117 0.00955 -0.03839 C 0.01649 -0.02012 0.02135 -3.66327E-6 0.02465 0.01989 C 0.02413 0.0333 0.02448 0.04672 0.02326 0.06013 C 0.02309 0.06244 0.02066 0.06337 0.02048 0.06568 C 0.01927 0.07909 0.02604 0.07169 0.02604 0.08025 " pathEditMode="relative" rAng="0" ptsTypes="fffffffffffffffffffffffffffffffffffA">
                                      <p:cBhvr>
                                        <p:cTn id="12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E-6 3.52451E-6 C -0.01164 -0.00509 -0.01546 -0.01896 -0.02206 -0.03099 C -0.02622 -0.03839 -0.03108 -0.04186 -0.03699 -0.04579 C -0.04931 -0.02382 -0.03994 0.00948 -0.03299 0.03284 C -0.02917 0.04556 -0.02414 0.05851 -0.01372 0.06198 C -0.0014 0.0562 0.00122 0.04625 0.00816 0.03284 C 0.01268 0.02405 0.01754 0.01596 0.02188 0.00717 C 0.01979 -0.00925 0.0099 -0.03053 -0.0014 -0.03839 C -0.00504 -0.0377 -0.00904 -0.03862 -0.01233 -0.03654 C -0.01563 -0.03446 -0.01737 -0.01318 -0.01789 -0.00925 C -0.01963 0.03284 -0.0132 0.03007 -0.02744 0.01827 C -0.0356 0.00393 -0.03942 -0.01411 -0.04671 -0.02937 C -0.05018 -0.03677 -0.05765 -0.05111 -0.05765 -0.05111 C -0.04879 -0.08626 -0.02449 -0.10685 0.00278 -0.11147 C 0.01459 -0.11078 0.02691 -0.11401 0.03837 -0.10962 C 0.04115 -0.1087 0.03733 -0.10222 0.03698 -0.09852 C 0.0342 -0.06822 0.03525 -0.06799 0.03143 -0.04209 C 0.02761 -0.01688 0.02309 0.00786 0.0191 0.03284 C 0.01702 0.04625 0.01459 0.05897 0.00538 0.06753 C -0.00417 0.07632 -0.01702 0.08071 -0.02744 0.08742 C -0.05313 0.08002 -0.07188 0.05897 -0.09324 0.04001 C -0.10435 -0.00231 -0.05921 -0.02243 -0.03699 -0.02752 C -0.02657 -0.02983 -0.01615 -0.03168 -0.00556 -0.03284 C 0.01077 -0.03469 0.02726 -0.03538 0.04375 -0.03654 C 0.07031 -0.03538 0.09688 -0.03585 0.12327 -0.03284 C 0.13195 -0.03191 0.14028 -0.02729 0.14792 -0.02197 C 0.15 -0.02058 0.14323 -0.02313 0.14097 -0.02382 C 0.11528 -0.0414 0.09653 -0.06614 0.07674 -0.0932 C 0.06354 -0.08742 0.0533 -0.05481 0.04931 -0.03839 C 0.04844 -0.02937 0.04601 -0.02035 0.04653 -0.0111 C 0.04757 0.00694 0.06077 0.01781 0.06841 0.03099 C 0.06979 0.0303 0.07257 0.03099 0.07257 0.02914 C 0.07257 0.02197 0.06163 0.02729 0.06163 0.02729 C 0.05781 0.03122 0.05469 0.03631 0.0507 0.04001 C 0.04809 0.04232 0.04514 0.04394 0.04236 0.04556 C 0.04011 0.04695 0.03698 0.04672 0.03559 0.04926 C 0.0349 0.05065 0.0375 0.0518 0.03837 0.05296 " pathEditMode="relative" ptsTypes="ffffffffffffffffffffffffffffffffffffA">
                                      <p:cBhvr>
                                        <p:cTn id="14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-5.55042E-7 C 0.00087 -0.03099 0.00087 -0.06198 0.0026 -0.09297 C 0.00278 -0.09574 0.0059 -0.0976 0.00538 -0.10037 C 0.00347 -0.10962 -0.00799 -0.108 -0.01511 -0.10939 C -0.0224 -0.11078 -0.02969 -0.11193 -0.03698 -0.11309 C -0.06997 -0.11193 -0.10295 -0.11309 -0.13577 -0.10939 C -0.14514 -0.10823 -0.16302 -0.09852 -0.16302 -0.09852 C -0.15122 -0.07192 -0.1283 -0.05504 -0.10556 -0.05111 C -0.09462 -0.05227 -0.08351 -0.0525 -0.07275 -0.05481 C -0.05295 -0.05897 -0.03629 -0.07401 -0.0165 -0.0784 C -0.00486 -0.07331 -0.0099 -0.07747 -0.01511 -0.04371 C -0.0191 -0.01781 -0.02413 0.00601 -0.03577 0.02729 C -0.03611 0.0303 -0.03906 0.03538 -0.03698 0.03654 C -0.03368 0.03839 -0.01406 0.0259 -0.00972 0.02382 C 0.01458 0.01249 0.0408 0.00439 0.06423 -0.01087 C 0.07534 -0.04024 0.05833 -0.07262 0.04236 -0.09297 C 0.03628 -0.11332 0.04288 -0.0932 0.02725 -0.12581 C 0.01857 -0.14385 0.01232 -0.16304 -0.00278 -0.17322 C -0.00834 -0.17692 -0.01406 -0.17993 -0.01927 -0.18432 C -0.02431 -0.18848 -0.03438 -0.19704 -0.03438 -0.19704 C -0.01441 -0.21045 0.00659 -0.21068 0.02864 -0.21346 C 0.03559 -0.21277 0.04375 -0.21716 0.0493 -0.21161 C 0.05121 -0.20976 0.0401 -0.18525 0.03958 -0.18432 C 0.03298 -0.17253 0.02691 -0.16004 0.01909 -0.14963 C -0.00504 -0.11748 0.00052 -0.12211 -0.04115 -0.0895 C -0.10139 -0.04209 -0.03854 -0.09343 -0.07674 -0.05828 C -0.07969 -0.0555 -0.08334 -0.05389 -0.08629 -0.05111 C -0.08837 -0.04903 -0.09445 -0.0444 -0.09184 -0.04371 C -0.08802 -0.04278 -0.04948 -0.05204 -0.0467 -0.05296 C 0.00677 -0.07123 0.05764 -0.10014 0.11232 -0.10939 C 0.12604 -0.11563 0.13003 -0.1154 0.13837 -0.12951 C 0.13125 -0.14847 0.12587 -0.14871 0.10955 -0.16235 C 0.09982 -0.17044 0.09201 -0.17877 0.08073 -0.18247 C 0.06753 -0.17877 0.05989 -0.16975 0.05191 -0.1568 C 0.05104 -0.1531 0.05052 -0.1494 0.0493 -0.14593 C 0.04774 -0.14154 0.04184 -0.13691 0.05191 -0.13691 " pathEditMode="relative" ptsTypes="fffffffffffffffffffffffffffffffffffA">
                                      <p:cBhvr>
                                        <p:cTn id="16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1.54487E-6 C 0.01024 -0.00208 0.02014 -0.00601 0.03021 -0.00925 C 0.03976 -0.01573 0.03906 -0.01781 0.0342 0.01087 C 0.03229 0.0222 0.0309 0.034 0.02604 0.04371 C 0.01424 0.0673 0.00642 0.071 -0.01094 0.08557 C -0.0184 0.09181 -0.03281 0.10569 -0.03281 0.10569 C -0.04115 0.08904 -0.03698 0.06753 -0.03003 0.05088 C -0.0158 0.01711 0.02396 0.00509 0.04931 -0.0074 C 0.06962 -0.01758 0.05417 -0.00809 0.06997 -0.01827 C 0.05313 -0.01896 -0.01007 -0.03353 -0.03698 -0.01295 C -0.04184 -0.00462 -0.04583 0.00324 -0.04931 0.01272 C -0.04983 0.01943 -0.05104 0.02613 -0.05069 0.03284 C -0.05052 0.03723 -0.04896 0.0414 -0.04792 0.04556 C -0.0441 0.06175 -0.03837 0.09066 -0.02465 0.09667 C -0.00868 0.09482 -0.00955 0.09343 0.00278 0.08927 C 0.00556 0.10014 -0.00052 0.11263 -0.00417 0.12211 C -0.01371 0.14755 -0.02778 0.16883 -0.03837 0.19334 C -0.04062 0.19866 -0.05069 0.22132 -0.05069 0.22988 C -0.05069 0.23358 -0.04826 0.2234 -0.04653 0.22063 C -0.04306 0.21485 -0.03976 0.20907 -0.03559 0.20421 C -0.0092 0.17414 -0.02587 0.20213 -0.00139 0.16952 C 0.01389 0.14917 0.02587 0.11818 0.03299 0.09112 C 0.03993 0.06476 0.03194 0.08811 0.03698 0.06383 C 0.03854 0.05597 0.04254 0.04741 0.04531 0.04001 C 0.04774 0.0222 0.04705 0.01064 0.04531 -0.0074 C 0.02465 0.01341 0.0026 0.03353 -0.02049 0.04926 C -0.00746 0.06059 -0.00243 0.06869 0.01372 0.07655 C 0.0276 0.08349 0.04219 0.08858 0.05625 0.09482 C 0.0599 0.09644 0.06719 0.10014 0.06719 0.10014 C 0.06406 0.12905 0.04358 0.14593 0.02604 0.1605 C 0.01892 0.16651 -0.00156 0.18501 0.00417 0.17692 C 0.0125 0.16536 0.02153 0.16096 0.03299 0.1568 C 0.03837 0.15472 0.04392 0.15333 0.04931 0.15125 C 0.0625 0.14593 0.07014 0.14154 0.08229 0.13483 C 0.08854 0.12211 0.08281 0.13691 0.08351 0.12396 C 0.0842 0.11101 0.08524 0.10777 0.08767 0.09852 C 0.08819 0.09482 0.08906 0.08742 0.08906 0.08742 " pathEditMode="relative" ptsTypes="ffffffffffffffffffffffffffffffffffffA">
                                      <p:cBhvr>
                                        <p:cTn id="18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-3.22849E-6 C 0.00226 -0.01203 0.00451 -0.01989 0.00538 -0.03284 C 0.00312 -0.04949 -0.00903 -0.06545 -0.02049 -0.07308 C -0.0283 -0.0784 -0.04514 -0.0858 -0.04514 -0.0858 C -0.04896 -0.07886 -0.05 -0.07262 -0.05347 -0.06568 C -0.05538 -0.05597 -0.05313 -0.03631 -0.04392 -0.03284 C -0.03629 -0.02983 -0.02049 -0.02729 -0.02049 -0.02729 C -0.00868 -0.03122 0.00017 -0.0451 0.00955 -0.05481 C 0.01215 -0.05735 0.01458 -0.06082 0.01771 -0.06198 C 0.01962 -0.06267 0.02326 -0.06637 0.02326 -0.06383 C 0.02326 -0.06105 0.01944 -0.06152 0.01771 -0.06013 C 0.01024 -0.05389 0.00434 -0.04764 -0.00139 -0.03839 C -0.00486 -0.03261 -0.00764 -0.02613 -0.01094 -0.02012 C -0.01719 -0.00902 -0.02622 -0.00023 -0.03021 0.01272 C -0.03247 0.02012 -0.03698 0.03469 -0.03698 0.03469 C -0.03542 0.04255 -0.03212 0.04556 -0.03021 0.05296 C -0.03629 0.06522 -0.0474 0.07192 -0.05625 0.08025 C -0.05938 0.08326 -0.0658 0.0895 -0.0658 0.0895 C -0.02066 0.09852 -0.01858 0.09945 0.06302 0.0895 C 0.06632 0.08904 0.0625 0.08071 0.06163 0.07655 C 0.0592 0.06383 0.0559 0.04972 0.05069 0.03839 C 0.03055 -0.00648 0.00417 -0.04024 -0.03021 -0.06568 C -0.02587 -0.04325 -0.01962 -0.02105 -0.00816 -0.0037 C -0.00747 -0.00116 -0.00365 0.0111 -0.00417 0.01457 C -0.00469 0.01711 -0.00695 0.01804 -0.00816 0.02012 C -0.02083 0.04047 -0.01302 0.03168 -0.02326 0.04186 C -0.03333 0.03747 -0.02413 0.02706 -0.01927 0.02359 C -0.00886 0.01596 0.0158 0.00925 0.02187 0.00717 C 0.02691 0.00532 0.03698 0.00185 0.03698 0.00185 C 0.0401 -0.00069 0.04514 -0.00092 0.04653 -0.00555 C 0.04948 -0.01503 0.03906 -0.02914 0.03559 -0.03469 C 0.02465 -0.05227 0.01424 -0.06822 -0.00139 -0.0784 C -0.01372 -0.07562 -0.01129 -0.07377 -0.01511 -0.05851 C -0.0132 -0.04024 -0.01632 -0.0266 -0.00278 -0.02197 C 0.04062 -0.0266 0.03785 -0.02613 0.0684 -0.03654 C 0.06979 -0.0377 0.07257 -0.04255 0.07257 -0.04024 C 0.07257 -0.0377 0.0691 -0.03723 0.0684 -0.03469 C 0.06667 -0.02775 0.06684 -0.01989 0.0658 -0.01272 C 0.06458 -0.00486 0.06354 0.00324 0.06163 0.01087 C 0.05712 0.02914 0.05121 0.04718 0.04653 0.06568 C 0.03507 0.04995 0.01753 0.04417 0.00816 0.02544 C 0.0066 0.0148 0.00833 0.01873 0.00417 0.01272 " pathEditMode="relative" ptsTypes="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3.66327E-6 C 0.01284 -0.00439 0.01927 0.00763 0.03003 0.01457 C 0.03767 0.01966 0.04652 0.02105 0.05347 0.02729 C 0.06406 0.037 0.05868 0.03284 0.06979 0.04001 C 0.06423 0.05481 0.06111 0.07146 0.05468 0.0858 C 0.04566 0.10592 0.03454 0.12581 0.02326 0.14408 C 0.01736 0.14154 0.01128 0.13992 0.00538 0.13691 C 0.00086 0.1346 -0.00816 0.12951 -0.00816 0.12951 C -0.00209 0.11286 0.00694 0.09921 0.01232 0.0821 C 0.01493 0.07377 0.01909 0.05643 0.01909 0.05643 C 0.01857 0.05342 0.01892 0.05019 0.0177 0.04741 C 0.01215 0.03423 -0.01945 0.03215 -0.02882 0.03099 C -0.04028 0.03168 -0.05174 0.03053 -0.06302 0.03284 C -0.06441 0.03307 -0.06459 0.03654 -0.06441 0.03839 C -0.0625 0.06383 -0.06285 0.06499 -0.05486 0.0821 C -0.0415 0.11101 -0.01893 0.1235 0.00538 0.12766 C 0.0118 0.12697 0.01823 0.1272 0.02465 0.12581 C 0.04652 0.12118 0.05746 0.09459 0.06302 0.06938 C 0.06666 0.03492 0.04878 0.01758 0.03142 -0.00555 C 0.02864 -0.00925 0.02639 -0.01364 0.02326 -0.01642 C 0.01909 -0.02012 0.01093 -0.02752 0.01093 -0.02752 C 0.00364 -0.02636 -0.00382 -0.02567 -0.01094 -0.02382 C -0.01632 -0.02243 -0.02049 -0.01642 -0.02605 -0.01457 C -0.03021 0.00671 -0.01997 0.04556 -0.03021 0.06383 C -0.03247 0.06799 -0.03768 0.06707 -0.04115 0.06938 C -0.05209 0.06822 -0.0632 0.06869 -0.07396 0.06568 C -0.07796 0.06452 -0.0658 0.06383 -0.06164 0.06383 C -0.01042 0.06383 0.04062 0.06499 0.09184 0.06568 C 0.05954 0.08164 0.02899 0.10407 -0.00417 0.11679 C -0.01059 0.11933 -0.03577 0.12858 -0.04393 0.13321 C -0.04827 0.13575 -0.05226 0.13899 -0.05625 0.14223 C -0.05903 0.14454 -0.06441 0.14963 -0.06441 0.14963 C -0.07153 0.10176 -0.03802 0.04602 -0.01789 0.00902 C -0.01077 -0.00416 -0.00278 -0.01573 0.00416 -0.02914 C 0.00677 -0.03423 0.01232 -0.04394 0.01232 -0.04394 C 0.01666 -0.02151 0.02274 -0.00023 0.02743 0.02197 C 0.03211 0.08349 0.02465 -0.01503 0.0342 0.14593 C 0.03489 0.15657 0.03402 0.15449 0.03975 0.1568 C 0.03645 0.14015 0.03906 0.15842 0.04375 0.12766 C 0.04687 0.10754 0.04496 0.11517 0.04791 0.10407 C 0.04635 0.09783 0.04514 0.09852 0.04791 0.09852 " pathEditMode="relative" rAng="0" ptsTypes="ffffffffffffffffffffffffffffffffffffffffA">
                                      <p:cBhvr>
                                        <p:cTn id="22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3.38575E-6 C 0.00243 -0.00948 0.00712 -0.01596 0.00955 -0.02567 C 0.01441 -0.04463 0.01753 -0.0636 0.02326 -0.0821 C 0.01371 -0.08626 0.00399 -0.07701 -0.00556 -0.07493 C -0.01597 -0.0703 -0.02622 -0.06429 -0.03559 -0.05666 C -0.04202 -0.03099 -0.03698 -0.05689 0.00955 -0.04926 C 0.01111 -0.04903 0.00798 -0.04533 0.00677 -0.04394 C 0.0033 -0.03978 -0.00035 -0.03608 -0.00417 -0.03284 C -0.04011 -0.00162 -0.02379 -0.02151 -0.04115 0.00162 C -0.04167 0.00463 -0.0441 0.01156 -0.04115 0.01457 C -0.03958 0.01619 -0.03733 0.01573 -0.03559 0.01642 C -0.02604 0.02058 -0.01684 0.02428 -0.00695 0.02729 C 0.0066 0.03608 0.0184 0.0407 0.03281 0.04556 C 0.04149 0.05319 0.03524 0.04949 0.0533 0.04741 C 0.06545 0.04602 0.03055 0.05828 0.0191 0.06383 C 0.01337 0.06661 0.00712 0.06684 0.00139 0.06915 C -0.00608 0.07216 -0.0132 0.07701 -0.02066 0.08025 C -0.02361 0.06106 -0.02483 0.03816 -0.01788 0.01989 C -0.01337 0.00809 -0.01007 0.00763 -0.00417 -0.0037 C -0.00017 -0.01133 0.00139 -0.02174 0.00677 -0.02752 C 0.0151 -0.03654 0.02517 -0.04278 0.03281 -0.05296 C 0.03767 -0.05944 0.04149 -0.06707 0.04653 -0.07308 C 0.05069 -0.07817 0.05694 -0.08187 0.06163 -0.0858 C 0.06441 -0.08811 0.06701 -0.09066 0.06979 -0.0932 C 0.07118 -0.09436 0.07396 -0.0969 0.07396 -0.0969 C 0.06858 -0.08487 0.06771 -0.07354 0.06441 -0.06036 C 0.06198 -0.05042 0.05885 -0.04093 0.05608 -0.03122 C 0.05243 -0.0185 0.05156 -0.00694 0.04375 0.00347 C 0.03385 0.01665 0.01944 0.0118 0.00816 0.02174 C -0.0033 0.03192 -0.01441 0.04255 -0.02604 0.05273 C -0.00174 0.05828 0.06736 0.07817 0.03281 0.04371 C 0.03177 0.04117 0.02465 0.02613 0.02465 0.02359 C 0.02465 0.00046 0.03628 -0.01503 0.04514 -0.03284 C 0.04757 -0.03793 0.05017 -0.0481 0.0533 -0.05296 C 0.05764 -0.05944 0.06198 -0.0636 0.06562 -0.07123 C 0.05642 -0.08395 0.04253 -0.08418 0.03003 -0.0858 C 0.0118 -0.08441 -0.00625 -0.08326 -0.02205 -0.06938 C -0.03264 -0.04787 -0.02309 -0.03284 -0.01372 -0.01642 C -0.00295 0.00278 0.00399 0.02567 0.01771 0.04186 C 0.02153 0.04625 0.02864 0.04926 0.03281 0.05273 C 0.04132 0.05967 0.04913 0.06776 0.05746 0.0747 C 0.05972 0.07655 0.06441 0.08025 0.06441 0.08025 C 0.05955 0.08649 0.05555 0.09413 0.05069 0.10037 C 0.0441 0.1087 0.03003 0.12396 0.03003 0.12396 C 0.02691 0.11124 0.02812 0.12026 0.0342 0.09667 C 0.03524 0.09251 0.03698 0.08395 0.03698 0.08395 " pathEditMode="relative" ptsTypes="ff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66667E-6 -2.67345E-6 C 0.01735 0.00393 0.03281 0.01388 0.0493 0.02197 C 0.06093 0.02775 0.07274 0.02798 0.08489 0.02937 C 0.08437 0.03654 0.08628 0.04487 0.0835 0.05111 C 0.08176 0.05481 0.08142 0.04278 0.0809 0.03839 C 0.08003 0.02937 0.08003 0.02012 0.07951 0.0111 C 0.06371 0.01457 0.05381 0.01989 0.03975 0.02937 C 0.03801 0.03053 0.03715 0.0333 0.03558 0.03469 C 0.02517 0.04325 0.02343 0.0414 0.01649 0.05666 C 0.0151 0.07724 0.01058 0.09621 0.00833 0.11679 C 0.00867 0.1198 0.01024 0.12303 0.00954 0.12604 C 0.00937 0.12697 0.00103 0.12951 -0.0014 0.12974 C -0.0073 0.13067 -0.0132 0.1309 -0.0191 0.13136 C -0.03647 0.1302 -0.05383 0.12997 -0.07119 0.12789 C -0.08022 0.12697 -0.08351 0.12604 -0.07935 0.11494 C -0.07848 0.11263 -0.07657 0.11147 -0.07535 0.10962 C -0.07344 0.10661 -0.07153 0.10361 -0.0698 0.10037 C -0.06824 0.09759 -0.06754 0.09389 -0.06581 0.09135 C -0.06112 0.08395 -0.05087 0.08094 -0.04515 0.07493 C -0.02535 0.05412 -0.01337 0.04186 0.01093 0.03122 C 0.02326 0.0259 0.0493 0.02382 0.0493 0.02382 C 0.05711 0.02498 0.06492 0.02498 0.07256 0.02752 C 0.07881 0.0296 0.07951 0.05065 0.0809 0.05666 C 0.08142 0.06337 0.08246 0.07007 0.08228 0.07678 C 0.08142 0.10361 0.06996 0.14547 0.05208 0.16073 C 0.03836 0.17252 0.02135 0.17322 0.00694 0.18247 C -0.0014 0.18108 -0.00695 0.17738 -0.01511 0.1753 C -0.02136 0.15009 -0.0073 0.13714 0.00138 0.11864 C 0.00416 0.11286 0.00555 0.10615 0.00833 0.10037 C 0.02395 0.06845 0.01058 0.10569 0.02065 0.07493 C 0.02239 0.05643 0.02395 0.0525 0.03836 0.04926 C 0.05069 0.04995 0.06336 0.04695 0.07534 0.05111 C 0.07812 0.05203 0.07204 0.05759 0.06996 0.06036 C 0.06336 0.06915 0.05676 0.07354 0.04791 0.07863 C 0.03194 0.08788 0.01597 0.09898 -0.0014 0.10222 C -0.01511 0.1006 -0.01772 0.10106 -0.02744 0.09135 C -0.02969 0.08649 -0.03195 0.08164 -0.03421 0.07678 C -0.03508 0.07493 -0.03699 0.07123 -0.03699 0.07123 C -0.0356 0.06383 -0.03681 0.05458 -0.03282 0.04926 C -0.03004 0.04556 -0.02813 0.0407 -0.02466 0.03839 C -0.01737 0.0333 -0.0073 0.02798 -0.0014 0.02012 C 0.00416 0.01272 0.00867 0.00439 0.01371 -0.00347 C 0.01562 -0.00648 0.02482 -0.00833 0.02187 -0.00902 C 0.01701 -0.01018 -0.00817 -0.00648 -0.0165 -0.00532 C -0.03022 -0.00139 -0.04497 0.00439 -0.05747 0.01295 C -0.06164 0.02914 -0.05435 0.04186 -0.04653 0.05296 C -0.02449 0.08418 0.00294 0.1087 0.03159 0.12789 C 0.03298 0.12673 0.03472 0.12604 0.03558 0.12419 C 0.03975 0.11563 0.03385 0.11679 0.03975 0.11679 " pathEditMode="relative" ptsTypes="ffffffffffffffffffffffffffffffffffffffffffffffffA">
                                      <p:cBhvr>
                                        <p:cTn id="26" dur="5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2.81221E-6 C 0.01302 -0.01249 -0.00139 2.81221E-6 0.01094 -0.00717 C 0.02257 -0.01388 0.03351 -0.02475 0.04253 -0.03631 C 0.04392 -0.04325 0.04635 -0.04787 0.04792 -0.05458 C 0.04705 -0.05643 0.04653 -0.05851 0.04531 -0.06013 C 0.0441 -0.06175 0.04219 -0.06198 0.04114 -0.06383 C 0.03802 -0.06961 0.03767 -0.07863 0.03298 -0.0821 C 0.01267 -0.09783 0.02257 -0.09204 0.00417 -0.10037 C 1.38889E-6 -0.08372 0.01371 -0.09921 0.01649 -0.10199 C 0.01892 -0.11471 0.0191 -0.12373 0.01788 -0.13668 C 0.01649 -0.13367 0.01545 -0.1302 0.01371 -0.12766 C 0.0118 -0.12465 0.00868 -0.12327 0.00694 -0.12026 C -0.00122 -0.10592 -0.00313 -0.09019 -0.01094 -0.07655 C -0.01007 -0.07169 -0.00261 -0.05088 -0.00677 -0.04556 C -0.01059 -0.0407 -0.01702 -0.04255 -0.02188 -0.04001 C -0.03733 -0.03238 -0.04601 -0.02914 -0.06302 -0.02729 C -0.05886 -0.0111 -0.0599 -0.00671 -0.05208 0.0037 C -0.05017 0.00624 -0.0434 0.00994 -0.04236 0.01295 C -0.04167 0.0148 -0.04514 0.01156 -0.04653 0.0111 C -0.05017 0.00971 -0.05382 0.00879 -0.05747 0.0074 C -0.06754 0.00347 -0.08767 -0.00532 -0.08767 -0.00532 C -0.09132 -0.01966 -0.08837 -0.03492 -0.08629 -0.04926 C -0.08681 -0.05227 -0.08715 -0.05527 -0.08767 -0.05828 C -0.08802 -0.06013 -0.08958 -0.06198 -0.08906 -0.06383 C -0.08351 -0.08164 -0.0684 -0.10361 -0.05608 -0.11309 C -0.05035 -0.11748 -0.04427 -0.12165 -0.03837 -0.12581 C -0.03507 -0.12812 -0.02743 -0.12951 -0.02743 -0.12951 C -0.01233 -0.1272 0.00069 -0.12165 0.0151 -0.11494 C 0.03524 -0.09436 0.03767 -0.10315 0.02604 -0.08025 C 0.025 -0.07817 0.02326 -0.07655 0.02187 -0.0747 C 0.01892 -0.06452 0.01441 -0.05944 0.00955 -0.05111 C 0.00694 -0.03099 0.00729 -0.0296 0.00955 -0.00347 C 0.0092 0.00023 0.01076 0.00578 0.00833 0.0074 C 0.00469 0.00994 0.00017 0.00624 -0.00399 0.00555 C -0.02031 0.00324 -0.03629 0.00162 -0.05208 -0.00532 C -0.05382 -0.01295 -0.05226 -0.0192 -0.0533 -0.02729 C -0.05261 -0.034 -0.05087 -0.04602 -0.04653 -0.05111 C -0.04132 -0.05712 -0.03195 -0.05782 -0.02604 -0.06013 C 0.00104 -0.07031 -0.02899 -0.06175 1.38889E-6 -0.06915 C 0.00295 -0.05805 0.00312 -0.06244 -0.00955 -0.04926 C -0.02257 -0.03562 -0.03715 -0.03122 -0.0533 -0.02914 C -0.06927 -0.03168 -0.08108 -0.04093 -0.09445 -0.05273 C -0.09097 -0.07609 -0.07952 -0.0932 -0.07257 -0.11494 C -0.07101 -0.12997 -0.07118 -0.12327 -0.07118 -0.13483 " pathEditMode="relative" ptsTypes="fffffffffffffffffffffffffffffffffffffffffffA">
                                      <p:cBhvr>
                                        <p:cTn id="28" dur="5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1.12858E-6 C 0.00972 -0.00162 0.01701 -0.00439 0.02604 -0.00925 C 0.02899 -0.01318 0.03316 -0.01573 0.03559 -0.02012 C 0.0408 -0.0296 0.04618 -0.05412 0.04791 -0.06568 C 0.04739 -0.07169 0.04861 -0.0784 0.04653 -0.08395 C 0.0401 -0.10129 0.02969 -0.1006 0.01788 -0.10407 C 0.00677 -0.10731 -0.00399 -0.11332 -0.01511 -0.11679 C -0.02518 -0.11494 -0.03524 -0.11378 -0.04514 -0.11147 C -0.05122 -0.11008 -0.06024 -0.0969 -0.06024 -0.0969 C -0.05938 -0.09019 -0.05903 -0.08326 -0.05747 -0.07678 C -0.0533 -0.05944 -0.03785 -0.04972 -0.02743 -0.04024 C -0.0191 -0.03261 -0.00278 -0.01642 -0.00278 -0.01642 C 0.01701 -0.01966 0.02014 -0.01388 0.02743 -0.03284 C 0.02413 -0.03955 0.02135 -0.04602 0.0151 -0.04926 C -0.00764 -0.06105 -0.03802 -0.06475 -0.06163 -0.06938 C -0.08854 -0.06869 -0.11563 -0.06845 -0.14254 -0.06753 C -0.15261 -0.0673 -0.16268 -0.06337 -0.17257 -0.06568 C -0.17448 -0.06614 -0.17639 -0.08302 -0.17813 -0.09135 C -0.18316 -0.11586 -0.18854 -0.14015 -0.19462 -0.1642 C -0.19549 -0.17692 -0.19288 -0.1901 -0.19462 -0.20259 C -0.19479 -0.20444 -0.1974 -0.20143 -0.19861 -0.20074 C -0.20226 -0.19843 -0.20608 -0.19658 -0.20955 -0.19357 C -0.23386 -0.17253 -0.22952 -0.17669 -0.24393 -0.15518 C -0.25191 -0.1309 -0.2566 -0.10546 -0.26302 -0.08048 C -0.26545 -0.07077 -0.27622 -0.0636 -0.28212 -0.05851 C -0.27205 -0.04487 -0.26406 -0.03423 -0.25209 -0.02382 C -0.25156 -0.02197 -0.25139 -0.02012 -0.2507 -0.01827 C -0.25 -0.01642 -0.24653 -0.01411 -0.24792 -0.01295 C -0.25104 -0.01018 -0.25521 -0.01457 -0.25886 -0.01457 " pathEditMode="relative" ptsTypes="ffffffffffffffffffffffffffffA">
                                      <p:cBhvr>
                                        <p:cTn id="30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新课讲授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2"/>
          <p:cNvGrpSpPr/>
          <p:nvPr/>
        </p:nvGrpSpPr>
        <p:grpSpPr bwMode="auto">
          <a:xfrm>
            <a:off x="395288" y="1555750"/>
            <a:ext cx="8424862" cy="1368425"/>
            <a:chOff x="158" y="1525"/>
            <a:chExt cx="5489" cy="122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58" y="1525"/>
              <a:ext cx="5489" cy="1225"/>
            </a:xfrm>
            <a:prstGeom prst="rect">
              <a:avLst/>
            </a:prstGeom>
            <a:solidFill>
              <a:srgbClr val="EEFEA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" name="Group 4"/>
            <p:cNvGrpSpPr/>
            <p:nvPr/>
          </p:nvGrpSpPr>
          <p:grpSpPr bwMode="auto">
            <a:xfrm>
              <a:off x="521" y="2160"/>
              <a:ext cx="90" cy="91"/>
              <a:chOff x="930" y="3430"/>
              <a:chExt cx="90" cy="91"/>
            </a:xfrm>
          </p:grpSpPr>
          <p:sp>
            <p:nvSpPr>
              <p:cNvPr id="229" name="Oval 5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0" name="Line 6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" name="Group 7"/>
            <p:cNvGrpSpPr/>
            <p:nvPr/>
          </p:nvGrpSpPr>
          <p:grpSpPr bwMode="auto">
            <a:xfrm>
              <a:off x="1111" y="2251"/>
              <a:ext cx="90" cy="91"/>
              <a:chOff x="930" y="3430"/>
              <a:chExt cx="90" cy="91"/>
            </a:xfrm>
          </p:grpSpPr>
          <p:sp>
            <p:nvSpPr>
              <p:cNvPr id="227" name="Oval 8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" name="Line 9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Group 10"/>
            <p:cNvGrpSpPr/>
            <p:nvPr/>
          </p:nvGrpSpPr>
          <p:grpSpPr bwMode="auto">
            <a:xfrm>
              <a:off x="1111" y="2024"/>
              <a:ext cx="90" cy="91"/>
              <a:chOff x="930" y="3430"/>
              <a:chExt cx="90" cy="91"/>
            </a:xfrm>
          </p:grpSpPr>
          <p:sp>
            <p:nvSpPr>
              <p:cNvPr id="225" name="Oval 11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" name="Line 12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 bwMode="auto">
            <a:xfrm>
              <a:off x="1247" y="1706"/>
              <a:ext cx="90" cy="91"/>
              <a:chOff x="930" y="3430"/>
              <a:chExt cx="90" cy="91"/>
            </a:xfrm>
          </p:grpSpPr>
          <p:sp>
            <p:nvSpPr>
              <p:cNvPr id="223" name="Oval 14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4" name="Line 15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Group 16"/>
            <p:cNvGrpSpPr/>
            <p:nvPr/>
          </p:nvGrpSpPr>
          <p:grpSpPr bwMode="auto">
            <a:xfrm>
              <a:off x="1519" y="2296"/>
              <a:ext cx="90" cy="91"/>
              <a:chOff x="930" y="3430"/>
              <a:chExt cx="90" cy="91"/>
            </a:xfrm>
          </p:grpSpPr>
          <p:sp>
            <p:nvSpPr>
              <p:cNvPr id="221" name="Oval 17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2" name="Line 18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" name="Group 19"/>
            <p:cNvGrpSpPr/>
            <p:nvPr/>
          </p:nvGrpSpPr>
          <p:grpSpPr bwMode="auto">
            <a:xfrm>
              <a:off x="4332" y="1933"/>
              <a:ext cx="90" cy="91"/>
              <a:chOff x="930" y="3430"/>
              <a:chExt cx="90" cy="91"/>
            </a:xfrm>
          </p:grpSpPr>
          <p:sp>
            <p:nvSpPr>
              <p:cNvPr id="219" name="Oval 20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" name="Line 21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" name="Group 22"/>
            <p:cNvGrpSpPr/>
            <p:nvPr/>
          </p:nvGrpSpPr>
          <p:grpSpPr bwMode="auto">
            <a:xfrm>
              <a:off x="2971" y="1933"/>
              <a:ext cx="90" cy="91"/>
              <a:chOff x="930" y="3430"/>
              <a:chExt cx="90" cy="91"/>
            </a:xfrm>
          </p:grpSpPr>
          <p:sp>
            <p:nvSpPr>
              <p:cNvPr id="217" name="Oval 23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8" name="Line 24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" name="Group 25"/>
            <p:cNvGrpSpPr/>
            <p:nvPr/>
          </p:nvGrpSpPr>
          <p:grpSpPr bwMode="auto">
            <a:xfrm>
              <a:off x="612" y="1842"/>
              <a:ext cx="90" cy="91"/>
              <a:chOff x="930" y="3430"/>
              <a:chExt cx="90" cy="91"/>
            </a:xfrm>
          </p:grpSpPr>
          <p:sp>
            <p:nvSpPr>
              <p:cNvPr id="215" name="Oval 26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" name="Line 27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" name="Group 28"/>
            <p:cNvGrpSpPr/>
            <p:nvPr/>
          </p:nvGrpSpPr>
          <p:grpSpPr bwMode="auto">
            <a:xfrm>
              <a:off x="1837" y="1888"/>
              <a:ext cx="90" cy="91"/>
              <a:chOff x="930" y="3430"/>
              <a:chExt cx="90" cy="91"/>
            </a:xfrm>
          </p:grpSpPr>
          <p:sp>
            <p:nvSpPr>
              <p:cNvPr id="213" name="Oval 29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4" name="Line 30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" name="Group 31"/>
            <p:cNvGrpSpPr/>
            <p:nvPr/>
          </p:nvGrpSpPr>
          <p:grpSpPr bwMode="auto">
            <a:xfrm>
              <a:off x="2200" y="2160"/>
              <a:ext cx="90" cy="91"/>
              <a:chOff x="930" y="3430"/>
              <a:chExt cx="90" cy="91"/>
            </a:xfrm>
          </p:grpSpPr>
          <p:sp>
            <p:nvSpPr>
              <p:cNvPr id="211" name="Oval 32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2" name="Line 33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" name="Group 34"/>
            <p:cNvGrpSpPr/>
            <p:nvPr/>
          </p:nvGrpSpPr>
          <p:grpSpPr bwMode="auto">
            <a:xfrm>
              <a:off x="2880" y="2341"/>
              <a:ext cx="90" cy="91"/>
              <a:chOff x="930" y="3430"/>
              <a:chExt cx="90" cy="91"/>
            </a:xfrm>
          </p:grpSpPr>
          <p:sp>
            <p:nvSpPr>
              <p:cNvPr id="209" name="Oval 35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0" name="Line 36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" name="Group 37"/>
            <p:cNvGrpSpPr/>
            <p:nvPr/>
          </p:nvGrpSpPr>
          <p:grpSpPr bwMode="auto">
            <a:xfrm>
              <a:off x="3606" y="1888"/>
              <a:ext cx="90" cy="91"/>
              <a:chOff x="930" y="3430"/>
              <a:chExt cx="90" cy="91"/>
            </a:xfrm>
          </p:grpSpPr>
          <p:sp>
            <p:nvSpPr>
              <p:cNvPr id="207" name="Oval 38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8" name="Line 39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" name="Group 40"/>
            <p:cNvGrpSpPr/>
            <p:nvPr/>
          </p:nvGrpSpPr>
          <p:grpSpPr bwMode="auto">
            <a:xfrm>
              <a:off x="2472" y="1797"/>
              <a:ext cx="90" cy="91"/>
              <a:chOff x="930" y="3430"/>
              <a:chExt cx="90" cy="91"/>
            </a:xfrm>
          </p:grpSpPr>
          <p:sp>
            <p:nvSpPr>
              <p:cNvPr id="205" name="Oval 41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6" name="Line 42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" name="Group 43"/>
            <p:cNvGrpSpPr/>
            <p:nvPr/>
          </p:nvGrpSpPr>
          <p:grpSpPr bwMode="auto">
            <a:xfrm>
              <a:off x="2064" y="2341"/>
              <a:ext cx="90" cy="91"/>
              <a:chOff x="930" y="3430"/>
              <a:chExt cx="90" cy="91"/>
            </a:xfrm>
          </p:grpSpPr>
          <p:sp>
            <p:nvSpPr>
              <p:cNvPr id="203" name="Oval 44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4" name="Line 45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" name="Group 46"/>
            <p:cNvGrpSpPr/>
            <p:nvPr/>
          </p:nvGrpSpPr>
          <p:grpSpPr bwMode="auto">
            <a:xfrm>
              <a:off x="4694" y="2251"/>
              <a:ext cx="90" cy="91"/>
              <a:chOff x="930" y="3430"/>
              <a:chExt cx="90" cy="91"/>
            </a:xfrm>
          </p:grpSpPr>
          <p:sp>
            <p:nvSpPr>
              <p:cNvPr id="201" name="Oval 47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2" name="Line 48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" name="Group 49"/>
            <p:cNvGrpSpPr/>
            <p:nvPr/>
          </p:nvGrpSpPr>
          <p:grpSpPr bwMode="auto">
            <a:xfrm>
              <a:off x="4558" y="1797"/>
              <a:ext cx="90" cy="91"/>
              <a:chOff x="930" y="3430"/>
              <a:chExt cx="90" cy="91"/>
            </a:xfrm>
          </p:grpSpPr>
          <p:sp>
            <p:nvSpPr>
              <p:cNvPr id="199" name="Oval 50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0" name="Line 51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" name="Group 52"/>
            <p:cNvGrpSpPr/>
            <p:nvPr/>
          </p:nvGrpSpPr>
          <p:grpSpPr bwMode="auto">
            <a:xfrm>
              <a:off x="2653" y="2069"/>
              <a:ext cx="90" cy="91"/>
              <a:chOff x="930" y="3430"/>
              <a:chExt cx="90" cy="91"/>
            </a:xfrm>
          </p:grpSpPr>
          <p:sp>
            <p:nvSpPr>
              <p:cNvPr id="197" name="Oval 53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8" name="Line 54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" name="Group 55"/>
            <p:cNvGrpSpPr/>
            <p:nvPr/>
          </p:nvGrpSpPr>
          <p:grpSpPr bwMode="auto">
            <a:xfrm>
              <a:off x="3288" y="2115"/>
              <a:ext cx="90" cy="91"/>
              <a:chOff x="930" y="3430"/>
              <a:chExt cx="90" cy="91"/>
            </a:xfrm>
          </p:grpSpPr>
          <p:sp>
            <p:nvSpPr>
              <p:cNvPr id="195" name="Oval 56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6" name="Line 57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" name="Group 58"/>
            <p:cNvGrpSpPr/>
            <p:nvPr/>
          </p:nvGrpSpPr>
          <p:grpSpPr bwMode="auto">
            <a:xfrm>
              <a:off x="3651" y="2296"/>
              <a:ext cx="90" cy="91"/>
              <a:chOff x="930" y="3430"/>
              <a:chExt cx="90" cy="91"/>
            </a:xfrm>
          </p:grpSpPr>
          <p:sp>
            <p:nvSpPr>
              <p:cNvPr id="193" name="Oval 59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4" name="Line 60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" name="Group 61"/>
            <p:cNvGrpSpPr/>
            <p:nvPr/>
          </p:nvGrpSpPr>
          <p:grpSpPr bwMode="auto">
            <a:xfrm>
              <a:off x="4967" y="1888"/>
              <a:ext cx="90" cy="91"/>
              <a:chOff x="930" y="3430"/>
              <a:chExt cx="90" cy="91"/>
            </a:xfrm>
          </p:grpSpPr>
          <p:sp>
            <p:nvSpPr>
              <p:cNvPr id="191" name="Oval 62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" name="Line 63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" name="Group 64"/>
            <p:cNvGrpSpPr/>
            <p:nvPr/>
          </p:nvGrpSpPr>
          <p:grpSpPr bwMode="auto">
            <a:xfrm>
              <a:off x="4014" y="2069"/>
              <a:ext cx="90" cy="91"/>
              <a:chOff x="930" y="3430"/>
              <a:chExt cx="90" cy="91"/>
            </a:xfrm>
          </p:grpSpPr>
          <p:sp>
            <p:nvSpPr>
              <p:cNvPr id="189" name="Oval 65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" name="Line 66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" name="Group 67"/>
            <p:cNvGrpSpPr/>
            <p:nvPr/>
          </p:nvGrpSpPr>
          <p:grpSpPr bwMode="auto">
            <a:xfrm>
              <a:off x="431" y="1933"/>
              <a:ext cx="181" cy="181"/>
              <a:chOff x="975" y="3022"/>
              <a:chExt cx="726" cy="726"/>
            </a:xfrm>
          </p:grpSpPr>
          <p:sp>
            <p:nvSpPr>
              <p:cNvPr id="186" name="Oval 68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" name="Line 69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" name="Line 70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" name="Group 71"/>
            <p:cNvGrpSpPr/>
            <p:nvPr/>
          </p:nvGrpSpPr>
          <p:grpSpPr bwMode="auto">
            <a:xfrm>
              <a:off x="1338" y="1842"/>
              <a:ext cx="181" cy="181"/>
              <a:chOff x="975" y="3022"/>
              <a:chExt cx="726" cy="726"/>
            </a:xfrm>
          </p:grpSpPr>
          <p:sp>
            <p:nvSpPr>
              <p:cNvPr id="183" name="Oval 72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" name="Line 73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" name="Line 74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" name="Group 75"/>
            <p:cNvGrpSpPr/>
            <p:nvPr/>
          </p:nvGrpSpPr>
          <p:grpSpPr bwMode="auto">
            <a:xfrm>
              <a:off x="1746" y="2115"/>
              <a:ext cx="181" cy="181"/>
              <a:chOff x="975" y="3022"/>
              <a:chExt cx="726" cy="726"/>
            </a:xfrm>
          </p:grpSpPr>
          <p:sp>
            <p:nvSpPr>
              <p:cNvPr id="180" name="Oval 76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" name="Line 77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" name="Line 78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" name="Group 79"/>
            <p:cNvGrpSpPr/>
            <p:nvPr/>
          </p:nvGrpSpPr>
          <p:grpSpPr bwMode="auto">
            <a:xfrm>
              <a:off x="2336" y="2341"/>
              <a:ext cx="181" cy="181"/>
              <a:chOff x="975" y="3022"/>
              <a:chExt cx="726" cy="726"/>
            </a:xfrm>
          </p:grpSpPr>
          <p:sp>
            <p:nvSpPr>
              <p:cNvPr id="177" name="Oval 80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" name="Line 81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" name="Line 82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" name="Group 83"/>
            <p:cNvGrpSpPr/>
            <p:nvPr/>
          </p:nvGrpSpPr>
          <p:grpSpPr bwMode="auto">
            <a:xfrm>
              <a:off x="2699" y="1842"/>
              <a:ext cx="181" cy="181"/>
              <a:chOff x="975" y="3022"/>
              <a:chExt cx="726" cy="726"/>
            </a:xfrm>
          </p:grpSpPr>
          <p:sp>
            <p:nvSpPr>
              <p:cNvPr id="174" name="Oval 84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5" name="Line 85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" name="Line 86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" name="Group 87"/>
            <p:cNvGrpSpPr/>
            <p:nvPr/>
          </p:nvGrpSpPr>
          <p:grpSpPr bwMode="auto">
            <a:xfrm>
              <a:off x="3334" y="2296"/>
              <a:ext cx="181" cy="181"/>
              <a:chOff x="975" y="3022"/>
              <a:chExt cx="726" cy="726"/>
            </a:xfrm>
          </p:grpSpPr>
          <p:sp>
            <p:nvSpPr>
              <p:cNvPr id="171" name="Oval 88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2" name="Line 89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" name="Line 90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8" name="Group 91"/>
            <p:cNvGrpSpPr/>
            <p:nvPr/>
          </p:nvGrpSpPr>
          <p:grpSpPr bwMode="auto">
            <a:xfrm>
              <a:off x="4105" y="1797"/>
              <a:ext cx="181" cy="181"/>
              <a:chOff x="975" y="3022"/>
              <a:chExt cx="726" cy="726"/>
            </a:xfrm>
          </p:grpSpPr>
          <p:sp>
            <p:nvSpPr>
              <p:cNvPr id="168" name="Oval 92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9" name="Line 93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" name="Line 94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9" name="Group 95"/>
            <p:cNvGrpSpPr/>
            <p:nvPr/>
          </p:nvGrpSpPr>
          <p:grpSpPr bwMode="auto">
            <a:xfrm>
              <a:off x="4150" y="2251"/>
              <a:ext cx="181" cy="181"/>
              <a:chOff x="975" y="3022"/>
              <a:chExt cx="726" cy="726"/>
            </a:xfrm>
          </p:grpSpPr>
          <p:sp>
            <p:nvSpPr>
              <p:cNvPr id="165" name="Oval 96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" name="Line 97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" name="Line 98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" name="Group 99"/>
            <p:cNvGrpSpPr/>
            <p:nvPr/>
          </p:nvGrpSpPr>
          <p:grpSpPr bwMode="auto">
            <a:xfrm>
              <a:off x="884" y="2341"/>
              <a:ext cx="181" cy="181"/>
              <a:chOff x="975" y="3022"/>
              <a:chExt cx="726" cy="726"/>
            </a:xfrm>
          </p:grpSpPr>
          <p:sp>
            <p:nvSpPr>
              <p:cNvPr id="162" name="Oval 100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" name="Line 101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Line 102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" name="Group 103"/>
            <p:cNvGrpSpPr/>
            <p:nvPr/>
          </p:nvGrpSpPr>
          <p:grpSpPr bwMode="auto">
            <a:xfrm>
              <a:off x="4967" y="2024"/>
              <a:ext cx="181" cy="181"/>
              <a:chOff x="975" y="3022"/>
              <a:chExt cx="726" cy="726"/>
            </a:xfrm>
          </p:grpSpPr>
          <p:sp>
            <p:nvSpPr>
              <p:cNvPr id="159" name="Oval 104"/>
              <p:cNvSpPr>
                <a:spLocks noChangeArrowheads="1"/>
              </p:cNvSpPr>
              <p:nvPr/>
            </p:nvSpPr>
            <p:spPr bwMode="auto">
              <a:xfrm>
                <a:off x="975" y="3022"/>
                <a:ext cx="726" cy="726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0" name="Line 105"/>
              <p:cNvSpPr>
                <a:spLocks noChangeShapeType="1"/>
              </p:cNvSpPr>
              <p:nvPr/>
            </p:nvSpPr>
            <p:spPr bwMode="auto">
              <a:xfrm>
                <a:off x="975" y="338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" name="Line 106"/>
              <p:cNvSpPr>
                <a:spLocks noChangeShapeType="1"/>
              </p:cNvSpPr>
              <p:nvPr/>
            </p:nvSpPr>
            <p:spPr bwMode="auto">
              <a:xfrm>
                <a:off x="1338" y="302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2" name="Group 107"/>
            <p:cNvGrpSpPr/>
            <p:nvPr/>
          </p:nvGrpSpPr>
          <p:grpSpPr bwMode="auto">
            <a:xfrm>
              <a:off x="612" y="2341"/>
              <a:ext cx="90" cy="91"/>
              <a:chOff x="930" y="3430"/>
              <a:chExt cx="90" cy="91"/>
            </a:xfrm>
          </p:grpSpPr>
          <p:sp>
            <p:nvSpPr>
              <p:cNvPr id="157" name="Oval 108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8" name="Line 109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3" name="Group 110"/>
            <p:cNvGrpSpPr/>
            <p:nvPr/>
          </p:nvGrpSpPr>
          <p:grpSpPr bwMode="auto">
            <a:xfrm>
              <a:off x="975" y="1797"/>
              <a:ext cx="90" cy="91"/>
              <a:chOff x="930" y="3430"/>
              <a:chExt cx="90" cy="91"/>
            </a:xfrm>
          </p:grpSpPr>
          <p:sp>
            <p:nvSpPr>
              <p:cNvPr id="155" name="Oval 111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6" name="Line 112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4" name="Group 113"/>
            <p:cNvGrpSpPr/>
            <p:nvPr/>
          </p:nvGrpSpPr>
          <p:grpSpPr bwMode="auto">
            <a:xfrm>
              <a:off x="3061" y="1752"/>
              <a:ext cx="90" cy="91"/>
              <a:chOff x="930" y="3430"/>
              <a:chExt cx="90" cy="91"/>
            </a:xfrm>
          </p:grpSpPr>
          <p:sp>
            <p:nvSpPr>
              <p:cNvPr id="153" name="Oval 114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4" name="Line 115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5" name="Group 116"/>
            <p:cNvGrpSpPr/>
            <p:nvPr/>
          </p:nvGrpSpPr>
          <p:grpSpPr bwMode="auto">
            <a:xfrm>
              <a:off x="3334" y="1933"/>
              <a:ext cx="90" cy="91"/>
              <a:chOff x="930" y="3430"/>
              <a:chExt cx="90" cy="91"/>
            </a:xfrm>
          </p:grpSpPr>
          <p:sp>
            <p:nvSpPr>
              <p:cNvPr id="151" name="Oval 117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2" name="Line 118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" name="Group 119"/>
            <p:cNvGrpSpPr/>
            <p:nvPr/>
          </p:nvGrpSpPr>
          <p:grpSpPr bwMode="auto">
            <a:xfrm>
              <a:off x="4422" y="2069"/>
              <a:ext cx="90" cy="91"/>
              <a:chOff x="930" y="3430"/>
              <a:chExt cx="90" cy="91"/>
            </a:xfrm>
          </p:grpSpPr>
          <p:sp>
            <p:nvSpPr>
              <p:cNvPr id="149" name="Oval 120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0" name="Line 121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" name="Group 122"/>
            <p:cNvGrpSpPr/>
            <p:nvPr/>
          </p:nvGrpSpPr>
          <p:grpSpPr bwMode="auto">
            <a:xfrm>
              <a:off x="4694" y="2432"/>
              <a:ext cx="90" cy="91"/>
              <a:chOff x="930" y="3430"/>
              <a:chExt cx="90" cy="91"/>
            </a:xfrm>
          </p:grpSpPr>
          <p:sp>
            <p:nvSpPr>
              <p:cNvPr id="147" name="Oval 123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8" name="Line 124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" name="Group 125"/>
            <p:cNvGrpSpPr/>
            <p:nvPr/>
          </p:nvGrpSpPr>
          <p:grpSpPr bwMode="auto">
            <a:xfrm>
              <a:off x="385" y="1752"/>
              <a:ext cx="90" cy="91"/>
              <a:chOff x="930" y="3430"/>
              <a:chExt cx="90" cy="91"/>
            </a:xfrm>
          </p:grpSpPr>
          <p:sp>
            <p:nvSpPr>
              <p:cNvPr id="145" name="Oval 126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6" name="Line 127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9" name="Group 128"/>
            <p:cNvGrpSpPr/>
            <p:nvPr/>
          </p:nvGrpSpPr>
          <p:grpSpPr bwMode="auto">
            <a:xfrm>
              <a:off x="2064" y="1979"/>
              <a:ext cx="90" cy="91"/>
              <a:chOff x="930" y="3430"/>
              <a:chExt cx="90" cy="91"/>
            </a:xfrm>
          </p:grpSpPr>
          <p:sp>
            <p:nvSpPr>
              <p:cNvPr id="143" name="Oval 129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" name="Line 130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" name="Group 131"/>
            <p:cNvGrpSpPr/>
            <p:nvPr/>
          </p:nvGrpSpPr>
          <p:grpSpPr bwMode="auto">
            <a:xfrm>
              <a:off x="1565" y="1661"/>
              <a:ext cx="90" cy="91"/>
              <a:chOff x="930" y="3430"/>
              <a:chExt cx="90" cy="91"/>
            </a:xfrm>
          </p:grpSpPr>
          <p:sp>
            <p:nvSpPr>
              <p:cNvPr id="141" name="Oval 132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2" name="Line 133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1" name="Group 134"/>
            <p:cNvGrpSpPr/>
            <p:nvPr/>
          </p:nvGrpSpPr>
          <p:grpSpPr bwMode="auto">
            <a:xfrm>
              <a:off x="2699" y="2523"/>
              <a:ext cx="90" cy="91"/>
              <a:chOff x="930" y="3430"/>
              <a:chExt cx="90" cy="91"/>
            </a:xfrm>
          </p:grpSpPr>
          <p:sp>
            <p:nvSpPr>
              <p:cNvPr id="139" name="Oval 135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0" name="Line 136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" name="Group 137"/>
            <p:cNvGrpSpPr/>
            <p:nvPr/>
          </p:nvGrpSpPr>
          <p:grpSpPr bwMode="auto">
            <a:xfrm>
              <a:off x="3696" y="2523"/>
              <a:ext cx="90" cy="91"/>
              <a:chOff x="930" y="3430"/>
              <a:chExt cx="90" cy="91"/>
            </a:xfrm>
          </p:grpSpPr>
          <p:sp>
            <p:nvSpPr>
              <p:cNvPr id="137" name="Oval 138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8" name="Line 139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3" name="Group 140"/>
            <p:cNvGrpSpPr/>
            <p:nvPr/>
          </p:nvGrpSpPr>
          <p:grpSpPr bwMode="auto">
            <a:xfrm>
              <a:off x="3923" y="1706"/>
              <a:ext cx="90" cy="91"/>
              <a:chOff x="930" y="3430"/>
              <a:chExt cx="90" cy="91"/>
            </a:xfrm>
          </p:grpSpPr>
          <p:sp>
            <p:nvSpPr>
              <p:cNvPr id="135" name="Oval 141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6" name="Line 142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4" name="Group 143"/>
            <p:cNvGrpSpPr/>
            <p:nvPr/>
          </p:nvGrpSpPr>
          <p:grpSpPr bwMode="auto">
            <a:xfrm>
              <a:off x="5239" y="2478"/>
              <a:ext cx="90" cy="91"/>
              <a:chOff x="930" y="3430"/>
              <a:chExt cx="90" cy="91"/>
            </a:xfrm>
          </p:grpSpPr>
          <p:sp>
            <p:nvSpPr>
              <p:cNvPr id="133" name="Oval 144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4" name="Line 145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5" name="Group 146"/>
            <p:cNvGrpSpPr/>
            <p:nvPr/>
          </p:nvGrpSpPr>
          <p:grpSpPr bwMode="auto">
            <a:xfrm>
              <a:off x="3833" y="2341"/>
              <a:ext cx="90" cy="91"/>
              <a:chOff x="930" y="3430"/>
              <a:chExt cx="90" cy="91"/>
            </a:xfrm>
          </p:grpSpPr>
          <p:sp>
            <p:nvSpPr>
              <p:cNvPr id="131" name="Oval 147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" name="Line 148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6" name="Group 149"/>
            <p:cNvGrpSpPr/>
            <p:nvPr/>
          </p:nvGrpSpPr>
          <p:grpSpPr bwMode="auto">
            <a:xfrm>
              <a:off x="4967" y="1661"/>
              <a:ext cx="90" cy="91"/>
              <a:chOff x="930" y="3430"/>
              <a:chExt cx="90" cy="91"/>
            </a:xfrm>
          </p:grpSpPr>
          <p:sp>
            <p:nvSpPr>
              <p:cNvPr id="129" name="Oval 150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" name="Line 151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7" name="Group 152"/>
            <p:cNvGrpSpPr/>
            <p:nvPr/>
          </p:nvGrpSpPr>
          <p:grpSpPr bwMode="auto">
            <a:xfrm>
              <a:off x="1610" y="1797"/>
              <a:ext cx="90" cy="91"/>
              <a:chOff x="930" y="3430"/>
              <a:chExt cx="90" cy="91"/>
            </a:xfrm>
          </p:grpSpPr>
          <p:sp>
            <p:nvSpPr>
              <p:cNvPr id="127" name="Oval 153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8" name="Line 154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8" name="Group 155"/>
            <p:cNvGrpSpPr/>
            <p:nvPr/>
          </p:nvGrpSpPr>
          <p:grpSpPr bwMode="auto">
            <a:xfrm>
              <a:off x="1519" y="1978"/>
              <a:ext cx="90" cy="91"/>
              <a:chOff x="930" y="3430"/>
              <a:chExt cx="90" cy="91"/>
            </a:xfrm>
          </p:grpSpPr>
          <p:sp>
            <p:nvSpPr>
              <p:cNvPr id="125" name="Oval 156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6" name="Line 157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9" name="Group 158"/>
            <p:cNvGrpSpPr/>
            <p:nvPr/>
          </p:nvGrpSpPr>
          <p:grpSpPr bwMode="auto">
            <a:xfrm>
              <a:off x="5239" y="1706"/>
              <a:ext cx="90" cy="91"/>
              <a:chOff x="930" y="3430"/>
              <a:chExt cx="90" cy="91"/>
            </a:xfrm>
          </p:grpSpPr>
          <p:sp>
            <p:nvSpPr>
              <p:cNvPr id="123" name="Oval 159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4" name="Line 160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" name="Group 161"/>
            <p:cNvGrpSpPr/>
            <p:nvPr/>
          </p:nvGrpSpPr>
          <p:grpSpPr bwMode="auto">
            <a:xfrm>
              <a:off x="1519" y="2659"/>
              <a:ext cx="90" cy="91"/>
              <a:chOff x="930" y="3430"/>
              <a:chExt cx="90" cy="91"/>
            </a:xfrm>
          </p:grpSpPr>
          <p:sp>
            <p:nvSpPr>
              <p:cNvPr id="121" name="Oval 162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" name="Line 163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1" name="Group 164"/>
            <p:cNvGrpSpPr/>
            <p:nvPr/>
          </p:nvGrpSpPr>
          <p:grpSpPr bwMode="auto">
            <a:xfrm>
              <a:off x="1837" y="2478"/>
              <a:ext cx="90" cy="91"/>
              <a:chOff x="930" y="3430"/>
              <a:chExt cx="90" cy="91"/>
            </a:xfrm>
          </p:grpSpPr>
          <p:sp>
            <p:nvSpPr>
              <p:cNvPr id="119" name="Oval 165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0" name="Line 166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2" name="Group 167"/>
            <p:cNvGrpSpPr/>
            <p:nvPr/>
          </p:nvGrpSpPr>
          <p:grpSpPr bwMode="auto">
            <a:xfrm>
              <a:off x="3152" y="1570"/>
              <a:ext cx="90" cy="91"/>
              <a:chOff x="930" y="3430"/>
              <a:chExt cx="90" cy="91"/>
            </a:xfrm>
          </p:grpSpPr>
          <p:sp>
            <p:nvSpPr>
              <p:cNvPr id="117" name="Oval 168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8" name="Line 169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3" name="Group 170"/>
            <p:cNvGrpSpPr/>
            <p:nvPr/>
          </p:nvGrpSpPr>
          <p:grpSpPr bwMode="auto">
            <a:xfrm>
              <a:off x="3606" y="2115"/>
              <a:ext cx="90" cy="91"/>
              <a:chOff x="930" y="3430"/>
              <a:chExt cx="90" cy="91"/>
            </a:xfrm>
          </p:grpSpPr>
          <p:sp>
            <p:nvSpPr>
              <p:cNvPr id="115" name="Oval 171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" name="Line 172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4" name="Group 173"/>
            <p:cNvGrpSpPr/>
            <p:nvPr/>
          </p:nvGrpSpPr>
          <p:grpSpPr bwMode="auto">
            <a:xfrm>
              <a:off x="5375" y="1842"/>
              <a:ext cx="90" cy="91"/>
              <a:chOff x="930" y="3430"/>
              <a:chExt cx="90" cy="91"/>
            </a:xfrm>
          </p:grpSpPr>
          <p:sp>
            <p:nvSpPr>
              <p:cNvPr id="113" name="Oval 174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" name="Line 175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5" name="Group 176"/>
            <p:cNvGrpSpPr/>
            <p:nvPr/>
          </p:nvGrpSpPr>
          <p:grpSpPr bwMode="auto">
            <a:xfrm>
              <a:off x="1338" y="2387"/>
              <a:ext cx="90" cy="91"/>
              <a:chOff x="930" y="3430"/>
              <a:chExt cx="90" cy="91"/>
            </a:xfrm>
          </p:grpSpPr>
          <p:sp>
            <p:nvSpPr>
              <p:cNvPr id="111" name="Oval 177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" name="Line 178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" name="Group 179"/>
            <p:cNvGrpSpPr/>
            <p:nvPr/>
          </p:nvGrpSpPr>
          <p:grpSpPr bwMode="auto">
            <a:xfrm>
              <a:off x="2562" y="1616"/>
              <a:ext cx="90" cy="91"/>
              <a:chOff x="930" y="3430"/>
              <a:chExt cx="90" cy="91"/>
            </a:xfrm>
          </p:grpSpPr>
          <p:sp>
            <p:nvSpPr>
              <p:cNvPr id="109" name="Oval 180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" name="Line 181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7" name="Group 182"/>
            <p:cNvGrpSpPr/>
            <p:nvPr/>
          </p:nvGrpSpPr>
          <p:grpSpPr bwMode="auto">
            <a:xfrm>
              <a:off x="4150" y="2523"/>
              <a:ext cx="90" cy="91"/>
              <a:chOff x="930" y="3430"/>
              <a:chExt cx="90" cy="91"/>
            </a:xfrm>
          </p:grpSpPr>
          <p:sp>
            <p:nvSpPr>
              <p:cNvPr id="107" name="Oval 183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" name="Line 184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8" name="Group 185"/>
            <p:cNvGrpSpPr/>
            <p:nvPr/>
          </p:nvGrpSpPr>
          <p:grpSpPr bwMode="auto">
            <a:xfrm>
              <a:off x="1111" y="1570"/>
              <a:ext cx="90" cy="91"/>
              <a:chOff x="930" y="3430"/>
              <a:chExt cx="90" cy="91"/>
            </a:xfrm>
          </p:grpSpPr>
          <p:sp>
            <p:nvSpPr>
              <p:cNvPr id="105" name="Oval 186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" name="Line 187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" name="Group 188"/>
            <p:cNvGrpSpPr/>
            <p:nvPr/>
          </p:nvGrpSpPr>
          <p:grpSpPr bwMode="auto">
            <a:xfrm>
              <a:off x="567" y="1616"/>
              <a:ext cx="90" cy="91"/>
              <a:chOff x="930" y="3430"/>
              <a:chExt cx="90" cy="91"/>
            </a:xfrm>
          </p:grpSpPr>
          <p:sp>
            <p:nvSpPr>
              <p:cNvPr id="103" name="Oval 189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" name="Line 190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0" name="Group 191"/>
            <p:cNvGrpSpPr/>
            <p:nvPr/>
          </p:nvGrpSpPr>
          <p:grpSpPr bwMode="auto">
            <a:xfrm>
              <a:off x="748" y="2205"/>
              <a:ext cx="90" cy="91"/>
              <a:chOff x="930" y="3430"/>
              <a:chExt cx="90" cy="91"/>
            </a:xfrm>
          </p:grpSpPr>
          <p:sp>
            <p:nvSpPr>
              <p:cNvPr id="101" name="Oval 192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" name="Line 193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1" name="Group 194"/>
            <p:cNvGrpSpPr/>
            <p:nvPr/>
          </p:nvGrpSpPr>
          <p:grpSpPr bwMode="auto">
            <a:xfrm>
              <a:off x="431" y="2568"/>
              <a:ext cx="90" cy="91"/>
              <a:chOff x="930" y="3430"/>
              <a:chExt cx="90" cy="91"/>
            </a:xfrm>
          </p:grpSpPr>
          <p:sp>
            <p:nvSpPr>
              <p:cNvPr id="99" name="Oval 195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0" name="Line 196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" name="Group 197"/>
            <p:cNvGrpSpPr/>
            <p:nvPr/>
          </p:nvGrpSpPr>
          <p:grpSpPr bwMode="auto">
            <a:xfrm>
              <a:off x="3969" y="2568"/>
              <a:ext cx="90" cy="91"/>
              <a:chOff x="930" y="3430"/>
              <a:chExt cx="90" cy="91"/>
            </a:xfrm>
          </p:grpSpPr>
          <p:sp>
            <p:nvSpPr>
              <p:cNvPr id="97" name="Oval 198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8" name="Line 199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" name="Group 200"/>
            <p:cNvGrpSpPr/>
            <p:nvPr/>
          </p:nvGrpSpPr>
          <p:grpSpPr bwMode="auto">
            <a:xfrm>
              <a:off x="3288" y="2478"/>
              <a:ext cx="90" cy="91"/>
              <a:chOff x="930" y="3430"/>
              <a:chExt cx="90" cy="91"/>
            </a:xfrm>
          </p:grpSpPr>
          <p:sp>
            <p:nvSpPr>
              <p:cNvPr id="95" name="Oval 201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6" name="Line 202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" name="Group 203"/>
            <p:cNvGrpSpPr/>
            <p:nvPr/>
          </p:nvGrpSpPr>
          <p:grpSpPr bwMode="auto">
            <a:xfrm>
              <a:off x="2200" y="1752"/>
              <a:ext cx="90" cy="91"/>
              <a:chOff x="930" y="3430"/>
              <a:chExt cx="90" cy="91"/>
            </a:xfrm>
          </p:grpSpPr>
          <p:sp>
            <p:nvSpPr>
              <p:cNvPr id="93" name="Oval 204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4" name="Line 205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5" name="Group 206"/>
            <p:cNvGrpSpPr/>
            <p:nvPr/>
          </p:nvGrpSpPr>
          <p:grpSpPr bwMode="auto">
            <a:xfrm>
              <a:off x="2018" y="1661"/>
              <a:ext cx="90" cy="91"/>
              <a:chOff x="930" y="3430"/>
              <a:chExt cx="90" cy="91"/>
            </a:xfrm>
          </p:grpSpPr>
          <p:sp>
            <p:nvSpPr>
              <p:cNvPr id="91" name="Oval 207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" name="Line 208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6" name="Group 209"/>
            <p:cNvGrpSpPr/>
            <p:nvPr/>
          </p:nvGrpSpPr>
          <p:grpSpPr bwMode="auto">
            <a:xfrm>
              <a:off x="2971" y="2568"/>
              <a:ext cx="90" cy="91"/>
              <a:chOff x="930" y="3430"/>
              <a:chExt cx="90" cy="91"/>
            </a:xfrm>
          </p:grpSpPr>
          <p:sp>
            <p:nvSpPr>
              <p:cNvPr id="89" name="Oval 210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0" name="Line 211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" name="Group 212"/>
            <p:cNvGrpSpPr/>
            <p:nvPr/>
          </p:nvGrpSpPr>
          <p:grpSpPr bwMode="auto">
            <a:xfrm>
              <a:off x="3969" y="2205"/>
              <a:ext cx="90" cy="91"/>
              <a:chOff x="930" y="3430"/>
              <a:chExt cx="90" cy="91"/>
            </a:xfrm>
          </p:grpSpPr>
          <p:sp>
            <p:nvSpPr>
              <p:cNvPr id="87" name="Oval 213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8" name="Line 214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8" name="Group 215"/>
            <p:cNvGrpSpPr/>
            <p:nvPr/>
          </p:nvGrpSpPr>
          <p:grpSpPr bwMode="auto">
            <a:xfrm>
              <a:off x="4241" y="1616"/>
              <a:ext cx="90" cy="91"/>
              <a:chOff x="930" y="3430"/>
              <a:chExt cx="90" cy="91"/>
            </a:xfrm>
          </p:grpSpPr>
          <p:sp>
            <p:nvSpPr>
              <p:cNvPr id="85" name="Oval 216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" name="Line 217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9" name="Group 218"/>
            <p:cNvGrpSpPr/>
            <p:nvPr/>
          </p:nvGrpSpPr>
          <p:grpSpPr bwMode="auto">
            <a:xfrm>
              <a:off x="5375" y="2115"/>
              <a:ext cx="90" cy="91"/>
              <a:chOff x="930" y="3430"/>
              <a:chExt cx="90" cy="91"/>
            </a:xfrm>
          </p:grpSpPr>
          <p:sp>
            <p:nvSpPr>
              <p:cNvPr id="83" name="Oval 219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4" name="Line 220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0" name="Group 221"/>
            <p:cNvGrpSpPr/>
            <p:nvPr/>
          </p:nvGrpSpPr>
          <p:grpSpPr bwMode="auto">
            <a:xfrm>
              <a:off x="5057" y="2251"/>
              <a:ext cx="90" cy="91"/>
              <a:chOff x="930" y="3430"/>
              <a:chExt cx="90" cy="91"/>
            </a:xfrm>
          </p:grpSpPr>
          <p:sp>
            <p:nvSpPr>
              <p:cNvPr id="81" name="Oval 222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" name="Line 223"/>
              <p:cNvSpPr>
                <a:spLocks noChangeShapeType="1"/>
              </p:cNvSpPr>
              <p:nvPr/>
            </p:nvSpPr>
            <p:spPr bwMode="auto">
              <a:xfrm>
                <a:off x="930" y="34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31" name="Group 224"/>
          <p:cNvGrpSpPr/>
          <p:nvPr/>
        </p:nvGrpSpPr>
        <p:grpSpPr bwMode="auto">
          <a:xfrm>
            <a:off x="1258888" y="3213100"/>
            <a:ext cx="6553200" cy="2952750"/>
            <a:chOff x="340" y="1344"/>
            <a:chExt cx="5216" cy="2404"/>
          </a:xfrm>
        </p:grpSpPr>
        <p:sp>
          <p:nvSpPr>
            <p:cNvPr id="232" name="Rectangle 225"/>
            <p:cNvSpPr>
              <a:spLocks noChangeArrowheads="1"/>
            </p:cNvSpPr>
            <p:nvPr/>
          </p:nvSpPr>
          <p:spPr bwMode="auto">
            <a:xfrm>
              <a:off x="748" y="2568"/>
              <a:ext cx="4355" cy="118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3" name="Rectangle 226"/>
            <p:cNvSpPr>
              <a:spLocks noChangeArrowheads="1"/>
            </p:cNvSpPr>
            <p:nvPr/>
          </p:nvSpPr>
          <p:spPr bwMode="auto">
            <a:xfrm>
              <a:off x="748" y="1706"/>
              <a:ext cx="4355" cy="8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4" name="Rectangle 227"/>
            <p:cNvSpPr>
              <a:spLocks noChangeArrowheads="1"/>
            </p:cNvSpPr>
            <p:nvPr/>
          </p:nvSpPr>
          <p:spPr bwMode="auto">
            <a:xfrm>
              <a:off x="884" y="1344"/>
              <a:ext cx="136" cy="240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" name="Rectangle 228"/>
            <p:cNvSpPr>
              <a:spLocks noChangeArrowheads="1"/>
            </p:cNvSpPr>
            <p:nvPr/>
          </p:nvSpPr>
          <p:spPr bwMode="auto">
            <a:xfrm>
              <a:off x="4830" y="1344"/>
              <a:ext cx="136" cy="240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36" name="Group 229"/>
            <p:cNvGrpSpPr/>
            <p:nvPr/>
          </p:nvGrpSpPr>
          <p:grpSpPr bwMode="auto">
            <a:xfrm>
              <a:off x="1429" y="2795"/>
              <a:ext cx="272" cy="272"/>
              <a:chOff x="1474" y="527"/>
              <a:chExt cx="272" cy="272"/>
            </a:xfrm>
          </p:grpSpPr>
          <p:sp>
            <p:nvSpPr>
              <p:cNvPr id="282" name="Oval 230"/>
              <p:cNvSpPr>
                <a:spLocks noChangeArrowheads="1"/>
              </p:cNvSpPr>
              <p:nvPr/>
            </p:nvSpPr>
            <p:spPr bwMode="auto">
              <a:xfrm>
                <a:off x="1474" y="527"/>
                <a:ext cx="272" cy="2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3" name="Line 231"/>
              <p:cNvSpPr>
                <a:spLocks noChangeShapeType="1"/>
              </p:cNvSpPr>
              <p:nvPr/>
            </p:nvSpPr>
            <p:spPr bwMode="auto">
              <a:xfrm>
                <a:off x="1474" y="663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" name="Line 232"/>
              <p:cNvSpPr>
                <a:spLocks noChangeShapeType="1"/>
              </p:cNvSpPr>
              <p:nvPr/>
            </p:nvSpPr>
            <p:spPr bwMode="auto">
              <a:xfrm>
                <a:off x="1610" y="527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7" name="Group 233"/>
            <p:cNvGrpSpPr/>
            <p:nvPr/>
          </p:nvGrpSpPr>
          <p:grpSpPr bwMode="auto">
            <a:xfrm>
              <a:off x="3969" y="3067"/>
              <a:ext cx="272" cy="272"/>
              <a:chOff x="1474" y="527"/>
              <a:chExt cx="272" cy="272"/>
            </a:xfrm>
          </p:grpSpPr>
          <p:sp>
            <p:nvSpPr>
              <p:cNvPr id="279" name="Oval 234"/>
              <p:cNvSpPr>
                <a:spLocks noChangeArrowheads="1"/>
              </p:cNvSpPr>
              <p:nvPr/>
            </p:nvSpPr>
            <p:spPr bwMode="auto">
              <a:xfrm>
                <a:off x="1474" y="527"/>
                <a:ext cx="272" cy="2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0" name="Line 235"/>
              <p:cNvSpPr>
                <a:spLocks noChangeShapeType="1"/>
              </p:cNvSpPr>
              <p:nvPr/>
            </p:nvSpPr>
            <p:spPr bwMode="auto">
              <a:xfrm>
                <a:off x="1474" y="663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" name="Line 236"/>
              <p:cNvSpPr>
                <a:spLocks noChangeShapeType="1"/>
              </p:cNvSpPr>
              <p:nvPr/>
            </p:nvSpPr>
            <p:spPr bwMode="auto">
              <a:xfrm>
                <a:off x="1610" y="527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8" name="Group 237"/>
            <p:cNvGrpSpPr/>
            <p:nvPr/>
          </p:nvGrpSpPr>
          <p:grpSpPr bwMode="auto">
            <a:xfrm>
              <a:off x="3243" y="2704"/>
              <a:ext cx="272" cy="272"/>
              <a:chOff x="1474" y="527"/>
              <a:chExt cx="272" cy="272"/>
            </a:xfrm>
          </p:grpSpPr>
          <p:sp>
            <p:nvSpPr>
              <p:cNvPr id="276" name="Oval 238"/>
              <p:cNvSpPr>
                <a:spLocks noChangeArrowheads="1"/>
              </p:cNvSpPr>
              <p:nvPr/>
            </p:nvSpPr>
            <p:spPr bwMode="auto">
              <a:xfrm>
                <a:off x="1474" y="527"/>
                <a:ext cx="272" cy="2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" name="Line 239"/>
              <p:cNvSpPr>
                <a:spLocks noChangeShapeType="1"/>
              </p:cNvSpPr>
              <p:nvPr/>
            </p:nvSpPr>
            <p:spPr bwMode="auto">
              <a:xfrm>
                <a:off x="1474" y="663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" name="Line 240"/>
              <p:cNvSpPr>
                <a:spLocks noChangeShapeType="1"/>
              </p:cNvSpPr>
              <p:nvPr/>
            </p:nvSpPr>
            <p:spPr bwMode="auto">
              <a:xfrm>
                <a:off x="1610" y="527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9" name="Group 241"/>
            <p:cNvGrpSpPr/>
            <p:nvPr/>
          </p:nvGrpSpPr>
          <p:grpSpPr bwMode="auto">
            <a:xfrm>
              <a:off x="2472" y="2750"/>
              <a:ext cx="272" cy="272"/>
              <a:chOff x="1474" y="527"/>
              <a:chExt cx="272" cy="272"/>
            </a:xfrm>
          </p:grpSpPr>
          <p:sp>
            <p:nvSpPr>
              <p:cNvPr id="273" name="Oval 242"/>
              <p:cNvSpPr>
                <a:spLocks noChangeArrowheads="1"/>
              </p:cNvSpPr>
              <p:nvPr/>
            </p:nvSpPr>
            <p:spPr bwMode="auto">
              <a:xfrm>
                <a:off x="1474" y="527"/>
                <a:ext cx="272" cy="2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4" name="Line 243"/>
              <p:cNvSpPr>
                <a:spLocks noChangeShapeType="1"/>
              </p:cNvSpPr>
              <p:nvPr/>
            </p:nvSpPr>
            <p:spPr bwMode="auto">
              <a:xfrm>
                <a:off x="1474" y="663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Line 244"/>
              <p:cNvSpPr>
                <a:spLocks noChangeShapeType="1"/>
              </p:cNvSpPr>
              <p:nvPr/>
            </p:nvSpPr>
            <p:spPr bwMode="auto">
              <a:xfrm>
                <a:off x="1610" y="527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0" name="Group 245"/>
            <p:cNvGrpSpPr/>
            <p:nvPr/>
          </p:nvGrpSpPr>
          <p:grpSpPr bwMode="auto">
            <a:xfrm>
              <a:off x="2971" y="3249"/>
              <a:ext cx="272" cy="272"/>
              <a:chOff x="1474" y="527"/>
              <a:chExt cx="272" cy="272"/>
            </a:xfrm>
          </p:grpSpPr>
          <p:sp>
            <p:nvSpPr>
              <p:cNvPr id="270" name="Oval 246"/>
              <p:cNvSpPr>
                <a:spLocks noChangeArrowheads="1"/>
              </p:cNvSpPr>
              <p:nvPr/>
            </p:nvSpPr>
            <p:spPr bwMode="auto">
              <a:xfrm>
                <a:off x="1474" y="527"/>
                <a:ext cx="272" cy="2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1" name="Line 247"/>
              <p:cNvSpPr>
                <a:spLocks noChangeShapeType="1"/>
              </p:cNvSpPr>
              <p:nvPr/>
            </p:nvSpPr>
            <p:spPr bwMode="auto">
              <a:xfrm>
                <a:off x="1474" y="663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Line 248"/>
              <p:cNvSpPr>
                <a:spLocks noChangeShapeType="1"/>
              </p:cNvSpPr>
              <p:nvPr/>
            </p:nvSpPr>
            <p:spPr bwMode="auto">
              <a:xfrm>
                <a:off x="1610" y="527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1" name="Group 249"/>
            <p:cNvGrpSpPr/>
            <p:nvPr/>
          </p:nvGrpSpPr>
          <p:grpSpPr bwMode="auto">
            <a:xfrm>
              <a:off x="1973" y="3249"/>
              <a:ext cx="272" cy="272"/>
              <a:chOff x="1474" y="527"/>
              <a:chExt cx="272" cy="272"/>
            </a:xfrm>
          </p:grpSpPr>
          <p:sp>
            <p:nvSpPr>
              <p:cNvPr id="267" name="Oval 250"/>
              <p:cNvSpPr>
                <a:spLocks noChangeArrowheads="1"/>
              </p:cNvSpPr>
              <p:nvPr/>
            </p:nvSpPr>
            <p:spPr bwMode="auto">
              <a:xfrm>
                <a:off x="1474" y="527"/>
                <a:ext cx="272" cy="2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8" name="Line 251"/>
              <p:cNvSpPr>
                <a:spLocks noChangeShapeType="1"/>
              </p:cNvSpPr>
              <p:nvPr/>
            </p:nvSpPr>
            <p:spPr bwMode="auto">
              <a:xfrm>
                <a:off x="1474" y="663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Line 252"/>
              <p:cNvSpPr>
                <a:spLocks noChangeShapeType="1"/>
              </p:cNvSpPr>
              <p:nvPr/>
            </p:nvSpPr>
            <p:spPr bwMode="auto">
              <a:xfrm>
                <a:off x="1610" y="527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2" name="Group 253"/>
            <p:cNvGrpSpPr/>
            <p:nvPr/>
          </p:nvGrpSpPr>
          <p:grpSpPr bwMode="auto">
            <a:xfrm>
              <a:off x="1791" y="2750"/>
              <a:ext cx="181" cy="181"/>
              <a:chOff x="1791" y="709"/>
              <a:chExt cx="590" cy="589"/>
            </a:xfrm>
          </p:grpSpPr>
          <p:sp>
            <p:nvSpPr>
              <p:cNvPr id="265" name="Oval 254"/>
              <p:cNvSpPr>
                <a:spLocks noChangeArrowheads="1"/>
              </p:cNvSpPr>
              <p:nvPr/>
            </p:nvSpPr>
            <p:spPr bwMode="auto">
              <a:xfrm>
                <a:off x="1791" y="709"/>
                <a:ext cx="590" cy="589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" name="Line 255"/>
              <p:cNvSpPr>
                <a:spLocks noChangeShapeType="1"/>
              </p:cNvSpPr>
              <p:nvPr/>
            </p:nvSpPr>
            <p:spPr bwMode="auto">
              <a:xfrm>
                <a:off x="1837" y="1026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3" name="Group 256"/>
            <p:cNvGrpSpPr/>
            <p:nvPr/>
          </p:nvGrpSpPr>
          <p:grpSpPr bwMode="auto">
            <a:xfrm>
              <a:off x="1429" y="3339"/>
              <a:ext cx="181" cy="181"/>
              <a:chOff x="1791" y="709"/>
              <a:chExt cx="590" cy="589"/>
            </a:xfrm>
          </p:grpSpPr>
          <p:sp>
            <p:nvSpPr>
              <p:cNvPr id="263" name="Oval 257"/>
              <p:cNvSpPr>
                <a:spLocks noChangeArrowheads="1"/>
              </p:cNvSpPr>
              <p:nvPr/>
            </p:nvSpPr>
            <p:spPr bwMode="auto">
              <a:xfrm>
                <a:off x="1791" y="709"/>
                <a:ext cx="590" cy="589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4" name="Line 258"/>
              <p:cNvSpPr>
                <a:spLocks noChangeShapeType="1"/>
              </p:cNvSpPr>
              <p:nvPr/>
            </p:nvSpPr>
            <p:spPr bwMode="auto">
              <a:xfrm>
                <a:off x="1837" y="1026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4" name="Group 259"/>
            <p:cNvGrpSpPr/>
            <p:nvPr/>
          </p:nvGrpSpPr>
          <p:grpSpPr bwMode="auto">
            <a:xfrm>
              <a:off x="2835" y="2795"/>
              <a:ext cx="181" cy="181"/>
              <a:chOff x="1791" y="709"/>
              <a:chExt cx="590" cy="589"/>
            </a:xfrm>
          </p:grpSpPr>
          <p:sp>
            <p:nvSpPr>
              <p:cNvPr id="261" name="Oval 260"/>
              <p:cNvSpPr>
                <a:spLocks noChangeArrowheads="1"/>
              </p:cNvSpPr>
              <p:nvPr/>
            </p:nvSpPr>
            <p:spPr bwMode="auto">
              <a:xfrm>
                <a:off x="1791" y="709"/>
                <a:ext cx="590" cy="589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2" name="Line 261"/>
              <p:cNvSpPr>
                <a:spLocks noChangeShapeType="1"/>
              </p:cNvSpPr>
              <p:nvPr/>
            </p:nvSpPr>
            <p:spPr bwMode="auto">
              <a:xfrm>
                <a:off x="1837" y="1026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5" name="Group 262"/>
            <p:cNvGrpSpPr/>
            <p:nvPr/>
          </p:nvGrpSpPr>
          <p:grpSpPr bwMode="auto">
            <a:xfrm>
              <a:off x="2472" y="3385"/>
              <a:ext cx="181" cy="181"/>
              <a:chOff x="1791" y="709"/>
              <a:chExt cx="590" cy="589"/>
            </a:xfrm>
          </p:grpSpPr>
          <p:sp>
            <p:nvSpPr>
              <p:cNvPr id="259" name="Oval 263"/>
              <p:cNvSpPr>
                <a:spLocks noChangeArrowheads="1"/>
              </p:cNvSpPr>
              <p:nvPr/>
            </p:nvSpPr>
            <p:spPr bwMode="auto">
              <a:xfrm>
                <a:off x="1791" y="709"/>
                <a:ext cx="590" cy="589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0" name="Line 264"/>
              <p:cNvSpPr>
                <a:spLocks noChangeShapeType="1"/>
              </p:cNvSpPr>
              <p:nvPr/>
            </p:nvSpPr>
            <p:spPr bwMode="auto">
              <a:xfrm>
                <a:off x="1837" y="1026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6" name="Group 265"/>
            <p:cNvGrpSpPr/>
            <p:nvPr/>
          </p:nvGrpSpPr>
          <p:grpSpPr bwMode="auto">
            <a:xfrm>
              <a:off x="3424" y="3203"/>
              <a:ext cx="181" cy="181"/>
              <a:chOff x="1791" y="709"/>
              <a:chExt cx="590" cy="589"/>
            </a:xfrm>
          </p:grpSpPr>
          <p:sp>
            <p:nvSpPr>
              <p:cNvPr id="257" name="Oval 266"/>
              <p:cNvSpPr>
                <a:spLocks noChangeArrowheads="1"/>
              </p:cNvSpPr>
              <p:nvPr/>
            </p:nvSpPr>
            <p:spPr bwMode="auto">
              <a:xfrm>
                <a:off x="1791" y="709"/>
                <a:ext cx="590" cy="589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8" name="Line 267"/>
              <p:cNvSpPr>
                <a:spLocks noChangeShapeType="1"/>
              </p:cNvSpPr>
              <p:nvPr/>
            </p:nvSpPr>
            <p:spPr bwMode="auto">
              <a:xfrm>
                <a:off x="1837" y="1026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7" name="Group 268"/>
            <p:cNvGrpSpPr/>
            <p:nvPr/>
          </p:nvGrpSpPr>
          <p:grpSpPr bwMode="auto">
            <a:xfrm>
              <a:off x="3696" y="2659"/>
              <a:ext cx="181" cy="181"/>
              <a:chOff x="1791" y="709"/>
              <a:chExt cx="590" cy="589"/>
            </a:xfrm>
          </p:grpSpPr>
          <p:sp>
            <p:nvSpPr>
              <p:cNvPr id="255" name="Oval 269"/>
              <p:cNvSpPr>
                <a:spLocks noChangeArrowheads="1"/>
              </p:cNvSpPr>
              <p:nvPr/>
            </p:nvSpPr>
            <p:spPr bwMode="auto">
              <a:xfrm>
                <a:off x="1791" y="709"/>
                <a:ext cx="590" cy="589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" name="Line 270"/>
              <p:cNvSpPr>
                <a:spLocks noChangeShapeType="1"/>
              </p:cNvSpPr>
              <p:nvPr/>
            </p:nvSpPr>
            <p:spPr bwMode="auto">
              <a:xfrm>
                <a:off x="1837" y="1026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8" name="Group 271"/>
            <p:cNvGrpSpPr/>
            <p:nvPr/>
          </p:nvGrpSpPr>
          <p:grpSpPr bwMode="auto">
            <a:xfrm>
              <a:off x="4286" y="2886"/>
              <a:ext cx="181" cy="181"/>
              <a:chOff x="1791" y="709"/>
              <a:chExt cx="590" cy="589"/>
            </a:xfrm>
          </p:grpSpPr>
          <p:sp>
            <p:nvSpPr>
              <p:cNvPr id="253" name="Oval 272"/>
              <p:cNvSpPr>
                <a:spLocks noChangeArrowheads="1"/>
              </p:cNvSpPr>
              <p:nvPr/>
            </p:nvSpPr>
            <p:spPr bwMode="auto">
              <a:xfrm>
                <a:off x="1791" y="709"/>
                <a:ext cx="590" cy="589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4" name="Line 273"/>
              <p:cNvSpPr>
                <a:spLocks noChangeShapeType="1"/>
              </p:cNvSpPr>
              <p:nvPr/>
            </p:nvSpPr>
            <p:spPr bwMode="auto">
              <a:xfrm>
                <a:off x="1837" y="1026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9" name="Group 274"/>
            <p:cNvGrpSpPr/>
            <p:nvPr/>
          </p:nvGrpSpPr>
          <p:grpSpPr bwMode="auto">
            <a:xfrm>
              <a:off x="5193" y="1525"/>
              <a:ext cx="363" cy="363"/>
              <a:chOff x="385" y="1207"/>
              <a:chExt cx="363" cy="363"/>
            </a:xfrm>
          </p:grpSpPr>
          <p:sp>
            <p:nvSpPr>
              <p:cNvPr id="251" name="Line 275"/>
              <p:cNvSpPr>
                <a:spLocks noChangeShapeType="1"/>
              </p:cNvSpPr>
              <p:nvPr/>
            </p:nvSpPr>
            <p:spPr bwMode="auto">
              <a:xfrm>
                <a:off x="385" y="1389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Line 276"/>
              <p:cNvSpPr>
                <a:spLocks noChangeShapeType="1"/>
              </p:cNvSpPr>
              <p:nvPr/>
            </p:nvSpPr>
            <p:spPr bwMode="auto">
              <a:xfrm>
                <a:off x="567" y="1207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50" name="Line 277"/>
            <p:cNvSpPr>
              <a:spLocks noChangeShapeType="1"/>
            </p:cNvSpPr>
            <p:nvPr/>
          </p:nvSpPr>
          <p:spPr bwMode="auto">
            <a:xfrm>
              <a:off x="340" y="1706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5" name="AutoShape 278"/>
          <p:cNvSpPr>
            <a:spLocks noChangeArrowheads="1"/>
          </p:cNvSpPr>
          <p:nvPr/>
        </p:nvSpPr>
        <p:spPr bwMode="auto">
          <a:xfrm>
            <a:off x="3203575" y="4868863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86" name="AutoShape 279"/>
          <p:cNvSpPr>
            <a:spLocks noChangeArrowheads="1"/>
          </p:cNvSpPr>
          <p:nvPr/>
        </p:nvSpPr>
        <p:spPr bwMode="auto">
          <a:xfrm>
            <a:off x="5076825" y="5300663"/>
            <a:ext cx="935038" cy="360362"/>
          </a:xfrm>
          <a:prstGeom prst="leftArrow">
            <a:avLst>
              <a:gd name="adj1" fmla="val 50000"/>
              <a:gd name="adj2" fmla="val 6486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" name="AutoShape 280"/>
          <p:cNvSpPr>
            <a:spLocks noChangeArrowheads="1"/>
          </p:cNvSpPr>
          <p:nvPr/>
        </p:nvSpPr>
        <p:spPr bwMode="auto">
          <a:xfrm>
            <a:off x="2987675" y="4187113"/>
            <a:ext cx="1576709" cy="304061"/>
          </a:xfrm>
          <a:prstGeom prst="leftArrow">
            <a:avLst>
              <a:gd name="adj1" fmla="val 50000"/>
              <a:gd name="adj2" fmla="val 129228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8" name="AutoShape 281"/>
          <p:cNvSpPr>
            <a:spLocks noChangeArrowheads="1"/>
          </p:cNvSpPr>
          <p:nvPr/>
        </p:nvSpPr>
        <p:spPr bwMode="auto">
          <a:xfrm flipV="1">
            <a:off x="3041393" y="1961250"/>
            <a:ext cx="1600862" cy="360941"/>
          </a:xfrm>
          <a:prstGeom prst="leftArrow">
            <a:avLst>
              <a:gd name="adj1" fmla="val 50000"/>
              <a:gd name="adj2" fmla="val 2413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" name="AutoShape 282"/>
          <p:cNvSpPr>
            <a:spLocks noChangeArrowheads="1"/>
          </p:cNvSpPr>
          <p:nvPr/>
        </p:nvSpPr>
        <p:spPr bwMode="auto">
          <a:xfrm>
            <a:off x="3492500" y="981075"/>
            <a:ext cx="1706909" cy="431701"/>
          </a:xfrm>
          <a:prstGeom prst="rightArrow">
            <a:avLst>
              <a:gd name="adj1" fmla="val 50000"/>
              <a:gd name="adj2" fmla="val 211041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0" name="Text Box 283"/>
          <p:cNvSpPr txBox="1">
            <a:spLocks noChangeArrowheads="1"/>
          </p:cNvSpPr>
          <p:nvPr/>
        </p:nvSpPr>
        <p:spPr bwMode="auto">
          <a:xfrm>
            <a:off x="1042988" y="836613"/>
            <a:ext cx="2592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C000"/>
                </a:solidFill>
              </a:rPr>
              <a:t>电流方向</a:t>
            </a:r>
          </a:p>
        </p:txBody>
      </p:sp>
      <p:sp>
        <p:nvSpPr>
          <p:cNvPr id="291" name="Text Box 284"/>
          <p:cNvSpPr txBox="1">
            <a:spLocks noChangeArrowheads="1"/>
          </p:cNvSpPr>
          <p:nvPr/>
        </p:nvSpPr>
        <p:spPr bwMode="auto">
          <a:xfrm>
            <a:off x="1816100" y="912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292" name="Text Box 285"/>
          <p:cNvSpPr txBox="1">
            <a:spLocks noChangeArrowheads="1"/>
          </p:cNvSpPr>
          <p:nvPr/>
        </p:nvSpPr>
        <p:spPr bwMode="auto">
          <a:xfrm>
            <a:off x="2987675" y="3284538"/>
            <a:ext cx="273685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/>
              <a:t>电流方向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animBg="1"/>
      <p:bldP spid="287" grpId="1" animBg="1"/>
      <p:bldP spid="289" grpId="0" animBg="1"/>
      <p:bldP spid="289" grpId="1" animBg="1"/>
      <p:bldP spid="290" grpId="0"/>
      <p:bldP spid="2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新课讲授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6" name="Picture 5" descr="H:\2\人教教参资源\九\图\小灯泡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340768"/>
            <a:ext cx="162718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:\2\人教教参资源\九\图\电池组.JP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123530"/>
            <a:ext cx="2109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:\2\人教教参资源\九\图\铡刀开关.JP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91618"/>
            <a:ext cx="15271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任意多边形 10"/>
          <p:cNvSpPr>
            <a:spLocks noChangeArrowheads="1"/>
          </p:cNvSpPr>
          <p:nvPr/>
        </p:nvSpPr>
        <p:spPr bwMode="auto">
          <a:xfrm>
            <a:off x="2232025" y="2439318"/>
            <a:ext cx="1719263" cy="1152525"/>
          </a:xfrm>
          <a:custGeom>
            <a:avLst/>
            <a:gdLst>
              <a:gd name="T0" fmla="*/ 1179512 w 1179285"/>
              <a:gd name="T1" fmla="*/ 1709738 h 1709057"/>
              <a:gd name="T2" fmla="*/ 166946 w 1179285"/>
              <a:gd name="T3" fmla="*/ 675183 h 1709057"/>
              <a:gd name="T4" fmla="*/ 177834 w 1179285"/>
              <a:gd name="T5" fmla="*/ 0 h 1709057"/>
              <a:gd name="T6" fmla="*/ 0 60000 65536"/>
              <a:gd name="T7" fmla="*/ 0 60000 65536"/>
              <a:gd name="T8" fmla="*/ 0 60000 65536"/>
              <a:gd name="T9" fmla="*/ 0 w 1179285"/>
              <a:gd name="T10" fmla="*/ 0 h 1709057"/>
              <a:gd name="T11" fmla="*/ 1179285 w 1179285"/>
              <a:gd name="T12" fmla="*/ 1709057 h 17090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9285" h="1709057">
                <a:moveTo>
                  <a:pt x="1179285" y="1709057"/>
                </a:moveTo>
                <a:cubicBezTo>
                  <a:pt x="756556" y="1334407"/>
                  <a:pt x="333828" y="959757"/>
                  <a:pt x="166914" y="674914"/>
                </a:cubicBezTo>
                <a:cubicBezTo>
                  <a:pt x="0" y="390071"/>
                  <a:pt x="88900" y="195035"/>
                  <a:pt x="177800" y="0"/>
                </a:cubicBezTo>
              </a:path>
            </a:pathLst>
          </a:custGeom>
          <a:noFill/>
          <a:ln w="3810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10" name="任意多边形 11"/>
          <p:cNvSpPr>
            <a:spLocks noChangeArrowheads="1"/>
          </p:cNvSpPr>
          <p:nvPr/>
        </p:nvSpPr>
        <p:spPr bwMode="auto">
          <a:xfrm rot="20260833">
            <a:off x="3387725" y="1955130"/>
            <a:ext cx="1524000" cy="323850"/>
          </a:xfrm>
          <a:custGeom>
            <a:avLst/>
            <a:gdLst>
              <a:gd name="T0" fmla="*/ 0 w 1415143"/>
              <a:gd name="T1" fmla="*/ 175986 h 317500"/>
              <a:gd name="T2" fmla="*/ 827845 w 1415143"/>
              <a:gd name="T3" fmla="*/ 23586 h 317500"/>
              <a:gd name="T4" fmla="*/ 1416050 w 1415143"/>
              <a:gd name="T5" fmla="*/ 317500 h 317500"/>
              <a:gd name="T6" fmla="*/ 0 60000 65536"/>
              <a:gd name="T7" fmla="*/ 0 60000 65536"/>
              <a:gd name="T8" fmla="*/ 0 60000 65536"/>
              <a:gd name="T9" fmla="*/ 0 w 1415143"/>
              <a:gd name="T10" fmla="*/ 0 h 317500"/>
              <a:gd name="T11" fmla="*/ 1415143 w 1415143"/>
              <a:gd name="T12" fmla="*/ 317500 h 317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5143" h="317500">
                <a:moveTo>
                  <a:pt x="0" y="175986"/>
                </a:moveTo>
                <a:cubicBezTo>
                  <a:pt x="295729" y="87993"/>
                  <a:pt x="591458" y="0"/>
                  <a:pt x="827315" y="23586"/>
                </a:cubicBezTo>
                <a:cubicBezTo>
                  <a:pt x="1063172" y="47172"/>
                  <a:pt x="1239157" y="182336"/>
                  <a:pt x="1415143" y="317500"/>
                </a:cubicBezTo>
              </a:path>
            </a:pathLst>
          </a:cu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13" name="任意多边形 12"/>
          <p:cNvSpPr>
            <a:spLocks noChangeArrowheads="1"/>
          </p:cNvSpPr>
          <p:nvPr/>
        </p:nvSpPr>
        <p:spPr bwMode="auto">
          <a:xfrm rot="20890554">
            <a:off x="5724525" y="2078955"/>
            <a:ext cx="684213" cy="1441450"/>
          </a:xfrm>
          <a:custGeom>
            <a:avLst/>
            <a:gdLst>
              <a:gd name="T0" fmla="*/ 641794 w 945243"/>
              <a:gd name="T1" fmla="*/ 0 h 1774372"/>
              <a:gd name="T2" fmla="*/ 837596 w 945243"/>
              <a:gd name="T3" fmla="*/ 1207543 h 1774372"/>
              <a:gd name="T4" fmla="*/ 0 w 945243"/>
              <a:gd name="T5" fmla="*/ 1773238 h 1774372"/>
              <a:gd name="T6" fmla="*/ 0 60000 65536"/>
              <a:gd name="T7" fmla="*/ 0 60000 65536"/>
              <a:gd name="T8" fmla="*/ 0 60000 65536"/>
              <a:gd name="T9" fmla="*/ 0 w 945243"/>
              <a:gd name="T10" fmla="*/ 0 h 1774372"/>
              <a:gd name="T11" fmla="*/ 945243 w 945243"/>
              <a:gd name="T12" fmla="*/ 1774372 h 1774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5243" h="1774372">
                <a:moveTo>
                  <a:pt x="642257" y="0"/>
                </a:moveTo>
                <a:cubicBezTo>
                  <a:pt x="793750" y="456293"/>
                  <a:pt x="945243" y="912586"/>
                  <a:pt x="838200" y="1208315"/>
                </a:cubicBezTo>
                <a:cubicBezTo>
                  <a:pt x="731157" y="1504044"/>
                  <a:pt x="0" y="1774372"/>
                  <a:pt x="0" y="1774372"/>
                </a:cubicBezTo>
              </a:path>
            </a:pathLst>
          </a:cu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31800" y="4639593"/>
            <a:ext cx="8189913" cy="97155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66CC"/>
                </a:solidFill>
                <a:latin typeface="楷体_GB2312" pitchFamily="49" charset="-122"/>
              </a:rPr>
              <a:t>　　</a:t>
            </a:r>
            <a:r>
              <a:rPr lang="zh-CN" altLang="en-US" sz="2800" b="1">
                <a:solidFill>
                  <a:srgbClr val="0066CC"/>
                </a:solidFill>
              </a:rPr>
              <a:t>闭合开关，小灯泡持续发光，表明有电荷持续流过小灯泡。</a:t>
            </a:r>
            <a:r>
              <a:rPr lang="zh-CN" altLang="en-US" sz="2800" b="1">
                <a:solidFill>
                  <a:srgbClr val="CC0000"/>
                </a:solidFill>
              </a:rPr>
              <a:t>电荷的定向移动形成电流。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372200" y="188640"/>
            <a:ext cx="2439745" cy="5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新课引入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49502" y="103990"/>
            <a:ext cx="2789238" cy="651181"/>
            <a:chOff x="6082971" y="325729"/>
            <a:chExt cx="2789238" cy="651181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971" y="325729"/>
              <a:ext cx="2789238" cy="65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45253" y="375639"/>
              <a:ext cx="2439745" cy="55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新课讲授</a:t>
              </a:r>
              <a:endPara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1800" y="1268413"/>
            <a:ext cx="8316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100" dir="2700000" algn="ctr" rotWithShape="0">
                    <a:srgbClr val="00000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53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．电流的方向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：把正电荷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定向移动的方向规定为电流的方向。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52850"/>
            <a:ext cx="42846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213" y="4005263"/>
            <a:ext cx="146208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500563" y="5049838"/>
            <a:ext cx="827087" cy="431800"/>
          </a:xfrm>
          <a:prstGeom prst="wedgeRectCallout">
            <a:avLst>
              <a:gd name="adj1" fmla="val 106815"/>
              <a:gd name="adj2" fmla="val 70954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8100" dir="2700000" algn="ctr" rotWithShape="0">
                    <a:srgbClr val="00000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Calibri" panose="020F050202020403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</a:rPr>
              <a:t>正极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113213"/>
            <a:ext cx="18002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551613" y="4292600"/>
            <a:ext cx="755650" cy="431800"/>
          </a:xfrm>
          <a:prstGeom prst="wedgeRectCallout">
            <a:avLst>
              <a:gd name="adj1" fmla="val -108403"/>
              <a:gd name="adj2" fmla="val 227574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8100" dir="2700000" algn="ctr" rotWithShape="0">
                    <a:srgbClr val="00000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Calibri" panose="020F050202020403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</a:rPr>
              <a:t>负极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31800" y="2549525"/>
            <a:ext cx="3276600" cy="51911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想想做做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787900" y="2565400"/>
            <a:ext cx="3887788" cy="97155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发光二极管也叫</a:t>
            </a:r>
            <a:r>
              <a:rPr lang="en-US" altLang="zh-CN" sz="2800" b="1">
                <a:solidFill>
                  <a:srgbClr val="0066CC"/>
                </a:solidFill>
                <a:latin typeface="Times New Roman" panose="02020603050405020304" pitchFamily="18" charset="0"/>
              </a:rPr>
              <a:t>LED</a:t>
            </a: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，具有单向导电的特点。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nimBg="1" autoUpdateAnimBg="0"/>
      <p:bldP spid="13" grpId="0" animBg="1" autoUpdateAnimBg="0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全屏显示(4:3)</PresentationFormat>
  <Paragraphs>148</Paragraphs>
  <Slides>24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cehuabupc</dc:creator>
  <cp:lastModifiedBy>Administrator</cp:lastModifiedBy>
  <cp:revision>185</cp:revision>
  <dcterms:created xsi:type="dcterms:W3CDTF">2017-09-16T14:50:33Z</dcterms:created>
  <dcterms:modified xsi:type="dcterms:W3CDTF">2018-07-21T08:58:24Z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