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6856" r:id="rId7"/>
    <p:sldId id="6857" r:id="rId8"/>
    <p:sldId id="6858" r:id="rId9"/>
    <p:sldId id="6859" r:id="rId10"/>
    <p:sldId id="6860" r:id="rId11"/>
    <p:sldId id="6861" r:id="rId12"/>
    <p:sldId id="6862" r:id="rId13"/>
    <p:sldId id="6863" r:id="rId14"/>
    <p:sldId id="6864" r:id="rId15"/>
    <p:sldId id="6865" r:id="rId16"/>
    <p:sldId id="6867" r:id="rId17"/>
    <p:sldId id="6868" r:id="rId18"/>
    <p:sldId id="6869" r:id="rId19"/>
    <p:sldId id="6870" r:id="rId20"/>
    <p:sldId id="6871" r:id="rId21"/>
    <p:sldId id="6872" r:id="rId22"/>
    <p:sldId id="6873" r:id="rId23"/>
    <p:sldId id="6874" r:id="rId24"/>
    <p:sldId id="6875" r:id="rId25"/>
    <p:sldId id="6866" r:id="rId26"/>
  </p:sldIdLst>
  <p:sldSz cx="9144000" cy="5143500" type="screen16x9"/>
  <p:notesSz cx="6858000" cy="9144000"/>
  <p:custDataLst>
    <p:tags r:id="rId2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9" userDrawn="1">
          <p15:clr>
            <a:srgbClr val="A4A3A4"/>
          </p15:clr>
        </p15:guide>
        <p15:guide id="2" pos="30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59"/>
        <p:guide pos="304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tags" Target="tags/tag449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notesMaster" Target="notesMasters/notesMaster1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1.xml" /><Relationship Id="rId4" Type="http://schemas.openxmlformats.org/officeDocument/2006/relationships/tags" Target="../tags/tag312.xml" /><Relationship Id="rId5" Type="http://schemas.openxmlformats.org/officeDocument/2006/relationships/tags" Target="../tags/tag313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3.xml" /><Relationship Id="rId4" Type="http://schemas.openxmlformats.org/officeDocument/2006/relationships/tags" Target="../tags/tag324.xml" /><Relationship Id="rId5" Type="http://schemas.openxmlformats.org/officeDocument/2006/relationships/tags" Target="../tags/tag325.xml" /><Relationship Id="rId6" Type="http://schemas.openxmlformats.org/officeDocument/2006/relationships/tags" Target="../tags/tag326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2.xml" /><Relationship Id="rId4" Type="http://schemas.openxmlformats.org/officeDocument/2006/relationships/tags" Target="../tags/tag333.xml" /><Relationship Id="rId5" Type="http://schemas.openxmlformats.org/officeDocument/2006/relationships/tags" Target="../tags/tag334.xml" /><Relationship Id="rId6" Type="http://schemas.openxmlformats.org/officeDocument/2006/relationships/tags" Target="../tags/tag335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3.xml" /><Relationship Id="rId4" Type="http://schemas.openxmlformats.org/officeDocument/2006/relationships/tags" Target="../tags/tag344.xml" /><Relationship Id="rId5" Type="http://schemas.openxmlformats.org/officeDocument/2006/relationships/tags" Target="../tags/tag345.xml" /><Relationship Id="rId6" Type="http://schemas.openxmlformats.org/officeDocument/2006/relationships/tags" Target="../tags/tag346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4.xml" /><Relationship Id="rId4" Type="http://schemas.openxmlformats.org/officeDocument/2006/relationships/tags" Target="../tags/tag355.xml" /><Relationship Id="rId5" Type="http://schemas.openxmlformats.org/officeDocument/2006/relationships/tags" Target="../tags/tag356.xml" /><Relationship Id="rId6" Type="http://schemas.openxmlformats.org/officeDocument/2006/relationships/tags" Target="../tags/tag357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4.xml" /><Relationship Id="rId4" Type="http://schemas.openxmlformats.org/officeDocument/2006/relationships/tags" Target="../tags/tag365.xml" /><Relationship Id="rId5" Type="http://schemas.openxmlformats.org/officeDocument/2006/relationships/tags" Target="../tags/tag366.xml" /><Relationship Id="rId6" Type="http://schemas.openxmlformats.org/officeDocument/2006/relationships/tags" Target="../tags/tag367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6.xml" /><Relationship Id="rId4" Type="http://schemas.openxmlformats.org/officeDocument/2006/relationships/tags" Target="../tags/tag377.xml" /><Relationship Id="rId5" Type="http://schemas.openxmlformats.org/officeDocument/2006/relationships/tags" Target="../tags/tag378.xml" /><Relationship Id="rId6" Type="http://schemas.openxmlformats.org/officeDocument/2006/relationships/tags" Target="../tags/tag379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5.xml" /><Relationship Id="rId4" Type="http://schemas.openxmlformats.org/officeDocument/2006/relationships/tags" Target="../tags/tag386.xml" /><Relationship Id="rId5" Type="http://schemas.openxmlformats.org/officeDocument/2006/relationships/tags" Target="../tags/tag387.xml" /><Relationship Id="rId6" Type="http://schemas.openxmlformats.org/officeDocument/2006/relationships/tags" Target="../tags/tag388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Relationship Id="rId6" Type="http://schemas.openxmlformats.org/officeDocument/2006/relationships/tags" Target="../tags/tag398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5.xml" /><Relationship Id="rId4" Type="http://schemas.openxmlformats.org/officeDocument/2006/relationships/tags" Target="../tags/tag406.xml" /><Relationship Id="rId5" Type="http://schemas.openxmlformats.org/officeDocument/2006/relationships/tags" Target="../tags/tag407.xml" /><Relationship Id="rId6" Type="http://schemas.openxmlformats.org/officeDocument/2006/relationships/tags" Target="../tags/tag408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5.xml" /><Relationship Id="rId4" Type="http://schemas.openxmlformats.org/officeDocument/2006/relationships/tags" Target="../tags/tag416.xml" /><Relationship Id="rId5" Type="http://schemas.openxmlformats.org/officeDocument/2006/relationships/tags" Target="../tags/tag417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tags" Target="../tags/tag162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4.xml" /><Relationship Id="rId4" Type="http://schemas.openxmlformats.org/officeDocument/2006/relationships/tags" Target="../tags/tag175.xml" /><Relationship Id="rId5" Type="http://schemas.openxmlformats.org/officeDocument/2006/relationships/tags" Target="../tags/tag176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3.xml" /><Relationship Id="rId4" Type="http://schemas.openxmlformats.org/officeDocument/2006/relationships/tags" Target="../tags/tag184.xml" /><Relationship Id="rId5" Type="http://schemas.openxmlformats.org/officeDocument/2006/relationships/tags" Target="../tags/tag185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5.xml" /><Relationship Id="rId4" Type="http://schemas.openxmlformats.org/officeDocument/2006/relationships/tags" Target="../tags/tag266.xml" /><Relationship Id="rId5" Type="http://schemas.openxmlformats.org/officeDocument/2006/relationships/tags" Target="../tags/tag267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3.xml" /><Relationship Id="rId4" Type="http://schemas.openxmlformats.org/officeDocument/2006/relationships/tags" Target="../tags/tag294.xml" /><Relationship Id="rId5" Type="http://schemas.openxmlformats.org/officeDocument/2006/relationships/tags" Target="../tags/tag29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4.xml" /><Relationship Id="rId11" Type="http://schemas.openxmlformats.org/officeDocument/2006/relationships/tags" Target="../tags/tag275.xml" /><Relationship Id="rId12" Type="http://schemas.openxmlformats.org/officeDocument/2006/relationships/tags" Target="../tags/tag276.xml" /><Relationship Id="rId13" Type="http://schemas.openxmlformats.org/officeDocument/2006/relationships/tags" Target="../tags/tag277.xml" /><Relationship Id="rId14" Type="http://schemas.openxmlformats.org/officeDocument/2006/relationships/tags" Target="../tags/tag278.xml" /><Relationship Id="rId15" Type="http://schemas.openxmlformats.org/officeDocument/2006/relationships/tags" Target="../tags/tag279.xml" /><Relationship Id="rId16" Type="http://schemas.openxmlformats.org/officeDocument/2006/relationships/tags" Target="../tags/tag280.xml" /><Relationship Id="rId17" Type="http://schemas.openxmlformats.org/officeDocument/2006/relationships/tags" Target="../tags/tag281.xml" /><Relationship Id="rId18" Type="http://schemas.openxmlformats.org/officeDocument/2006/relationships/tags" Target="../tags/tag282.xml" /><Relationship Id="rId19" Type="http://schemas.openxmlformats.org/officeDocument/2006/relationships/tags" Target="../tags/tag283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284.xml" /><Relationship Id="rId21" Type="http://schemas.openxmlformats.org/officeDocument/2006/relationships/tags" Target="../tags/tag285.xml" /><Relationship Id="rId22" Type="http://schemas.openxmlformats.org/officeDocument/2006/relationships/tags" Target="../tags/tag286.xml" /><Relationship Id="rId23" Type="http://schemas.openxmlformats.org/officeDocument/2006/relationships/tags" Target="../tags/tag287.xml" /><Relationship Id="rId24" Type="http://schemas.openxmlformats.org/officeDocument/2006/relationships/tags" Target="../tags/tag288.xml" /><Relationship Id="rId25" Type="http://schemas.openxmlformats.org/officeDocument/2006/relationships/tags" Target="../tags/tag289.xml" /><Relationship Id="rId26" Type="http://schemas.openxmlformats.org/officeDocument/2006/relationships/tags" Target="../tags/tag290.xml" /><Relationship Id="rId27" Type="http://schemas.openxmlformats.org/officeDocument/2006/relationships/tags" Target="../tags/tag291.xml" /><Relationship Id="rId28" Type="http://schemas.openxmlformats.org/officeDocument/2006/relationships/tags" Target="../tags/tag292.xml" /><Relationship Id="rId3" Type="http://schemas.openxmlformats.org/officeDocument/2006/relationships/tags" Target="../tags/tag268.xml" /><Relationship Id="rId4" Type="http://schemas.openxmlformats.org/officeDocument/2006/relationships/tags" Target="../tags/tag269.xml" /><Relationship Id="rId5" Type="http://schemas.openxmlformats.org/officeDocument/2006/relationships/tags" Target="../tags/tag270.xml" /><Relationship Id="rId6" Type="http://schemas.openxmlformats.org/officeDocument/2006/relationships/tags" Target="../tags/tag271.xml" /><Relationship Id="rId7" Type="http://schemas.openxmlformats.org/officeDocument/2006/relationships/image" Target="../media/image42.gif" /><Relationship Id="rId8" Type="http://schemas.openxmlformats.org/officeDocument/2006/relationships/tags" Target="../tags/tag272.xml" /><Relationship Id="rId9" Type="http://schemas.openxmlformats.org/officeDocument/2006/relationships/tags" Target="../tags/tag27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2.xml" /><Relationship Id="rId11" Type="http://schemas.openxmlformats.org/officeDocument/2006/relationships/tags" Target="../tags/tag303.xml" /><Relationship Id="rId12" Type="http://schemas.openxmlformats.org/officeDocument/2006/relationships/tags" Target="../tags/tag304.xml" /><Relationship Id="rId13" Type="http://schemas.openxmlformats.org/officeDocument/2006/relationships/image" Target="../media/image44.jpeg" /><Relationship Id="rId14" Type="http://schemas.openxmlformats.org/officeDocument/2006/relationships/tags" Target="../tags/tag305.xml" /><Relationship Id="rId15" Type="http://schemas.openxmlformats.org/officeDocument/2006/relationships/tags" Target="../tags/tag306.xml" /><Relationship Id="rId16" Type="http://schemas.openxmlformats.org/officeDocument/2006/relationships/tags" Target="../tags/tag307.xml" /><Relationship Id="rId17" Type="http://schemas.openxmlformats.org/officeDocument/2006/relationships/image" Target="../media/image45.jpeg" /><Relationship Id="rId18" Type="http://schemas.openxmlformats.org/officeDocument/2006/relationships/tags" Target="../tags/tag308.xml" /><Relationship Id="rId19" Type="http://schemas.openxmlformats.org/officeDocument/2006/relationships/tags" Target="../tags/tag309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310.xml" /><Relationship Id="rId3" Type="http://schemas.openxmlformats.org/officeDocument/2006/relationships/tags" Target="../tags/tag296.xml" /><Relationship Id="rId4" Type="http://schemas.openxmlformats.org/officeDocument/2006/relationships/tags" Target="../tags/tag297.xml" /><Relationship Id="rId5" Type="http://schemas.openxmlformats.org/officeDocument/2006/relationships/tags" Target="../tags/tag298.xml" /><Relationship Id="rId6" Type="http://schemas.openxmlformats.org/officeDocument/2006/relationships/tags" Target="../tags/tag299.xml" /><Relationship Id="rId7" Type="http://schemas.openxmlformats.org/officeDocument/2006/relationships/tags" Target="../tags/tag300.xml" /><Relationship Id="rId8" Type="http://schemas.openxmlformats.org/officeDocument/2006/relationships/image" Target="../media/image43.jpeg" /><Relationship Id="rId9" Type="http://schemas.openxmlformats.org/officeDocument/2006/relationships/tags" Target="../tags/tag30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0.xml" /><Relationship Id="rId11" Type="http://schemas.openxmlformats.org/officeDocument/2006/relationships/image" Target="../media/image47.png" /><Relationship Id="rId12" Type="http://schemas.openxmlformats.org/officeDocument/2006/relationships/tags" Target="../tags/tag321.xml" /><Relationship Id="rId13" Type="http://schemas.openxmlformats.org/officeDocument/2006/relationships/video" Target="../media/media1.mp4" /><Relationship Id="rId14" Type="http://schemas.microsoft.com/office/2007/relationships/media" Target="../media/media1.mp4" /><Relationship Id="rId15" Type="http://schemas.openxmlformats.org/officeDocument/2006/relationships/tags" Target="../tags/tag322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14.xml" /><Relationship Id="rId4" Type="http://schemas.openxmlformats.org/officeDocument/2006/relationships/tags" Target="../tags/tag315.xml" /><Relationship Id="rId5" Type="http://schemas.openxmlformats.org/officeDocument/2006/relationships/tags" Target="../tags/tag316.xml" /><Relationship Id="rId6" Type="http://schemas.openxmlformats.org/officeDocument/2006/relationships/tags" Target="../tags/tag317.xml" /><Relationship Id="rId7" Type="http://schemas.openxmlformats.org/officeDocument/2006/relationships/tags" Target="../tags/tag318.xml" /><Relationship Id="rId8" Type="http://schemas.openxmlformats.org/officeDocument/2006/relationships/image" Target="../media/image46.png" /><Relationship Id="rId9" Type="http://schemas.openxmlformats.org/officeDocument/2006/relationships/tags" Target="../tags/tag31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27.xml" /><Relationship Id="rId4" Type="http://schemas.openxmlformats.org/officeDocument/2006/relationships/tags" Target="../tags/tag328.xml" /><Relationship Id="rId5" Type="http://schemas.openxmlformats.org/officeDocument/2006/relationships/image" Target="../media/image48.jpeg" /><Relationship Id="rId6" Type="http://schemas.openxmlformats.org/officeDocument/2006/relationships/tags" Target="../tags/tag329.xml" /><Relationship Id="rId7" Type="http://schemas.openxmlformats.org/officeDocument/2006/relationships/tags" Target="../tags/tag330.xml" /><Relationship Id="rId8" Type="http://schemas.openxmlformats.org/officeDocument/2006/relationships/tags" Target="../tags/tag33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0.png" /><Relationship Id="rId11" Type="http://schemas.openxmlformats.org/officeDocument/2006/relationships/image" Target="../media/image51.png" /><Relationship Id="rId12" Type="http://schemas.openxmlformats.org/officeDocument/2006/relationships/tags" Target="../tags/tag342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36.xml" /><Relationship Id="rId4" Type="http://schemas.openxmlformats.org/officeDocument/2006/relationships/tags" Target="../tags/tag337.xml" /><Relationship Id="rId5" Type="http://schemas.openxmlformats.org/officeDocument/2006/relationships/tags" Target="../tags/tag338.xml" /><Relationship Id="rId6" Type="http://schemas.openxmlformats.org/officeDocument/2006/relationships/image" Target="../media/image49.png" /><Relationship Id="rId7" Type="http://schemas.openxmlformats.org/officeDocument/2006/relationships/tags" Target="../tags/tag339.xml" /><Relationship Id="rId8" Type="http://schemas.openxmlformats.org/officeDocument/2006/relationships/tags" Target="../tags/tag340.xml" /><Relationship Id="rId9" Type="http://schemas.openxmlformats.org/officeDocument/2006/relationships/tags" Target="../tags/tag341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52.xml" /><Relationship Id="rId11" Type="http://schemas.openxmlformats.org/officeDocument/2006/relationships/tags" Target="../tags/tag353.xml" /><Relationship Id="rId12" Type="http://schemas.openxmlformats.org/officeDocument/2006/relationships/image" Target="../media/image54.png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47.xml" /><Relationship Id="rId4" Type="http://schemas.openxmlformats.org/officeDocument/2006/relationships/tags" Target="../tags/tag348.xml" /><Relationship Id="rId5" Type="http://schemas.openxmlformats.org/officeDocument/2006/relationships/tags" Target="../tags/tag349.xml" /><Relationship Id="rId6" Type="http://schemas.openxmlformats.org/officeDocument/2006/relationships/image" Target="../media/image52.png" /><Relationship Id="rId7" Type="http://schemas.openxmlformats.org/officeDocument/2006/relationships/image" Target="../media/image53.jpeg" /><Relationship Id="rId8" Type="http://schemas.openxmlformats.org/officeDocument/2006/relationships/tags" Target="../tags/tag350.xml" /><Relationship Id="rId9" Type="http://schemas.openxmlformats.org/officeDocument/2006/relationships/tags" Target="../tags/tag35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6.png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58.xml" /><Relationship Id="rId4" Type="http://schemas.openxmlformats.org/officeDocument/2006/relationships/tags" Target="../tags/tag359.xml" /><Relationship Id="rId5" Type="http://schemas.openxmlformats.org/officeDocument/2006/relationships/image" Target="../media/image55.jpeg" /><Relationship Id="rId6" Type="http://schemas.openxmlformats.org/officeDocument/2006/relationships/tags" Target="../tags/tag360.xml" /><Relationship Id="rId7" Type="http://schemas.openxmlformats.org/officeDocument/2006/relationships/tags" Target="../tags/tag361.xml" /><Relationship Id="rId8" Type="http://schemas.openxmlformats.org/officeDocument/2006/relationships/tags" Target="../tags/tag362.xml" /><Relationship Id="rId9" Type="http://schemas.openxmlformats.org/officeDocument/2006/relationships/tags" Target="../tags/tag36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8.png" /><Relationship Id="rId11" Type="http://schemas.openxmlformats.org/officeDocument/2006/relationships/tags" Target="../tags/tag374.xml" /><Relationship Id="rId12" Type="http://schemas.openxmlformats.org/officeDocument/2006/relationships/tags" Target="../tags/tag375.xml" /><Relationship Id="rId13" Type="http://schemas.openxmlformats.org/officeDocument/2006/relationships/image" Target="../media/image59.png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68.xml" /><Relationship Id="rId4" Type="http://schemas.openxmlformats.org/officeDocument/2006/relationships/tags" Target="../tags/tag369.xml" /><Relationship Id="rId5" Type="http://schemas.openxmlformats.org/officeDocument/2006/relationships/tags" Target="../tags/tag370.xml" /><Relationship Id="rId6" Type="http://schemas.openxmlformats.org/officeDocument/2006/relationships/image" Target="../media/image57.png" /><Relationship Id="rId7" Type="http://schemas.openxmlformats.org/officeDocument/2006/relationships/tags" Target="../tags/tag371.xml" /><Relationship Id="rId8" Type="http://schemas.openxmlformats.org/officeDocument/2006/relationships/tags" Target="../tags/tag372.xml" /><Relationship Id="rId9" Type="http://schemas.openxmlformats.org/officeDocument/2006/relationships/tags" Target="../tags/tag37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80.xml" /><Relationship Id="rId4" Type="http://schemas.openxmlformats.org/officeDocument/2006/relationships/tags" Target="../tags/tag381.xml" /><Relationship Id="rId5" Type="http://schemas.openxmlformats.org/officeDocument/2006/relationships/tags" Target="../tags/tag382.xml" /><Relationship Id="rId6" Type="http://schemas.openxmlformats.org/officeDocument/2006/relationships/tags" Target="../tags/tag383.xml" /><Relationship Id="rId7" Type="http://schemas.openxmlformats.org/officeDocument/2006/relationships/tags" Target="../tags/tag384.xml" /><Relationship Id="rId8" Type="http://schemas.openxmlformats.org/officeDocument/2006/relationships/image" Target="../media/image60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94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89.xml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image" Target="../media/image61.png" /><Relationship Id="rId7" Type="http://schemas.openxmlformats.org/officeDocument/2006/relationships/image" Target="../media/image62.jpeg" /><Relationship Id="rId8" Type="http://schemas.openxmlformats.org/officeDocument/2006/relationships/tags" Target="../tags/tag392.xml" /><Relationship Id="rId9" Type="http://schemas.openxmlformats.org/officeDocument/2006/relationships/tags" Target="../tags/tag39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64.png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99.xml" /><Relationship Id="rId4" Type="http://schemas.openxmlformats.org/officeDocument/2006/relationships/image" Target="../media/image63.jpeg" /><Relationship Id="rId5" Type="http://schemas.openxmlformats.org/officeDocument/2006/relationships/tags" Target="../tags/tag400.xml" /><Relationship Id="rId6" Type="http://schemas.openxmlformats.org/officeDocument/2006/relationships/tags" Target="../tags/tag401.xml" /><Relationship Id="rId7" Type="http://schemas.openxmlformats.org/officeDocument/2006/relationships/tags" Target="../tags/tag402.xml" /><Relationship Id="rId8" Type="http://schemas.openxmlformats.org/officeDocument/2006/relationships/tags" Target="../tags/tag403.xml" /><Relationship Id="rId9" Type="http://schemas.openxmlformats.org/officeDocument/2006/relationships/tags" Target="../tags/tag404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66.png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image" Target="../media/image65.png" /><Relationship Id="rId7" Type="http://schemas.openxmlformats.org/officeDocument/2006/relationships/tags" Target="../tags/tag412.xml" /><Relationship Id="rId8" Type="http://schemas.openxmlformats.org/officeDocument/2006/relationships/tags" Target="../tags/tag413.xml" /><Relationship Id="rId9" Type="http://schemas.openxmlformats.org/officeDocument/2006/relationships/tags" Target="../tags/tag414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5.xml" /><Relationship Id="rId11" Type="http://schemas.openxmlformats.org/officeDocument/2006/relationships/tags" Target="../tags/tag426.xml" /><Relationship Id="rId12" Type="http://schemas.openxmlformats.org/officeDocument/2006/relationships/tags" Target="../tags/tag427.xml" /><Relationship Id="rId13" Type="http://schemas.openxmlformats.org/officeDocument/2006/relationships/tags" Target="../tags/tag428.xml" /><Relationship Id="rId14" Type="http://schemas.openxmlformats.org/officeDocument/2006/relationships/tags" Target="../tags/tag429.xml" /><Relationship Id="rId15" Type="http://schemas.openxmlformats.org/officeDocument/2006/relationships/tags" Target="../tags/tag430.xml" /><Relationship Id="rId16" Type="http://schemas.openxmlformats.org/officeDocument/2006/relationships/tags" Target="../tags/tag431.xml" /><Relationship Id="rId17" Type="http://schemas.openxmlformats.org/officeDocument/2006/relationships/tags" Target="../tags/tag432.xml" /><Relationship Id="rId18" Type="http://schemas.openxmlformats.org/officeDocument/2006/relationships/tags" Target="../tags/tag433.xml" /><Relationship Id="rId19" Type="http://schemas.openxmlformats.org/officeDocument/2006/relationships/tags" Target="../tags/tag434.xml" /><Relationship Id="rId2" Type="http://schemas.openxmlformats.org/officeDocument/2006/relationships/notesSlide" Target="../notesSlides/notesSlide20.xml" /><Relationship Id="rId20" Type="http://schemas.openxmlformats.org/officeDocument/2006/relationships/tags" Target="../tags/tag435.xml" /><Relationship Id="rId21" Type="http://schemas.openxmlformats.org/officeDocument/2006/relationships/tags" Target="../tags/tag436.xml" /><Relationship Id="rId22" Type="http://schemas.openxmlformats.org/officeDocument/2006/relationships/tags" Target="../tags/tag437.xml" /><Relationship Id="rId23" Type="http://schemas.openxmlformats.org/officeDocument/2006/relationships/tags" Target="../tags/tag438.xml" /><Relationship Id="rId24" Type="http://schemas.openxmlformats.org/officeDocument/2006/relationships/tags" Target="../tags/tag439.xml" /><Relationship Id="rId25" Type="http://schemas.openxmlformats.org/officeDocument/2006/relationships/tags" Target="../tags/tag440.xml" /><Relationship Id="rId26" Type="http://schemas.openxmlformats.org/officeDocument/2006/relationships/tags" Target="../tags/tag441.xml" /><Relationship Id="rId27" Type="http://schemas.openxmlformats.org/officeDocument/2006/relationships/tags" Target="../tags/tag442.xml" /><Relationship Id="rId28" Type="http://schemas.openxmlformats.org/officeDocument/2006/relationships/tags" Target="../tags/tag443.xml" /><Relationship Id="rId29" Type="http://schemas.openxmlformats.org/officeDocument/2006/relationships/tags" Target="../tags/tag444.xml" /><Relationship Id="rId3" Type="http://schemas.openxmlformats.org/officeDocument/2006/relationships/tags" Target="../tags/tag418.xml" /><Relationship Id="rId30" Type="http://schemas.openxmlformats.org/officeDocument/2006/relationships/tags" Target="../tags/tag445.xml" /><Relationship Id="rId31" Type="http://schemas.openxmlformats.org/officeDocument/2006/relationships/tags" Target="../tags/tag446.xml" /><Relationship Id="rId32" Type="http://schemas.openxmlformats.org/officeDocument/2006/relationships/tags" Target="../tags/tag447.xml" /><Relationship Id="rId33" Type="http://schemas.openxmlformats.org/officeDocument/2006/relationships/tags" Target="../tags/tag448.xml" /><Relationship Id="rId4" Type="http://schemas.openxmlformats.org/officeDocument/2006/relationships/tags" Target="../tags/tag419.xml" /><Relationship Id="rId5" Type="http://schemas.openxmlformats.org/officeDocument/2006/relationships/tags" Target="../tags/tag420.xml" /><Relationship Id="rId6" Type="http://schemas.openxmlformats.org/officeDocument/2006/relationships/tags" Target="../tags/tag421.xml" /><Relationship Id="rId7" Type="http://schemas.openxmlformats.org/officeDocument/2006/relationships/tags" Target="../tags/tag422.xml" /><Relationship Id="rId8" Type="http://schemas.openxmlformats.org/officeDocument/2006/relationships/tags" Target="../tags/tag423.xml" /><Relationship Id="rId9" Type="http://schemas.openxmlformats.org/officeDocument/2006/relationships/tags" Target="../tags/tag42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0.xml" /><Relationship Id="rId11" Type="http://schemas.openxmlformats.org/officeDocument/2006/relationships/tags" Target="../tags/tag14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image" Target="../media/image36.jpeg" /><Relationship Id="rId8" Type="http://schemas.openxmlformats.org/officeDocument/2006/relationships/tags" Target="../tags/tag138.xml" /><Relationship Id="rId9" Type="http://schemas.openxmlformats.org/officeDocument/2006/relationships/tags" Target="../tags/tag1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1.xml" /><Relationship Id="rId11" Type="http://schemas.openxmlformats.org/officeDocument/2006/relationships/tags" Target="../tags/tag152.xml" /><Relationship Id="rId12" Type="http://schemas.openxmlformats.org/officeDocument/2006/relationships/tags" Target="../tags/tag153.xml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15" Type="http://schemas.openxmlformats.org/officeDocument/2006/relationships/tags" Target="../tags/tag156.xml" /><Relationship Id="rId16" Type="http://schemas.openxmlformats.org/officeDocument/2006/relationships/tags" Target="../tags/tag157.xml" /><Relationship Id="rId17" Type="http://schemas.openxmlformats.org/officeDocument/2006/relationships/tags" Target="../tags/tag158.xml" /><Relationship Id="rId18" Type="http://schemas.openxmlformats.org/officeDocument/2006/relationships/tags" Target="../tags/tag159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tags" Target="../tags/tag147.xml" /><Relationship Id="rId6" Type="http://schemas.openxmlformats.org/officeDocument/2006/relationships/tags" Target="../tags/tag148.xml" /><Relationship Id="rId7" Type="http://schemas.openxmlformats.org/officeDocument/2006/relationships/image" Target="../media/image37.jpeg" /><Relationship Id="rId8" Type="http://schemas.openxmlformats.org/officeDocument/2006/relationships/tags" Target="../tags/tag149.xml" /><Relationship Id="rId9" Type="http://schemas.openxmlformats.org/officeDocument/2006/relationships/tags" Target="../tags/tag15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9.xml" /><Relationship Id="rId11" Type="http://schemas.openxmlformats.org/officeDocument/2006/relationships/tags" Target="../tags/tag170.xml" /><Relationship Id="rId12" Type="http://schemas.openxmlformats.org/officeDocument/2006/relationships/tags" Target="../tags/tag171.xml" /><Relationship Id="rId13" Type="http://schemas.openxmlformats.org/officeDocument/2006/relationships/tags" Target="../tags/tag172.xml" /><Relationship Id="rId14" Type="http://schemas.openxmlformats.org/officeDocument/2006/relationships/tags" Target="../tags/tag173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63.xml" /><Relationship Id="rId4" Type="http://schemas.openxmlformats.org/officeDocument/2006/relationships/tags" Target="../tags/tag164.xml" /><Relationship Id="rId5" Type="http://schemas.openxmlformats.org/officeDocument/2006/relationships/tags" Target="../tags/tag165.xml" /><Relationship Id="rId6" Type="http://schemas.openxmlformats.org/officeDocument/2006/relationships/tags" Target="../tags/tag166.xml" /><Relationship Id="rId7" Type="http://schemas.openxmlformats.org/officeDocument/2006/relationships/tags" Target="../tags/tag167.xml" /><Relationship Id="rId8" Type="http://schemas.openxmlformats.org/officeDocument/2006/relationships/tags" Target="../tags/tag168.xml" /><Relationship Id="rId9" Type="http://schemas.openxmlformats.org/officeDocument/2006/relationships/image" Target="../media/image38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Relationship Id="rId6" Type="http://schemas.openxmlformats.org/officeDocument/2006/relationships/tags" Target="../tags/tag180.xml" /><Relationship Id="rId7" Type="http://schemas.openxmlformats.org/officeDocument/2006/relationships/tags" Target="../tags/tag181.xml" /><Relationship Id="rId8" Type="http://schemas.openxmlformats.org/officeDocument/2006/relationships/tags" Target="../tags/tag182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3.xml" /><Relationship Id="rId11" Type="http://schemas.openxmlformats.org/officeDocument/2006/relationships/tags" Target="../tags/tag194.xml" /><Relationship Id="rId12" Type="http://schemas.openxmlformats.org/officeDocument/2006/relationships/tags" Target="../tags/tag195.xml" /><Relationship Id="rId13" Type="http://schemas.openxmlformats.org/officeDocument/2006/relationships/tags" Target="../tags/tag196.xml" /><Relationship Id="rId14" Type="http://schemas.openxmlformats.org/officeDocument/2006/relationships/tags" Target="../tags/tag197.xml" /><Relationship Id="rId15" Type="http://schemas.openxmlformats.org/officeDocument/2006/relationships/tags" Target="../tags/tag198.xml" /><Relationship Id="rId16" Type="http://schemas.openxmlformats.org/officeDocument/2006/relationships/tags" Target="../tags/tag199.xml" /><Relationship Id="rId17" Type="http://schemas.openxmlformats.org/officeDocument/2006/relationships/tags" Target="../tags/tag200.xml" /><Relationship Id="rId18" Type="http://schemas.openxmlformats.org/officeDocument/2006/relationships/tags" Target="../tags/tag201.xml" /><Relationship Id="rId19" Type="http://schemas.openxmlformats.org/officeDocument/2006/relationships/tags" Target="../tags/tag202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203.xml" /><Relationship Id="rId21" Type="http://schemas.openxmlformats.org/officeDocument/2006/relationships/tags" Target="../tags/tag204.xml" /><Relationship Id="rId22" Type="http://schemas.openxmlformats.org/officeDocument/2006/relationships/tags" Target="../tags/tag205.xml" /><Relationship Id="rId23" Type="http://schemas.openxmlformats.org/officeDocument/2006/relationships/tags" Target="../tags/tag206.xml" /><Relationship Id="rId24" Type="http://schemas.openxmlformats.org/officeDocument/2006/relationships/tags" Target="../tags/tag207.xml" /><Relationship Id="rId25" Type="http://schemas.openxmlformats.org/officeDocument/2006/relationships/tags" Target="../tags/tag208.xml" /><Relationship Id="rId26" Type="http://schemas.openxmlformats.org/officeDocument/2006/relationships/tags" Target="../tags/tag209.xml" /><Relationship Id="rId27" Type="http://schemas.openxmlformats.org/officeDocument/2006/relationships/tags" Target="../tags/tag210.xml" /><Relationship Id="rId28" Type="http://schemas.openxmlformats.org/officeDocument/2006/relationships/tags" Target="../tags/tag211.xml" /><Relationship Id="rId29" Type="http://schemas.openxmlformats.org/officeDocument/2006/relationships/tags" Target="../tags/tag212.xml" /><Relationship Id="rId3" Type="http://schemas.openxmlformats.org/officeDocument/2006/relationships/tags" Target="../tags/tag186.xml" /><Relationship Id="rId30" Type="http://schemas.openxmlformats.org/officeDocument/2006/relationships/tags" Target="../tags/tag213.xml" /><Relationship Id="rId31" Type="http://schemas.openxmlformats.org/officeDocument/2006/relationships/tags" Target="../tags/tag214.xml" /><Relationship Id="rId32" Type="http://schemas.openxmlformats.org/officeDocument/2006/relationships/tags" Target="../tags/tag215.xml" /><Relationship Id="rId33" Type="http://schemas.openxmlformats.org/officeDocument/2006/relationships/tags" Target="../tags/tag216.xml" /><Relationship Id="rId34" Type="http://schemas.openxmlformats.org/officeDocument/2006/relationships/tags" Target="../tags/tag217.xml" /><Relationship Id="rId4" Type="http://schemas.openxmlformats.org/officeDocument/2006/relationships/tags" Target="../tags/tag187.xml" /><Relationship Id="rId5" Type="http://schemas.openxmlformats.org/officeDocument/2006/relationships/tags" Target="../tags/tag188.xml" /><Relationship Id="rId6" Type="http://schemas.openxmlformats.org/officeDocument/2006/relationships/tags" Target="../tags/tag189.xml" /><Relationship Id="rId7" Type="http://schemas.openxmlformats.org/officeDocument/2006/relationships/tags" Target="../tags/tag190.xml" /><Relationship Id="rId8" Type="http://schemas.openxmlformats.org/officeDocument/2006/relationships/tags" Target="../tags/tag191.xml" /><Relationship Id="rId9" Type="http://schemas.openxmlformats.org/officeDocument/2006/relationships/tags" Target="../tags/tag19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9.jpeg" /><Relationship Id="rId11" Type="http://schemas.openxmlformats.org/officeDocument/2006/relationships/tags" Target="../tags/tag228.xml" /><Relationship Id="rId12" Type="http://schemas.openxmlformats.org/officeDocument/2006/relationships/tags" Target="../tags/tag229.xml" /><Relationship Id="rId13" Type="http://schemas.openxmlformats.org/officeDocument/2006/relationships/tags" Target="../tags/tag230.xml" /><Relationship Id="rId14" Type="http://schemas.openxmlformats.org/officeDocument/2006/relationships/tags" Target="../tags/tag231.xml" /><Relationship Id="rId15" Type="http://schemas.openxmlformats.org/officeDocument/2006/relationships/image" Target="../media/image40.png" /><Relationship Id="rId16" Type="http://schemas.openxmlformats.org/officeDocument/2006/relationships/tags" Target="../tags/tag232.xml" /><Relationship Id="rId17" Type="http://schemas.openxmlformats.org/officeDocument/2006/relationships/tags" Target="../tags/tag233.xml" /><Relationship Id="rId18" Type="http://schemas.openxmlformats.org/officeDocument/2006/relationships/tags" Target="../tags/tag234.xml" /><Relationship Id="rId19" Type="http://schemas.openxmlformats.org/officeDocument/2006/relationships/tags" Target="../tags/tag235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21.xml" /><Relationship Id="rId4" Type="http://schemas.openxmlformats.org/officeDocument/2006/relationships/tags" Target="../tags/tag222.xml" /><Relationship Id="rId5" Type="http://schemas.openxmlformats.org/officeDocument/2006/relationships/tags" Target="../tags/tag223.xml" /><Relationship Id="rId6" Type="http://schemas.openxmlformats.org/officeDocument/2006/relationships/tags" Target="../tags/tag224.xml" /><Relationship Id="rId7" Type="http://schemas.openxmlformats.org/officeDocument/2006/relationships/tags" Target="../tags/tag225.xml" /><Relationship Id="rId8" Type="http://schemas.openxmlformats.org/officeDocument/2006/relationships/tags" Target="../tags/tag226.xml" /><Relationship Id="rId9" Type="http://schemas.openxmlformats.org/officeDocument/2006/relationships/tags" Target="../tags/tag22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5.xml" /><Relationship Id="rId11" Type="http://schemas.openxmlformats.org/officeDocument/2006/relationships/tags" Target="../tags/tag246.xml" /><Relationship Id="rId12" Type="http://schemas.openxmlformats.org/officeDocument/2006/relationships/tags" Target="../tags/tag247.xml" /><Relationship Id="rId13" Type="http://schemas.openxmlformats.org/officeDocument/2006/relationships/tags" Target="../tags/tag248.xml" /><Relationship Id="rId14" Type="http://schemas.openxmlformats.org/officeDocument/2006/relationships/tags" Target="../tags/tag249.xml" /><Relationship Id="rId15" Type="http://schemas.openxmlformats.org/officeDocument/2006/relationships/tags" Target="../tags/tag250.xml" /><Relationship Id="rId16" Type="http://schemas.openxmlformats.org/officeDocument/2006/relationships/tags" Target="../tags/tag251.xml" /><Relationship Id="rId17" Type="http://schemas.openxmlformats.org/officeDocument/2006/relationships/tags" Target="../tags/tag252.xml" /><Relationship Id="rId18" Type="http://schemas.openxmlformats.org/officeDocument/2006/relationships/tags" Target="../tags/tag253.xml" /><Relationship Id="rId19" Type="http://schemas.openxmlformats.org/officeDocument/2006/relationships/tags" Target="../tags/tag254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55.xml" /><Relationship Id="rId21" Type="http://schemas.openxmlformats.org/officeDocument/2006/relationships/tags" Target="../tags/tag256.xml" /><Relationship Id="rId22" Type="http://schemas.openxmlformats.org/officeDocument/2006/relationships/tags" Target="../tags/tag257.xml" /><Relationship Id="rId23" Type="http://schemas.openxmlformats.org/officeDocument/2006/relationships/tags" Target="../tags/tag258.xml" /><Relationship Id="rId24" Type="http://schemas.openxmlformats.org/officeDocument/2006/relationships/tags" Target="../tags/tag259.xml" /><Relationship Id="rId25" Type="http://schemas.openxmlformats.org/officeDocument/2006/relationships/tags" Target="../tags/tag260.xml" /><Relationship Id="rId26" Type="http://schemas.openxmlformats.org/officeDocument/2006/relationships/tags" Target="../tags/tag261.xml" /><Relationship Id="rId27" Type="http://schemas.openxmlformats.org/officeDocument/2006/relationships/tags" Target="../tags/tag262.xml" /><Relationship Id="rId28" Type="http://schemas.openxmlformats.org/officeDocument/2006/relationships/tags" Target="../tags/tag263.xml" /><Relationship Id="rId29" Type="http://schemas.openxmlformats.org/officeDocument/2006/relationships/tags" Target="../tags/tag264.xml" /><Relationship Id="rId3" Type="http://schemas.openxmlformats.org/officeDocument/2006/relationships/tags" Target="../tags/tag239.xml" /><Relationship Id="rId4" Type="http://schemas.openxmlformats.org/officeDocument/2006/relationships/tags" Target="../tags/tag240.xml" /><Relationship Id="rId5" Type="http://schemas.openxmlformats.org/officeDocument/2006/relationships/tags" Target="../tags/tag241.xml" /><Relationship Id="rId6" Type="http://schemas.openxmlformats.org/officeDocument/2006/relationships/tags" Target="../tags/tag242.xml" /><Relationship Id="rId7" Type="http://schemas.openxmlformats.org/officeDocument/2006/relationships/image" Target="../media/image41.jpeg" /><Relationship Id="rId8" Type="http://schemas.openxmlformats.org/officeDocument/2006/relationships/tags" Target="../tags/tag243.xml" /><Relationship Id="rId9" Type="http://schemas.openxmlformats.org/officeDocument/2006/relationships/tags" Target="../tags/tag24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14.3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热机的效率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第十四章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内能的利用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14.3</a:t>
            </a:r>
            <a:r>
              <a:rPr lang="zh-CN" altLang="en-US" sz="100">
                <a:noFill/>
              </a:rPr>
              <a:t>热机的效率同步练习题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某种燃料完全燃烧放出的热量与其质量之比，叫做这种燃料的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，其单位是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，它是燃料的一种固有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，与燃料的质量、燃烧是否充分无关。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燃料完全燃烧放热公式：</a:t>
            </a:r>
            <a:r>
              <a:rPr lang="en-US" altLang="zh-CN" sz="100">
                <a:noFill/>
              </a:rPr>
              <a:t>$$Q_{</a:t>
            </a:r>
            <a:r>
              <a:rPr lang="zh-CN" altLang="en-US" sz="100">
                <a:noFill/>
              </a:rPr>
              <a:t>放</a:t>
            </a:r>
            <a:r>
              <a:rPr lang="en-US" altLang="zh-CN" sz="100">
                <a:noFill/>
              </a:rPr>
              <a:t>}=$$______</a:t>
            </a:r>
            <a:r>
              <a:rPr lang="zh-CN" altLang="en-US" sz="100">
                <a:noFill/>
              </a:rPr>
              <a:t>（固体、液体燃料）；对于气体燃料公式为</a:t>
            </a:r>
            <a:r>
              <a:rPr lang="en-US" altLang="zh-CN" sz="100">
                <a:noFill/>
              </a:rPr>
              <a:t>$$Q_{</a:t>
            </a:r>
            <a:r>
              <a:rPr lang="zh-CN" altLang="en-US" sz="100">
                <a:noFill/>
              </a:rPr>
              <a:t>放</a:t>
            </a:r>
            <a:r>
              <a:rPr lang="en-US" altLang="zh-CN" sz="100">
                <a:noFill/>
              </a:rPr>
              <a:t>}=Vq$$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热机效率是指热机用来做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的那部分能量，与燃料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放出的热量之比，热机效率的数值总是</a:t>
            </a:r>
            <a:r>
              <a:rPr lang="en-US" altLang="zh-CN" sz="100">
                <a:noFill/>
              </a:rPr>
              <a:t>______1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大于</a:t>
            </a:r>
            <a:r>
              <a:rPr lang="en-US" altLang="zh-CN" sz="100">
                <a:noFill/>
              </a:rPr>
              <a:t>”“</a:t>
            </a:r>
            <a:r>
              <a:rPr lang="zh-CN" altLang="en-US" sz="100">
                <a:noFill/>
              </a:rPr>
              <a:t>小于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等于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热机工作中，能量损失主要来自：废气带走大部分热量、机械散热、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摩擦消耗能量，提高热机效率的核心是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能量损耗。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关于燃料的热值，下列说法正确的是（）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燃料燃烧越充分，热值越大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燃料质量越大，热值越大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热值与燃料燃烧情况无关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未燃烧的燃料热值为</a:t>
            </a:r>
            <a:r>
              <a:rPr lang="en-US" altLang="zh-CN" sz="100">
                <a:noFill/>
              </a:rPr>
              <a:t>0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下列关于热机效率的说法正确的是（）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热机效率可以达到</a:t>
            </a:r>
            <a:r>
              <a:rPr lang="en-US" altLang="zh-CN" sz="100">
                <a:noFill/>
              </a:rPr>
              <a:t>100% B. </a:t>
            </a:r>
            <a:r>
              <a:rPr lang="zh-CN" altLang="en-US" sz="100">
                <a:noFill/>
              </a:rPr>
              <a:t>热机效率越高，能量利用率越高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热机功率越大，效率越高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效率越高的热机，做功越多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汽油的热值比酒精大，其含义是（）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汽油含有的热量更多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完全燃烧相同质量的汽油和酒精，汽油放热更多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汽油燃烧更充分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汽油储存的内能更大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下列措施中，不能提高热机效率的是（）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减少机械摩擦损耗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尽量让燃料充分燃烧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增大热机做功速度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回收利用废气余热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一台热机效率为</a:t>
            </a:r>
            <a:r>
              <a:rPr lang="en-US" altLang="zh-CN" sz="100">
                <a:noFill/>
              </a:rPr>
              <a:t>30%</a:t>
            </a:r>
            <a:r>
              <a:rPr lang="zh-CN" altLang="en-US" sz="100">
                <a:noFill/>
              </a:rPr>
              <a:t>，其物理意义是（）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30%</a:t>
            </a:r>
            <a:r>
              <a:rPr lang="zh-CN" altLang="en-US" sz="100">
                <a:noFill/>
              </a:rPr>
              <a:t>的燃料完全燃烧</a:t>
            </a:r>
            <a:r>
              <a:rPr lang="en-US" altLang="zh-CN" sz="100">
                <a:noFill/>
              </a:rPr>
              <a:t> B. 70%</a:t>
            </a:r>
            <a:r>
              <a:rPr lang="zh-CN" altLang="en-US" sz="100">
                <a:noFill/>
              </a:rPr>
              <a:t>的能量转化为有用功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燃料完全燃烧放出的热量有</a:t>
            </a:r>
            <a:r>
              <a:rPr lang="en-US" altLang="zh-CN" sz="100">
                <a:noFill/>
              </a:rPr>
              <a:t>30%</a:t>
            </a:r>
            <a:r>
              <a:rPr lang="zh-CN" altLang="en-US" sz="100">
                <a:noFill/>
              </a:rPr>
              <a:t>转化为有用功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以上说法都不对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三、实验与分析题（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结合热机效率相关知识，完成填空分析：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）燃料不完全燃烧时，实际放出的热量会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大于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小于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）理论放热，会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热机效率。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）热机工作时废气温度很高，会带走大量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，是热机能量损耗的主要原因。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）提高热机效率的两种常用方法：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已知酒精的热值</a:t>
            </a:r>
            <a:r>
              <a:rPr lang="en-US" altLang="zh-CN" sz="100">
                <a:noFill/>
              </a:rPr>
              <a:t>$$q=3.0\times10^{7}\text{J/kg}$$</a:t>
            </a:r>
            <a:r>
              <a:rPr lang="zh-CN" altLang="en-US" sz="100">
                <a:noFill/>
              </a:rPr>
              <a:t>，完全燃烧</a:t>
            </a:r>
            <a:r>
              <a:rPr lang="en-US" altLang="zh-CN" sz="100">
                <a:noFill/>
              </a:rPr>
              <a:t>0.2kg</a:t>
            </a:r>
            <a:r>
              <a:rPr lang="zh-CN" altLang="en-US" sz="100">
                <a:noFill/>
              </a:rPr>
              <a:t>酒精，求放出的总热量。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某汽油机完全燃烧</a:t>
            </a:r>
            <a:r>
              <a:rPr lang="en-US" altLang="zh-CN" sz="100">
                <a:noFill/>
              </a:rPr>
              <a:t>0.5kg</a:t>
            </a:r>
            <a:r>
              <a:rPr lang="zh-CN" altLang="en-US" sz="100">
                <a:noFill/>
              </a:rPr>
              <a:t>汽油，放出</a:t>
            </a:r>
            <a:r>
              <a:rPr lang="en-US" altLang="zh-CN" sz="100">
                <a:noFill/>
              </a:rPr>
              <a:t>$$2.3\times10^{7}\text{J}$$</a:t>
            </a:r>
            <a:r>
              <a:rPr lang="zh-CN" altLang="en-US" sz="100">
                <a:noFill/>
              </a:rPr>
              <a:t>的热量，其中有效利用的机械能为</a:t>
            </a:r>
            <a:r>
              <a:rPr lang="en-US" altLang="zh-CN" sz="100">
                <a:noFill/>
              </a:rPr>
              <a:t>$$6.9\times10^{6}\text{J}$$</a:t>
            </a:r>
            <a:r>
              <a:rPr lang="zh-CN" altLang="en-US" sz="100">
                <a:noFill/>
              </a:rPr>
              <a:t>，求该汽油机的热机效率。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为什么热机效率永远无法达到</a:t>
            </a:r>
            <a:r>
              <a:rPr lang="en-US" altLang="zh-CN" sz="100">
                <a:noFill/>
              </a:rPr>
              <a:t>100%</a:t>
            </a:r>
            <a:r>
              <a:rPr lang="zh-CN" altLang="en-US" sz="100">
                <a:noFill/>
              </a:rPr>
              <a:t>？请结合能量损耗的原因简要说明。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热值；</a:t>
            </a:r>
            <a:r>
              <a:rPr lang="en-US" altLang="zh-CN" sz="100">
                <a:noFill/>
              </a:rPr>
              <a:t>J/kg</a:t>
            </a:r>
            <a:r>
              <a:rPr lang="zh-CN" altLang="en-US" sz="100">
                <a:noFill/>
              </a:rPr>
              <a:t>；特性</a:t>
            </a:r>
            <a:r>
              <a:rPr lang="en-US" altLang="zh-CN" sz="100">
                <a:noFill/>
              </a:rPr>
              <a:t> 2. mq 3. </a:t>
            </a:r>
            <a:r>
              <a:rPr lang="zh-CN" altLang="en-US" sz="100">
                <a:noFill/>
              </a:rPr>
              <a:t>有用功；完全燃烧；小于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机械；减少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5.C 6.B 7.B 8.C 9.C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）小于；降低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）热量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）使燃料充分燃烧；减少机械摩擦和废气热量损耗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$$Q_{</a:t>
            </a:r>
            <a:r>
              <a:rPr lang="zh-CN" altLang="en-US" sz="100">
                <a:noFill/>
              </a:rPr>
              <a:t>放</a:t>
            </a:r>
            <a:r>
              <a:rPr lang="en-US" altLang="zh-CN" sz="100">
                <a:noFill/>
              </a:rPr>
              <a:t>}=mq=0.2\text{kg}\times3.0\times10^{7}\text{J/kg}=6\times10^{6}\text{J}$$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$$\eta=\frac{W_{</a:t>
            </a:r>
            <a:r>
              <a:rPr lang="zh-CN" altLang="en-US" sz="100">
                <a:noFill/>
              </a:rPr>
              <a:t>有</a:t>
            </a:r>
            <a:r>
              <a:rPr lang="en-US" altLang="zh-CN" sz="100">
                <a:noFill/>
              </a:rPr>
              <a:t>}}{Q_{</a:t>
            </a:r>
            <a:r>
              <a:rPr lang="zh-CN" altLang="en-US" sz="100">
                <a:noFill/>
              </a:rPr>
              <a:t>放</a:t>
            </a:r>
            <a:r>
              <a:rPr lang="en-US" altLang="zh-CN" sz="100">
                <a:noFill/>
              </a:rPr>
              <a:t>}}\times100\%=\frac{6.9\times10^{6}\text{J}}{2.3\times10^{7}\text{J}}\times100\%=30\%$$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答：热机工作过程中存在多种不可避免的能量损耗，包括废气带走大量热量、机械摩擦消耗能量、机身散热损失能量等，无法将燃料燃烧释放的所有热量全部转化为有用机械能，因此热机效率永远达不到</a:t>
            </a:r>
            <a:r>
              <a:rPr lang="en-US" altLang="zh-CN" sz="100">
                <a:noFill/>
              </a:rPr>
              <a:t>100%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热机的效率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6265" y="1779905"/>
            <a:ext cx="2825750" cy="1884680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503555" y="533400"/>
            <a:ext cx="828000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eaLnBrk="1" latinLnBrk="0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defRPr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内燃机中燃料能够完全燃烧吗？燃料燃烧放出的热量都分别流向哪了？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 bwMode="auto">
          <a:xfrm>
            <a:off x="5652770" y="1530027"/>
            <a:ext cx="1296000" cy="936000"/>
          </a:xfrm>
          <a:prstGeom prst="roundRect">
            <a:avLst/>
          </a:prstGeom>
          <a:solidFill>
            <a:srgbClr val="24908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燃料的</a:t>
            </a:r>
            <a:endParaRPr lang="zh-CN" alt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化学能</a:t>
            </a:r>
            <a:endParaRPr lang="zh-CN" alt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左箭头 4" title=""/>
          <p:cNvSpPr/>
          <p:nvPr>
            <p:custDataLst>
              <p:tags r:id="rId11"/>
            </p:custDataLst>
          </p:nvPr>
        </p:nvSpPr>
        <p:spPr>
          <a:xfrm>
            <a:off x="4754880" y="1648143"/>
            <a:ext cx="897890" cy="699770"/>
          </a:xfrm>
          <a:prstGeom prst="leftArrow">
            <a:avLst>
              <a:gd name="adj1" fmla="val 16238"/>
              <a:gd name="adj2" fmla="val 35929"/>
            </a:avLst>
          </a:prstGeom>
          <a:solidFill>
            <a:srgbClr val="5ABD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3592830" y="1644650"/>
            <a:ext cx="122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燃料无法完全燃烧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10" name="左箭头 7" title=""/>
          <p:cNvSpPr/>
          <p:nvPr>
            <p:custDataLst>
              <p:tags r:id="rId13"/>
            </p:custDataLst>
          </p:nvPr>
        </p:nvSpPr>
        <p:spPr>
          <a:xfrm rot="18960000">
            <a:off x="5078730" y="2324735"/>
            <a:ext cx="715645" cy="699770"/>
          </a:xfrm>
          <a:prstGeom prst="leftArrow">
            <a:avLst>
              <a:gd name="adj1" fmla="val 16238"/>
              <a:gd name="adj2" fmla="val 35929"/>
            </a:avLst>
          </a:prstGeom>
          <a:solidFill>
            <a:srgbClr val="B76B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4055745" y="2787650"/>
            <a:ext cx="12357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>
                <a:latin typeface="楷体" panose="02010609060101010101" charset="-122"/>
                <a:ea typeface="楷体"/>
                <a:sym typeface="+mn-ea"/>
              </a:rPr>
              <a:t>废气带走的能量</a:t>
            </a:r>
            <a:endParaRPr lang="zh-CN" altLang="en-US" sz="2000" b="1">
              <a:latin typeface="楷体" panose="02010609060101010101" charset="-122"/>
              <a:ea typeface="楷体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>
            <a:off x="7769225" y="1675448"/>
            <a:ext cx="97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>
                <a:latin typeface="楷体" panose="02010609060101010101" charset="-122"/>
                <a:ea typeface="楷体"/>
                <a:sym typeface="+mn-ea"/>
              </a:rPr>
              <a:t>克服摩擦做功</a:t>
            </a:r>
            <a:endParaRPr lang="zh-CN" altLang="en-US" sz="2000" b="1">
              <a:latin typeface="楷体" panose="02010609060101010101" charset="-122"/>
              <a:ea typeface="楷体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6"/>
            </p:custDataLst>
          </p:nvPr>
        </p:nvSpPr>
        <p:spPr>
          <a:xfrm>
            <a:off x="7379970" y="2644140"/>
            <a:ext cx="1476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b="1">
                <a:latin typeface="楷体" panose="02010609060101010101" charset="-122"/>
                <a:ea typeface="楷体"/>
              </a:rPr>
              <a:t>机器传热消耗的能量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7"/>
            </p:custDataLst>
          </p:nvPr>
        </p:nvSpPr>
        <p:spPr>
          <a:xfrm>
            <a:off x="5745480" y="3189605"/>
            <a:ext cx="122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>
                <a:latin typeface="楷体" panose="02010609060101010101" charset="-122"/>
                <a:ea typeface="楷体"/>
                <a:sym typeface="+mn-ea"/>
              </a:rPr>
              <a:t>做有用功的能量</a:t>
            </a:r>
            <a:endParaRPr lang="zh-CN" altLang="en-US" sz="2000" b="1">
              <a:latin typeface="楷体" panose="02010609060101010101" charset="-122"/>
              <a:ea typeface="楷体"/>
              <a:sym typeface="+mn-ea"/>
            </a:endParaRPr>
          </a:p>
        </p:txBody>
      </p:sp>
      <p:sp>
        <p:nvSpPr>
          <p:cNvPr id="15" name="左箭头 12" title=""/>
          <p:cNvSpPr/>
          <p:nvPr>
            <p:custDataLst>
              <p:tags r:id="rId18"/>
            </p:custDataLst>
          </p:nvPr>
        </p:nvSpPr>
        <p:spPr>
          <a:xfrm flipH="1">
            <a:off x="6948805" y="1648143"/>
            <a:ext cx="897890" cy="699770"/>
          </a:xfrm>
          <a:prstGeom prst="leftArrow">
            <a:avLst>
              <a:gd name="adj1" fmla="val 16238"/>
              <a:gd name="adj2" fmla="val 3592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左箭头 13" title=""/>
          <p:cNvSpPr/>
          <p:nvPr>
            <p:custDataLst>
              <p:tags r:id="rId19"/>
            </p:custDataLst>
          </p:nvPr>
        </p:nvSpPr>
        <p:spPr>
          <a:xfrm rot="2640000" flipH="1">
            <a:off x="6802120" y="2324735"/>
            <a:ext cx="715645" cy="699770"/>
          </a:xfrm>
          <a:prstGeom prst="leftArrow">
            <a:avLst>
              <a:gd name="adj1" fmla="val 16238"/>
              <a:gd name="adj2" fmla="val 35929"/>
            </a:avLst>
          </a:prstGeom>
          <a:solidFill>
            <a:srgbClr val="FFE22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左箭头 15" title=""/>
          <p:cNvSpPr/>
          <p:nvPr>
            <p:custDataLst>
              <p:tags r:id="rId20"/>
            </p:custDataLst>
          </p:nvPr>
        </p:nvSpPr>
        <p:spPr>
          <a:xfrm rot="16200000">
            <a:off x="5957570" y="2468245"/>
            <a:ext cx="704215" cy="699770"/>
          </a:xfrm>
          <a:prstGeom prst="leftArrow">
            <a:avLst>
              <a:gd name="adj1" fmla="val 16238"/>
              <a:gd name="adj2" fmla="val 35929"/>
            </a:avLst>
          </a:prstGeom>
          <a:solidFill>
            <a:srgbClr val="FE701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 title=""/>
          <p:cNvGrpSpPr/>
          <p:nvPr>
            <p:custDataLst>
              <p:tags r:id="rId21"/>
            </p:custDataLst>
          </p:nvPr>
        </p:nvGrpSpPr>
        <p:grpSpPr>
          <a:xfrm>
            <a:off x="6886547" y="3862070"/>
            <a:ext cx="1970149" cy="1080770"/>
            <a:chOff x="6341" y="6376"/>
            <a:chExt cx="2712" cy="1702"/>
          </a:xfrm>
          <a:solidFill>
            <a:srgbClr val="249087"/>
          </a:solidFill>
        </p:grpSpPr>
        <p:sp>
          <p:nvSpPr>
            <p:cNvPr id="22" name="矩形 21"/>
            <p:cNvSpPr/>
            <p:nvPr>
              <p:custDataLst>
                <p:tags r:id="rId22"/>
              </p:custDataLst>
            </p:nvPr>
          </p:nvSpPr>
          <p:spPr bwMode="auto">
            <a:xfrm>
              <a:off x="6341" y="6376"/>
              <a:ext cx="2711" cy="1702"/>
            </a:xfrm>
            <a:prstGeom prst="rect">
              <a:avLst/>
            </a:prstGeom>
            <a:grpFill/>
            <a:ln w="9525">
              <a:noFill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t">
              <a:noAutofit/>
            </a:bodyPr>
            <a:lstStyle/>
            <a:p>
              <a:pPr marL="0" lvl="0" indent="0" algn="l" eaLnBrk="1" latinLnBrk="0" hangingPunct="1">
                <a:lnSpc>
                  <a:spcPct val="100000"/>
                </a:lnSpc>
                <a:buClrTx/>
                <a:buSzTx/>
                <a:defRPr/>
              </a:pPr>
              <a:endParaRPr lang="zh-CN" altLang="en-US" sz="2400" b="1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23"/>
              </p:custDataLst>
            </p:nvPr>
          </p:nvSpPr>
          <p:spPr>
            <a:xfrm>
              <a:off x="7520" y="6376"/>
              <a:ext cx="1533" cy="878"/>
            </a:xfrm>
            <a:prstGeom prst="rect">
              <a:avLst/>
            </a:prstGeom>
            <a:grpFill/>
          </p:spPr>
          <p:txBody>
            <a:bodyPr wrap="square" rtlCol="0">
              <a:noAutofit/>
            </a:bodyPr>
            <a:lstStyle/>
            <a:p>
              <a:r>
                <a: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W</a:t>
              </a:r>
              <a:r>
                <a:rPr lang="zh-CN" altLang="en-US" sz="2800" baseline="-25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有用</a:t>
              </a:r>
              <a:endParaRPr lang="zh-CN" altLang="en-US" sz="28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24"/>
              </p:custDataLst>
            </p:nvPr>
          </p:nvSpPr>
          <p:spPr>
            <a:xfrm>
              <a:off x="7677" y="7148"/>
              <a:ext cx="1154" cy="855"/>
            </a:xfrm>
            <a:prstGeom prst="rect">
              <a:avLst/>
            </a:prstGeom>
            <a:grpFill/>
          </p:spPr>
          <p:txBody>
            <a:bodyPr wrap="square" rtlCol="0">
              <a:noAutofit/>
            </a:bodyPr>
            <a:lstStyle/>
            <a:p>
              <a:pPr marL="0" indent="0" latinLnBrk="0"/>
              <a:r>
                <a: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Q</a:t>
              </a:r>
              <a:r>
                <a:rPr lang="zh-CN" altLang="en-US" sz="2800" baseline="-25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放</a:t>
              </a:r>
              <a:endParaRPr lang="zh-CN" altLang="en-US" sz="28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25" name="直接连接符 24"/>
            <p:cNvCxnSpPr>
              <a:stCxn id="26" idx="3"/>
            </p:cNvCxnSpPr>
            <p:nvPr>
              <p:custDataLst>
                <p:tags r:id="rId25"/>
              </p:custDataLst>
            </p:nvPr>
          </p:nvCxnSpPr>
          <p:spPr>
            <a:xfrm>
              <a:off x="7676" y="7198"/>
              <a:ext cx="1087" cy="0"/>
            </a:xfrm>
            <a:prstGeom prst="lin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546" y="6787"/>
              <a:ext cx="1130" cy="8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η</a:t>
              </a:r>
              <a:r>
                <a:rPr lang="en-US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＝</a:t>
              </a:r>
              <a:endPara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27" name="云形标注 25" title=""/>
          <p:cNvSpPr/>
          <p:nvPr>
            <p:custDataLst>
              <p:tags r:id="rId27"/>
            </p:custDataLst>
          </p:nvPr>
        </p:nvSpPr>
        <p:spPr>
          <a:xfrm>
            <a:off x="395605" y="1059815"/>
            <a:ext cx="3276000" cy="1042670"/>
          </a:xfrm>
          <a:prstGeom prst="cloudCallout">
            <a:avLst>
              <a:gd name="adj1" fmla="val 5300"/>
              <a:gd name="adj2" fmla="val 89646"/>
            </a:avLst>
          </a:prstGeom>
          <a:solidFill>
            <a:schemeClr val="bg1"/>
          </a:solidFill>
          <a:ln>
            <a:solidFill>
              <a:srgbClr val="2490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机器的效率能达到</a:t>
            </a:r>
            <a:r>
              <a:rPr lang="en-US" altLang="zh-CN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100%</a:t>
            </a:r>
            <a:r>
              <a:rPr lang="zh-CN" altLang="en-US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吗？</a:t>
            </a:r>
            <a:endParaRPr lang="zh-CN" altLang="en-US" sz="2200" b="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8" name="矩形 27" title=""/>
          <p:cNvSpPr/>
          <p:nvPr>
            <p:custDataLst>
              <p:tags r:id="rId28"/>
            </p:custDataLst>
          </p:nvPr>
        </p:nvSpPr>
        <p:spPr bwMode="auto">
          <a:xfrm>
            <a:off x="596265" y="3956685"/>
            <a:ext cx="5476240" cy="82994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热机的效率：</a:t>
            </a:r>
            <a:r>
              <a:rPr sz="2400" b="1" err="1">
                <a:solidFill>
                  <a:srgbClr val="249087"/>
                </a:solidFill>
                <a:ea typeface="微软雅黑" panose="020b0503020204020204" charset="-122"/>
                <a:sym typeface="+mn-ea"/>
              </a:rPr>
              <a:t>用来做有用功的</a:t>
            </a:r>
            <a:r>
              <a:rPr lang="zh-CN" sz="2400" b="1" err="1">
                <a:solidFill>
                  <a:srgbClr val="249087"/>
                </a:solidFill>
                <a:ea typeface="微软雅黑" panose="020b0503020204020204" charset="-122"/>
                <a:sym typeface="+mn-ea"/>
              </a:rPr>
              <a:t>这</a:t>
            </a:r>
            <a:r>
              <a:rPr sz="2400" b="1" err="1">
                <a:solidFill>
                  <a:srgbClr val="249087"/>
                </a:solidFill>
                <a:ea typeface="微软雅黑" panose="020b0503020204020204" charset="-122"/>
                <a:sym typeface="+mn-ea"/>
              </a:rPr>
              <a:t>部分能量</a:t>
            </a:r>
            <a:r>
              <a:rPr sz="2400" err="1">
                <a:ea typeface="微软雅黑" panose="020b0503020204020204" charset="-122"/>
                <a:sym typeface="+mn-ea"/>
              </a:rPr>
              <a:t>，与燃料</a:t>
            </a:r>
            <a:r>
              <a:rPr sz="2400" b="1" err="1">
                <a:solidFill>
                  <a:srgbClr val="249087"/>
                </a:solidFill>
                <a:ea typeface="微软雅黑" panose="020b0503020204020204" charset="-122"/>
                <a:sym typeface="+mn-ea"/>
              </a:rPr>
              <a:t>完全燃烧</a:t>
            </a:r>
            <a:r>
              <a:rPr sz="2400" err="1">
                <a:ea typeface="微软雅黑" panose="020b0503020204020204" charset="-122"/>
                <a:sym typeface="+mn-ea"/>
              </a:rPr>
              <a:t>放</a:t>
            </a:r>
            <a:r>
              <a:rPr lang="zh-CN" sz="2400" err="1">
                <a:ea typeface="微软雅黑" panose="020b0503020204020204" charset="-122"/>
                <a:sym typeface="+mn-ea"/>
              </a:rPr>
              <a:t>出</a:t>
            </a:r>
            <a:r>
              <a:rPr sz="2400" err="1">
                <a:ea typeface="微软雅黑" panose="020b0503020204020204" charset="-122"/>
                <a:sym typeface="+mn-ea"/>
              </a:rPr>
              <a:t>的</a:t>
            </a:r>
            <a:r>
              <a:rPr lang="zh-CN" sz="2400" err="1">
                <a:ea typeface="微软雅黑" panose="020b0503020204020204" charset="-122"/>
                <a:sym typeface="+mn-ea"/>
              </a:rPr>
              <a:t>热</a:t>
            </a:r>
            <a:r>
              <a:rPr sz="2400" err="1">
                <a:ea typeface="微软雅黑" panose="020b0503020204020204" charset="-122"/>
                <a:sym typeface="+mn-ea"/>
              </a:rPr>
              <a:t>量之比。</a:t>
            </a:r>
            <a:endParaRPr sz="2400"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  <p:bldP spid="11" grpId="0"/>
      <p:bldP spid="12" grpId="0"/>
      <p:bldP spid="13" grpId="0"/>
      <p:bldP spid="14" grpId="0"/>
      <p:bldP spid="15" grpId="0" animBg="1"/>
      <p:bldP spid="19" grpId="0" animBg="1"/>
      <p:bldP spid="20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热机的效率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2267585" y="749300"/>
            <a:ext cx="3646170" cy="1820545"/>
            <a:chOff x="3571" y="1180"/>
            <a:chExt cx="5742" cy="2867"/>
          </a:xfrm>
        </p:grpSpPr>
        <p:pic>
          <p:nvPicPr>
            <p:cNvPr id="6" name="图片 77827" descr="汽油机41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8"/>
            <a:stretch>
              <a:fillRect/>
            </a:stretch>
          </p:blipFill>
          <p:spPr bwMode="auto">
            <a:xfrm>
              <a:off x="4365" y="1180"/>
              <a:ext cx="4600" cy="2190"/>
            </a:xfrm>
            <a:prstGeom prst="rect">
              <a:avLst/>
            </a:prstGeom>
            <a:noFill/>
            <a:ln w="19050"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矩形 6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571" y="3419"/>
              <a:ext cx="5742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000" b="1"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 汽油机效率 20%~</a:t>
              </a:r>
              <a:r>
                <a:rPr lang="en-US" altLang="zh-CN" sz="2000" b="1"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4</a:t>
              </a:r>
              <a:r>
                <a:rPr lang="zh-CN" altLang="en-US" sz="2000" b="1"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0%</a:t>
              </a:r>
              <a:endParaRPr lang="zh-CN" altLang="en-US" sz="2000" b="1">
                <a:latin typeface="Times New Roman"/>
                <a:ea typeface="楷体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85884" y="607695"/>
            <a:ext cx="2610485" cy="1964055"/>
            <a:chOff x="135" y="1444"/>
            <a:chExt cx="4111" cy="3093"/>
          </a:xfrm>
        </p:grpSpPr>
        <p:sp>
          <p:nvSpPr>
            <p:cNvPr id="9" name="矩形 8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35" y="3907"/>
              <a:ext cx="4111" cy="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000" b="1">
                  <a:solidFill>
                    <a:schemeClr val="tx1"/>
                  </a:solidFill>
                  <a:latin typeface="Times New Roman"/>
                  <a:ea typeface="楷体"/>
                  <a:cs typeface="Times New Roman" panose="02020603050405020304" charset="0"/>
                </a:rPr>
                <a:t> 蒸汽机效率</a:t>
              </a:r>
              <a:r>
                <a:rPr lang="en-US" altLang="zh-CN" sz="2000" b="1">
                  <a:solidFill>
                    <a:schemeClr val="tx1"/>
                  </a:solidFill>
                  <a:latin typeface="Times New Roman"/>
                  <a:ea typeface="楷体"/>
                  <a:cs typeface="Times New Roman" panose="02020603050405020304" charset="0"/>
                </a:rPr>
                <a:t>6%~15%</a:t>
              </a:r>
              <a:endParaRPr lang="en-US" altLang="zh-CN" sz="2000" b="1">
                <a:solidFill>
                  <a:schemeClr val="tx1"/>
                </a:solidFill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pic>
          <p:nvPicPr>
            <p:cNvPr id="10" name="Picture 4" descr="https://timgsa.baidu.com/timg?image&amp;quality=80&amp;size=b9999_10000&amp;sec=1594036257910&amp;di=c98ca14de1cd67c71068cff8883506f9&amp;imgtype=0&amp;src=http%3A%2F%2Fwww.hlbrdaily.com.cn%2Fuploadfile%2F201805%2F7%2F954533457.jpg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 bwMode="auto">
            <a:xfrm>
              <a:off x="819" y="1444"/>
              <a:ext cx="2979" cy="2354"/>
            </a:xfrm>
            <a:prstGeom prst="rect">
              <a:avLst/>
            </a:prstGeom>
            <a:noFill/>
            <a:ln w="19050"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1" name="组合 10" title=""/>
          <p:cNvGrpSpPr/>
          <p:nvPr>
            <p:custDataLst>
              <p:tags r:id="rId15"/>
            </p:custDataLst>
          </p:nvPr>
        </p:nvGrpSpPr>
        <p:grpSpPr>
          <a:xfrm>
            <a:off x="5796280" y="749300"/>
            <a:ext cx="3282315" cy="1820545"/>
            <a:chOff x="9128" y="1180"/>
            <a:chExt cx="5169" cy="2867"/>
          </a:xfrm>
        </p:grpSpPr>
        <p:sp>
          <p:nvSpPr>
            <p:cNvPr id="12" name="矩形 11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9128" y="3419"/>
              <a:ext cx="5169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000" b="1"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柴油机效率30%~45%</a:t>
              </a:r>
              <a:endParaRPr lang="zh-CN" altLang="en-US" sz="2000" b="1">
                <a:latin typeface="Times New Roman"/>
                <a:ea typeface="楷体"/>
                <a:cs typeface="Times New Roman" panose="02020603050405020304" charset="0"/>
                <a:sym typeface="+mn-ea"/>
              </a:endParaRPr>
            </a:p>
          </p:txBody>
        </p:sp>
        <p:pic>
          <p:nvPicPr>
            <p:cNvPr id="13" name="Picture 2" descr="https://timgsa.baidu.com/timg?image&amp;quality=80&amp;size=b9999_10000&amp;sec=1594036188479&amp;di=4bd10535f4447148914ff9936326ba77&amp;imgtype=0&amp;src=http%3A%2F%2Fimg.mp.sohu.com%2Fupload%2F20170809%2F2c629336a89d4c4cacf0ab4b1d3f0eef_th.png"/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 bwMode="auto">
            <a:xfrm>
              <a:off x="9541" y="1180"/>
              <a:ext cx="4416" cy="2190"/>
            </a:xfrm>
            <a:prstGeom prst="rect">
              <a:avLst/>
            </a:prstGeom>
            <a:noFill/>
            <a:ln w="19050"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4" name="矩形 78856" title="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115760" y="2615410"/>
            <a:ext cx="697166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t"/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如何提高热机效率，节约能源，减少污染？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080995" y="3050670"/>
            <a:ext cx="6299200" cy="1753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1.</a:t>
            </a: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提高燃料利用率，使燃料充分燃烧；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2.</a:t>
            </a: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改进热机，减少各种能量损失，提高效率；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3.</a:t>
            </a: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利用废气的能量，提高燃料的利用率。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热机的效率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059895" y="681355"/>
            <a:ext cx="20796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从火车到火箭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5710" y="1352705"/>
            <a:ext cx="2825289" cy="2592180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236762" y="4011850"/>
            <a:ext cx="3111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“中国航天之父”钱学森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pic>
        <p:nvPicPr>
          <p:cNvPr id="8" name="从火车到火箭" title="">
            <a:hlinkClick action="ppaction://media"/>
          </p:cNvPr>
          <p:cNvPicPr>
            <a:picLocks noChangeAspect="1"/>
          </p:cNvPicPr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39970" y="1352705"/>
            <a:ext cx="4671174" cy="2627535"/>
          </a:xfrm>
          <a:prstGeom prst="rect">
            <a:avLst/>
          </a:prstGeom>
        </p:spPr>
      </p:pic>
      <p:sp>
        <p:nvSpPr>
          <p:cNvPr id="9" name="Rectangle 3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508064" y="4011850"/>
            <a:ext cx="2376165" cy="4524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16" tIns="45708" rIns="91416" bIns="45708" numCol="1" anchor="ctr" anchorCtr="0" compatLnSpc="1">
            <a:spAutoFit/>
          </a:bodyPr>
          <a:lstStyle/>
          <a:p>
            <a:pPr marL="0" lvl="0" eaLnBrk="1" latinLnBrk="0" hangingPunct="1">
              <a:lnSpc>
                <a:spcPct val="130000"/>
              </a:lnSpc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视频  从火车到火箭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e5c973f20?vcp=1&amp;vis=1&amp;pid=567949eb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99899"/>
            <a:ext cx="8064504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在跨学科实践活动中，小华调查“家用燃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料的变迁与合理使用”时发现，爷爷小时候使用木柴作为家用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燃料；爸爸、妈妈小时候用煤，之后用液化气；如今小华家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使用天然气为家用燃料，主要是天然气的(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1_1#e5c973f20?vcp=1&amp;vis=1&amp;pid=567949eb5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945619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_1#e5c973f20.bracket?vcp=1&amp;vis=1&amp;pid=567949eb5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6271165" y="2564869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C_4_BD.1_2#e5c973f20.choices?vcp=1&amp;vis=1&amp;pid=567949eb5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3094586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密度较大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热值较大</a:t>
            </a:r>
            <a:endParaRPr lang="en-US" altLang="zh-CN" sz="2400"/>
          </a:p>
          <a:p>
            <a:pPr latinLnBrk="1">
              <a:lnSpc>
                <a:spcPts val="42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比热容较大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沸点较高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3_1#034be98b2?vcp=1&amp;vis=1&amp;pid=567949eb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37759"/>
                <a:ext cx="8065008" cy="19797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200"/>
                  </a:lnSpc>
                </a:pP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［多选］汽油的热值为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2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。这个数值究竟有多大？</a:t>
                </a:r>
                <a:endParaRPr lang="en-US" altLang="zh-CN" sz="22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有人通过一个具体例子来认识汽油热值的大小：现有一个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2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中学生，从大厦的1楼步行至11楼（走了10层楼），每层楼的层高</a:t>
                </a:r>
                <a:endParaRPr lang="en-US" altLang="zh-CN" sz="22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，如果质量为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的汽油完全燃烧放出的热量和中学生克服重</a:t>
                </a:r>
                <a:endParaRPr lang="en-US" altLang="zh-CN" sz="22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000"/>
                  </a:lnSpc>
                </a:pP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力做的功大小相等，下列说法正确的是</a:t>
                </a:r>
                <a:r>
                  <a:rPr lang="zh-CN" altLang="en-US" sz="2200" b="0" i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34" charset="-122"/>
                    <a:cs typeface="Cambria Math" panose="02040503050406030204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  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200"/>
              </a:p>
            </p:txBody>
          </p:sp>
        </mc:Choice>
        <mc:Fallback>
          <p:sp>
            <p:nvSpPr>
              <p:cNvPr id="2" name="QC_4_BD.3_1#034be98b2?vcp=1&amp;vis=1&amp;pid=567949eb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37759"/>
                <a:ext cx="8065008" cy="1979740"/>
              </a:xfrm>
              <a:prstGeom prst="rect">
                <a:avLst/>
              </a:prstGeom>
              <a:blipFill rotWithShape="1">
                <a:blip r:embed="rId6"/>
                <a:stretch>
                  <a:fillRect l="-5" t="-28" r="3" b="-13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4_1#034be98b2.bracket?vcp=1&amp;vis=1&amp;pid=567949eb5&amp;color=0,0,0&amp;vpa=2&amp;vtp=1&amp;bbb=1" title=""/>
          <p:cNvSpPr/>
          <p:nvPr>
            <p:custDataLst>
              <p:tags r:id="rId7"/>
            </p:custDataLst>
          </p:nvPr>
        </p:nvSpPr>
        <p:spPr>
          <a:xfrm>
            <a:off x="7260971" y="2149834"/>
            <a:ext cx="776288" cy="35775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000"/>
              </a:lnSpc>
            </a:pPr>
            <a:r>
              <a:rPr lang="en-US" altLang="zh-CN" sz="22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BCD</a:t>
            </a:r>
            <a:endParaRPr lang="en-US" altLang="zh-CN" sz="2200"/>
          </a:p>
        </p:txBody>
      </p:sp>
      <mc:AlternateContent>
        <mc:Choice Requires="a14">
          <p:sp>
            <p:nvSpPr>
              <p:cNvPr id="4" name="QC_4_BD.3_2#034be98b2.choices?vcp=1&amp;vis=1&amp;pid=567949eb5&amp;color=0,0,0&amp;vtp=1&amp;bbb=1&amp;h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511338"/>
                <a:ext cx="8065008" cy="19742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200"/>
                  </a:lnSpc>
                </a:pP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汽油的热值为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2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，表示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汽油燃烧放出的热量为</a:t>
                </a:r>
                <a:endParaRPr lang="en-US" altLang="zh-CN" sz="22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2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200"/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汽油的热值与汽油的质量和燃烧放出的热量均无关</a:t>
                </a:r>
                <a:endParaRPr lang="en-US" altLang="zh-CN" sz="2200"/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该中学生克服重力做了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2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的功</a:t>
                </a:r>
                <a:endParaRPr lang="en-US" altLang="zh-CN" sz="2200"/>
              </a:p>
              <a:p>
                <a:pPr latinLnBrk="1">
                  <a:lnSpc>
                    <a:spcPts val="3000"/>
                  </a:lnSpc>
                </a:pP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通过计算可知汽油的质量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2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39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3_2#034be98b2.choices?vcp=1&amp;vis=1&amp;pid=567949eb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511338"/>
                <a:ext cx="8065008" cy="1974215"/>
              </a:xfrm>
              <a:prstGeom prst="rect">
                <a:avLst/>
              </a:prstGeom>
              <a:blipFill rotWithShape="1">
                <a:blip r:embed="rId10"/>
                <a:stretch>
                  <a:fillRect l="-5" t="-28" r="3" b="-16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1709400" y="10248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5_1#e8345bc45?vcp=1&amp;vis=1&amp;pid=567949eb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4504" cy="20176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我国研制的全球首款本体热效率达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09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的柴油机正式亮相世界内燃机大会，刷新了柴油机热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效率的世界纪录。与普通柴油机平均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%∼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的热效率水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平相比，下列关于该款柴油机说法正确的是(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5_1#e8345bc45?vcp=1&amp;vis=1&amp;pid=567949eb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4504" cy="2017649"/>
              </a:xfrm>
              <a:prstGeom prst="rect">
                <a:avLst/>
              </a:prstGeom>
              <a:blipFill rotWithShape="1">
                <a:blip r:embed="rId6"/>
                <a:stretch>
                  <a:fillRect l="-5" t="-19" r="-483" b="-2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5_1#e8345bc45?vcp=1&amp;vis=1&amp;pid=567949eb5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6243" y="429768"/>
            <a:ext cx="25603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6_1#e8345bc45.bracket?vcp=1&amp;vis=1&amp;pid=567949eb5&amp;color=0,0,0&amp;vpa=3&amp;vtp=1" title=""/>
          <p:cNvSpPr/>
          <p:nvPr>
            <p:custDataLst>
              <p:tags r:id="rId9"/>
            </p:custDataLst>
          </p:nvPr>
        </p:nvSpPr>
        <p:spPr>
          <a:xfrm>
            <a:off x="6563264" y="1961388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5_2#e8345bc45.choices?vcp=1&amp;vis=1&amp;pid=567949eb5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407412"/>
                <a:ext cx="8065008" cy="20176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消耗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柴油，该柴油机内能转化为机械能更多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消耗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柴油，该柴油机释放的热量更多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该柴油机工作时消耗的燃料一定更少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消耗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柴油，该柴油机由于摩擦损失的能量一定更少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5_2#e8345bc45.choices?vcp=1&amp;vis=1&amp;pid=567949eb5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407412"/>
                <a:ext cx="8065008" cy="2017649"/>
              </a:xfrm>
              <a:prstGeom prst="rect">
                <a:avLst/>
              </a:prstGeom>
              <a:blipFill rotWithShape="1">
                <a:blip r:embed="rId12"/>
                <a:stretch>
                  <a:fillRect l="-5" t="-6" r="3" b="-25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7_1#aa1817e62?vcp=1&amp;vis=1&amp;pid=567949eb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8333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如图所示的为热机工作时的能量流向示意图，则热机的效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率可以表示为(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7_2#aa1817e62?vcp=1&amp;vis=1&amp;pid=567949eb5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06758" y="1369250"/>
            <a:ext cx="2939628" cy="179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8_1#aa1817e62.bracket?vcp=1&amp;vis=1&amp;pid=567949eb5&amp;color=0,0,0&amp;vpa=4&amp;vtp=1" title=""/>
          <p:cNvSpPr/>
          <p:nvPr>
            <p:custDataLst>
              <p:tags r:id="rId7"/>
            </p:custDataLst>
          </p:nvPr>
        </p:nvSpPr>
        <p:spPr>
          <a:xfrm>
            <a:off x="2613564" y="834707"/>
            <a:ext cx="423863" cy="392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7_3#aa1817e62.choices?vcp=1&amp;vis=1&amp;pid=567949eb5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3290522"/>
                <a:ext cx="8065008" cy="1219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9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η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3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E</m:t>
                          </m:r>
                        </m:den>
                      </m:f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η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E</m:t>
                          </m:r>
                        </m:den>
                      </m:f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7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η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3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E</m:t>
                          </m:r>
                        </m:den>
                      </m:f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η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E</m:t>
                          </m:r>
                        </m:den>
                      </m:f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7_3#aa1817e62.choices?vcp=1&amp;vis=1&amp;pid=567949eb5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3290522"/>
                <a:ext cx="8065008" cy="1219200"/>
              </a:xfrm>
              <a:prstGeom prst="rect">
                <a:avLst/>
              </a:prstGeom>
              <a:blipFill rotWithShape="1">
                <a:blip r:embed="rId10"/>
                <a:stretch>
                  <a:fillRect l="-5" t="-48" r="3" b="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9_1#e4cd5ba2b?vcp=1&amp;vis=1&amp;pid=567949eb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16676"/>
                <a:ext cx="8065008" cy="2155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5.某小轿车在一段平直的公路上匀速行驶，已知这段过程小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轿车牵引力所做的有用功为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6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，这段过程消耗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的燃油，其中，燃油的热值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q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,假设燃油完全燃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烧，则：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O_4_BD.9_1#e4cd5ba2b?vcp=1&amp;vis=1&amp;pid=567949eb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16676"/>
                <a:ext cx="8065008" cy="2155190"/>
              </a:xfrm>
              <a:prstGeom prst="rect">
                <a:avLst/>
              </a:prstGeom>
              <a:blipFill rotWithShape="1">
                <a:blip r:embed="rId6"/>
                <a:stretch>
                  <a:fillRect l="-5" t="-20" r="-863" b="-25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BD.10_1#442ee7bdc?vcp=1&amp;vis=1&amp;pid=e4cd5ba2b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710791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（1）该小轿车的热机效率为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AN.11_1#442ee7bdc.blank?vcp=1&amp;vis=1&amp;pid=e4cd5ba2b&amp;color=0,0,0&amp;vpa=5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4347908" y="2766798"/>
                <a:ext cx="763588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11_1#442ee7bdc.blank?vcp=1&amp;vis=1&amp;pid=e4cd5ba2b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4347908" y="2766798"/>
                <a:ext cx="763588" cy="353441"/>
              </a:xfrm>
              <a:prstGeom prst="rect">
                <a:avLst/>
              </a:prstGeom>
              <a:blipFill rotWithShape="1">
                <a:blip r:embed="rId10"/>
                <a:stretch>
                  <a:fillRect l="-8" t="-29" r="50" b="-77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5_AS.12_1#442ee7bdc?vcp=1&amp;vis=1&amp;pid=e4cd5ba2b&amp;color=0,0,0&amp;vtp=1&amp;bbb=1&amp;h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3199043"/>
                <a:ext cx="8065008" cy="13335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放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油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q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9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小轿车的热机效率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η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W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aseline="-10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有用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Q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aseline="-10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放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6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6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7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J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5" name="QB_5_AS.12_1#442ee7bdc?vcp=1&amp;vis=1&amp;pid=e4cd5ba2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3199043"/>
                <a:ext cx="8065008" cy="1333500"/>
              </a:xfrm>
              <a:prstGeom prst="rect">
                <a:avLst/>
              </a:prstGeom>
              <a:blipFill rotWithShape="1">
                <a:blip r:embed="rId13"/>
                <a:stretch>
                  <a:fillRect l="-5" t="-41" r="3" b="-11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13_1#e087b212b?vcp=1&amp;vis=1&amp;pid=e4cd5ba2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81611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（2）为了节约能源，需要提高热机效率。关于提高热机效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率的方法，下列说法正确的是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C_5_AN.14_1#e087b212b.blank?vcp=1&amp;vis=1&amp;pid=e4cd5ba2b&amp;color=0,0,0&amp;vpa=6&amp;vtp=1" title=""/>
          <p:cNvSpPr/>
          <p:nvPr>
            <p:custDataLst>
              <p:tags r:id="rId5"/>
            </p:custDataLst>
          </p:nvPr>
        </p:nvSpPr>
        <p:spPr>
          <a:xfrm>
            <a:off x="4480465" y="139088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5_BD.13_2#e087b212b.choices?vcp=1&amp;vis=1&amp;pid=e4cd5ba2b&amp;color=0,0,0&amp;vtp=1&amp;bb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988923"/>
                <a:ext cx="80650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尽量使用热值大的燃料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采用先进的制造技术，能将热机的效率提高到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尽量增加热机工作时间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尽量减少废气带走的热量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5_BD.13_2#e087b212b.choices?vcp=1&amp;vis=1&amp;pid=e4cd5ba2b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988923"/>
                <a:ext cx="8065008" cy="2150999"/>
              </a:xfrm>
              <a:prstGeom prst="rect">
                <a:avLst/>
              </a:prstGeom>
              <a:blipFill rotWithShape="1">
                <a:blip r:embed="rId8"/>
                <a:stretch>
                  <a:fillRect l="-5" t="-5" r="3" b="-27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6_1#ab3fba832?vcp=1&amp;vis=1&amp;pid=ef45f269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908313"/>
                <a:ext cx="8064504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能量转化的过程在人体内不断地发生。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食物也是一种“燃料”，其营养成分在人体细胞中与氧结合，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提供细胞组织所需的能量。一袋饼干的营养成分表上标有“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kJ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”，该标识的含义与以下物理量的含义类似的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6_1#ab3fba832?vcp=1&amp;vis=1&amp;pid=ef45f269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908313"/>
                <a:ext cx="8064504" cy="2709799"/>
              </a:xfrm>
              <a:prstGeom prst="rect">
                <a:avLst/>
              </a:prstGeom>
              <a:blipFill rotWithShape="1">
                <a:blip r:embed="rId6"/>
                <a:stretch>
                  <a:fillRect l="-5" t="-10" r="5" b="-21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16_1#ab3fba832?vcp=1&amp;vis=1&amp;pid=ef45f269f&amp;color=0,0,0&amp;tib=255,255,255&amp;iip=3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959" y="949461"/>
            <a:ext cx="23042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17_1#ab3fba832.bracket?vcp=1&amp;vis=1&amp;pid=ef45f269f&amp;color=0,0,0&amp;vpa=7&amp;vtp=1" title=""/>
          <p:cNvSpPr/>
          <p:nvPr>
            <p:custDataLst>
              <p:tags r:id="rId9"/>
            </p:custDataLst>
          </p:nvPr>
        </p:nvSpPr>
        <p:spPr>
          <a:xfrm>
            <a:off x="1076865" y="3132083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5" name="QC_4_BD.16_2#ab3fba832.choices?vcp=1&amp;vis=1&amp;pid=ef45f269f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3647512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  <a:tabLst>
                <a:tab pos="2005965"/>
                <a:tab pos="3987165"/>
                <a:tab pos="62731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热值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热量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比热容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内能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了解燃料热值的定义，知道它是燃料的一种特性，仅与燃料种类有关，反映燃料燃烧的放热本领。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57217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利用热值的概念，推理归纳出燃料完全燃烧时放出热量的计算公式，并能进行简单计算。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764030" y="331787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通过查找资料，探究影响热机效率的因素，使学生学会寻找证据从而验证猜想。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8_1#0b498c6bc?htil=1&amp;vcp=1&amp;vis=1&amp;pid=ef45f269f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63160" y="448055"/>
            <a:ext cx="2551176" cy="174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18_2#0b498c6bc?htil=1&amp;vcp=1&amp;vis=1&amp;pid=ef45f269f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5376672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干木柴、焦炭和无烟煤的热值如图所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示，下列说法正确的是(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19_1#0b498c6bc.bracket?vcp=1&amp;vis=1&amp;pid=ef45f269f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3832765" y="949706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18_3#0b498c6bc.choices?vcp=1&amp;vis=1&amp;pid=ef45f269f&amp;color=0,0,0&amp;vtp=1&amp;bbb=1&amp;hs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323337"/>
                <a:ext cx="80650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在完全燃烧的条件下，无烟煤放出的热量最多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在质量相同的条件下，干木柴燃烧放出的热量最少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焦炭的热值等于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焦炭的热值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燃烧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焦炭放出的热量小于燃烧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焦炭放出的热量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18_3#0b498c6bc.choices?vcp=1&amp;vis=1&amp;pid=ef45f269f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323337"/>
                <a:ext cx="8065008" cy="2150999"/>
              </a:xfrm>
              <a:prstGeom prst="rect">
                <a:avLst/>
              </a:prstGeom>
              <a:blipFill rotWithShape="1">
                <a:blip r:embed="rId10"/>
                <a:stretch>
                  <a:fillRect l="-5" t="-24" r="3" b="-27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1_1#26445d3c1?vcp=1&amp;vis=1&amp;pid=ef45f269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457302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甲、乙两台汽油机，甲的功率是乙的2倍，甲的效率是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，乙的效率是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，那么甲、乙在相同时间内所消耗汽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油的质量之比为(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21_1#26445d3c1?vcp=1&amp;vis=1&amp;pid=ef45f269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457302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38" r="3" b="-36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22_1#26445d3c1.bracket?vcp=1&amp;vis=1&amp;pid=ef45f269f&amp;color=0,0,0&amp;vpa=9&amp;vtp=1" title=""/>
          <p:cNvSpPr/>
          <p:nvPr>
            <p:custDataLst>
              <p:tags r:id="rId7"/>
            </p:custDataLst>
          </p:nvPr>
        </p:nvSpPr>
        <p:spPr>
          <a:xfrm>
            <a:off x="2905664" y="2563472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21_2#26445d3c1.choices?vcp=1&amp;vis=1&amp;pid=ef45f269f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3105316"/>
                <a:ext cx="8065008" cy="4773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  <a:tabLst>
                    <a:tab pos="2088515"/>
                    <a:tab pos="4139565"/>
                    <a:tab pos="619061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21_2#26445d3c1.choices?vcp=1&amp;vis=1&amp;pid=ef45f269f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3105316"/>
                <a:ext cx="8065008" cy="477330"/>
              </a:xfrm>
              <a:prstGeom prst="rect">
                <a:avLst/>
              </a:prstGeom>
              <a:blipFill rotWithShape="1">
                <a:blip r:embed="rId10"/>
                <a:stretch>
                  <a:fillRect l="-5" t="-35" r="3" b="-143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90245" y="1638935"/>
            <a:ext cx="504190" cy="205200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marL="0" lvl="0" indent="0" algn="l" latinLnBrk="0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600">
                <a:latin typeface="Times New Roman"/>
                <a:sym typeface="+mn-ea"/>
              </a:rPr>
              <a:t>热机的效率</a:t>
            </a:r>
            <a:endParaRPr lang="zh-CN" altLang="en-US" sz="2600">
              <a:latin typeface="Times New Roman"/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1331595" y="1535430"/>
            <a:ext cx="349250" cy="2240915"/>
          </a:xfrm>
          <a:prstGeom prst="leftBrac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1835558" y="1334135"/>
            <a:ext cx="1728000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燃料的热值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1835558" y="3579990"/>
            <a:ext cx="1728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热机的效率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9" name="左大括号 8" title=""/>
          <p:cNvSpPr/>
          <p:nvPr>
            <p:custDataLst>
              <p:tags r:id="rId11"/>
            </p:custDataLst>
          </p:nvPr>
        </p:nvSpPr>
        <p:spPr bwMode="auto">
          <a:xfrm>
            <a:off x="3714115" y="2961005"/>
            <a:ext cx="255905" cy="1786255"/>
          </a:xfrm>
          <a:prstGeom prst="leftBrac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TextBox 25" title=""/>
          <p:cNvSpPr txBox="1"/>
          <p:nvPr>
            <p:custDataLst>
              <p:tags r:id="rId12"/>
            </p:custDataLst>
          </p:nvPr>
        </p:nvSpPr>
        <p:spPr bwMode="auto">
          <a:xfrm>
            <a:off x="4111625" y="2540635"/>
            <a:ext cx="4852670" cy="8432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numCol="1" spcCol="0" rtlCol="0" fromWordArt="0" anchor="t" anchorCtr="0" forceAA="0" compatLnSpc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lnSpc>
                <a:spcPts val="3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用来做有用功的这部分能量，与燃料完全燃烧放出的热量之比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1" name="TextBox 30719" title=""/>
          <p:cNvSpPr txBox="1"/>
          <p:nvPr>
            <p:custDataLst>
              <p:tags r:id="rId13"/>
            </p:custDataLst>
          </p:nvPr>
        </p:nvSpPr>
        <p:spPr bwMode="auto">
          <a:xfrm>
            <a:off x="4111625" y="4488814"/>
            <a:ext cx="2968625" cy="5311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numCol="1" spcCol="0" rtlCol="0" fromWordArt="0" anchor="t" anchorCtr="0" forceAA="0" compatLnSpc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提高热机效率的方法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2" name="左大括号 11" title=""/>
          <p:cNvSpPr/>
          <p:nvPr>
            <p:custDataLst>
              <p:tags r:id="rId14"/>
            </p:custDataLst>
          </p:nvPr>
        </p:nvSpPr>
        <p:spPr bwMode="auto">
          <a:xfrm>
            <a:off x="3713871" y="681990"/>
            <a:ext cx="255905" cy="1724660"/>
          </a:xfrm>
          <a:prstGeom prst="leftBrac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TextBox 34" title=""/>
          <p:cNvSpPr txBox="1"/>
          <p:nvPr>
            <p:custDataLst>
              <p:tags r:id="rId15"/>
            </p:custDataLst>
          </p:nvPr>
        </p:nvSpPr>
        <p:spPr bwMode="auto">
          <a:xfrm>
            <a:off x="4111625" y="411600"/>
            <a:ext cx="3891915" cy="82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某种燃料完全燃烧放出的热量与其质量（或体积）之比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4" name="TextBox 35" title=""/>
          <p:cNvSpPr txBox="1"/>
          <p:nvPr>
            <p:custDataLst>
              <p:tags r:id="rId16"/>
            </p:custDataLst>
          </p:nvPr>
        </p:nvSpPr>
        <p:spPr bwMode="auto">
          <a:xfrm>
            <a:off x="4111625" y="1419670"/>
            <a:ext cx="283654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单位：J/kg   J/</a:t>
            </a:r>
            <a:r>
              <a:rPr lang="en-US" altLang="zh-CN" sz="2400">
                <a:latin typeface="Times New Roman"/>
                <a:cs typeface="Times New Roman" panose="02020603050405020304" charset="0"/>
                <a:sym typeface="+mn-ea"/>
              </a:rPr>
              <a:t>m</a:t>
            </a:r>
            <a:r>
              <a:rPr lang="en-US" altLang="zh-CN" sz="2400" baseline="30000">
                <a:latin typeface="Times New Roman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 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TextBox 36" title=""/>
          <p:cNvSpPr txBox="1"/>
          <p:nvPr>
            <p:custDataLst>
              <p:tags r:id="rId17"/>
            </p:custDataLst>
          </p:nvPr>
        </p:nvSpPr>
        <p:spPr bwMode="auto">
          <a:xfrm>
            <a:off x="4111625" y="2044660"/>
            <a:ext cx="3293745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公式：</a:t>
            </a:r>
            <a:r>
              <a:rPr lang="en-US" sz="2400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 panose="02020603050405020304" charset="0"/>
                <a:sym typeface="+mn-ea"/>
              </a:rPr>
              <a:t>Q </a:t>
            </a: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 panose="02020603050405020304" charset="0"/>
                <a:sym typeface="+mn-ea"/>
              </a:rPr>
              <a:t>= </a:t>
            </a:r>
            <a:r>
              <a:rPr lang="en-US" altLang="zh-CN" sz="2400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 panose="02020603050405020304" charset="0"/>
                <a:sym typeface="+mn-ea"/>
              </a:rPr>
              <a:t>q</a:t>
            </a:r>
            <a:r>
              <a:rPr lang="en-US" sz="24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 panose="02020603050405020304" charset="0"/>
                <a:sym typeface="+mn-ea"/>
              </a:rPr>
              <a:t>m</a:t>
            </a:r>
            <a:r>
              <a:rPr lang="en-US" altLang="zh-CN" sz="2400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 panose="02020603050405020304" charset="0"/>
                <a:sym typeface="+mn-ea"/>
              </a:rPr>
              <a:t>   </a:t>
            </a:r>
            <a:r>
              <a:rPr lang="en-US" sz="2400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 panose="02020603050405020304" charset="0"/>
                <a:sym typeface="+mn-ea"/>
              </a:rPr>
              <a:t>Q </a:t>
            </a: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 panose="02020603050405020304" charset="0"/>
                <a:sym typeface="+mn-ea"/>
              </a:rPr>
              <a:t>= </a:t>
            </a:r>
            <a:r>
              <a:rPr lang="en-US" altLang="zh-CN" sz="2400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 panose="02020603050405020304" charset="0"/>
                <a:sym typeface="+mn-ea"/>
              </a:rPr>
              <a:t>q</a:t>
            </a:r>
            <a:r>
              <a:rPr lang="en-US" sz="24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 panose="02020603050405020304" charset="0"/>
                <a:sym typeface="+mn-ea"/>
              </a:rPr>
              <a:t>V</a:t>
            </a:r>
            <a:endParaRPr lang="en-US" altLang="zh-CN" sz="2400" b="1" i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 panose="02020603050405020304" charset="0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18"/>
            </p:custDataLst>
          </p:nvPr>
        </p:nvGrpSpPr>
        <p:grpSpPr>
          <a:xfrm>
            <a:off x="4061189" y="3508775"/>
            <a:ext cx="1537970" cy="840105"/>
            <a:chOff x="5393116" y="4669460"/>
            <a:chExt cx="2050626" cy="1120140"/>
          </a:xfrm>
        </p:grpSpPr>
        <p:sp>
          <p:nvSpPr>
            <p:cNvPr id="17" name="矩形 16"/>
            <p:cNvSpPr/>
            <p:nvPr>
              <p:custDataLst>
                <p:tags r:id="rId19"/>
              </p:custDataLst>
            </p:nvPr>
          </p:nvSpPr>
          <p:spPr>
            <a:xfrm>
              <a:off x="5464236" y="4706713"/>
              <a:ext cx="1979506" cy="1082887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18" name="组合 7"/>
            <p:cNvGrpSpPr/>
            <p:nvPr>
              <p:custDataLst>
                <p:tags r:id="rId20"/>
              </p:custDataLst>
            </p:nvPr>
          </p:nvGrpSpPr>
          <p:grpSpPr>
            <a:xfrm>
              <a:off x="5393116" y="4669460"/>
              <a:ext cx="1883977" cy="1117820"/>
              <a:chOff x="10699" y="4440"/>
              <a:chExt cx="2225" cy="1761"/>
            </a:xfrm>
          </p:grpSpPr>
          <p:grpSp>
            <p:nvGrpSpPr>
              <p:cNvPr id="19" name="组合 66586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11652" y="4440"/>
                <a:ext cx="1272" cy="1761"/>
                <a:chOff x="2018" y="2207"/>
                <a:chExt cx="509" cy="705"/>
              </a:xfrm>
            </p:grpSpPr>
            <p:sp>
              <p:nvSpPr>
                <p:cNvPr id="21" name="直接连接符 20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2018" y="2582"/>
                  <a:ext cx="476" cy="0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2" name="文本框 66577"/>
                <p:cNvSpPr txBox="1"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2060" y="2207"/>
                  <a:ext cx="433" cy="3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eaLnBrk="1" hangingPunct="1">
                    <a:defRPr sz="2800">
                      <a:latin typeface="微软雅黑" panose="020b0503020204020204" charset="-122"/>
                      <a:ea typeface="微软雅黑" panose="020b0503020204020204" charset="-122"/>
                    </a:defRPr>
                  </a:lvl1pPr>
                  <a:lvl2pPr marL="742950" indent="-285750" eaLnBrk="0" hangingPunct="0"/>
                  <a:lvl3pPr marL="1143000" indent="-228600" eaLnBrk="0" hangingPunct="0"/>
                  <a:lvl4pPr marL="1600200" indent="-228600" eaLnBrk="0" hangingPunct="0"/>
                  <a:lvl5pPr marL="2057400" indent="-228600" eaLnBrk="0" hangingPunct="0"/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9pPr>
                </a:lstStyle>
                <a:p>
                  <a:r>
                    <a:rPr lang="en-US" altLang="zh-CN" sz="2400" i="1">
                      <a:latin typeface="Times New Roman"/>
                      <a:cs typeface="Times New Roman" panose="02020603050405020304" charset="0"/>
                    </a:rPr>
                    <a:t>Q</a:t>
                  </a:r>
                  <a:r>
                    <a:rPr lang="zh-CN" altLang="en-US" sz="2400" baseline="-25000">
                      <a:latin typeface="Times New Roman"/>
                      <a:cs typeface="Times New Roman" panose="02020603050405020304" charset="0"/>
                    </a:rPr>
                    <a:t>吸</a:t>
                  </a:r>
                  <a:endParaRPr lang="zh-CN" altLang="en-US" sz="2400" baseline="-25000">
                    <a:latin typeface="Times New Roman"/>
                    <a:cs typeface="Times New Roman" panose="02020603050405020304" charset="0"/>
                  </a:endParaRPr>
                </a:p>
              </p:txBody>
            </p:sp>
            <p:sp>
              <p:nvSpPr>
                <p:cNvPr id="26" name="文本框 66578"/>
                <p:cNvSpPr txBox="1"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2078" y="2525"/>
                  <a:ext cx="449" cy="3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eaLnBrk="1" hangingPunct="1">
                    <a:defRPr sz="2800">
                      <a:latin typeface="微软雅黑" panose="020b0503020204020204" charset="-122"/>
                      <a:ea typeface="微软雅黑" panose="020b0503020204020204" charset="-122"/>
                    </a:defRPr>
                  </a:lvl1pPr>
                  <a:lvl2pPr marL="742950" indent="-285750" eaLnBrk="0" hangingPunct="0"/>
                  <a:lvl3pPr marL="1143000" indent="-228600" eaLnBrk="0" hangingPunct="0"/>
                  <a:lvl4pPr marL="1600200" indent="-228600" eaLnBrk="0" hangingPunct="0"/>
                  <a:lvl5pPr marL="2057400" indent="-228600" eaLnBrk="0" hangingPunct="0"/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9pPr>
                </a:lstStyle>
                <a:p>
                  <a:r>
                    <a:rPr lang="en-US" altLang="zh-CN" sz="2400" i="1" err="1">
                      <a:latin typeface="Times New Roman"/>
                      <a:cs typeface="Times New Roman" panose="02020603050405020304" charset="0"/>
                      <a:sym typeface="宋体" panose="02010600030101010101" pitchFamily="2" charset="-122"/>
                    </a:rPr>
                    <a:t>Q</a:t>
                  </a:r>
                  <a:r>
                    <a:rPr lang="zh-CN" altLang="en-US" sz="2400" baseline="-25000" err="1">
                      <a:latin typeface="Times New Roman"/>
                      <a:cs typeface="Times New Roman" panose="02020603050405020304" charset="0"/>
                      <a:sym typeface="宋体" panose="02010600030101010101" pitchFamily="2" charset="-122"/>
                    </a:rPr>
                    <a:t>放</a:t>
                  </a:r>
                  <a:endParaRPr lang="zh-CN" altLang="en-US" sz="2400" baseline="-25000" err="1">
                    <a:latin typeface="Times New Roman"/>
                    <a:cs typeface="Times New Roman" panose="02020603050405020304" charset="0"/>
                    <a:sym typeface="宋体" panose="02010600030101010101" pitchFamily="2" charset="-122"/>
                  </a:endParaRPr>
                </a:p>
              </p:txBody>
            </p:sp>
          </p:grpSp>
          <p:sp>
            <p:nvSpPr>
              <p:cNvPr id="20" name="文本框 6"/>
              <p:cNvSpPr txBox="1"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0699" y="4852"/>
                <a:ext cx="1114" cy="9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eaLnBrk="1" hangingPunct="1">
                  <a:defRPr sz="2800">
                    <a:latin typeface="微软雅黑" panose="020b0503020204020204" charset="-122"/>
                    <a:ea typeface="微软雅黑" panose="020b0503020204020204" charset="-122"/>
                  </a:defRPr>
                </a:lvl1pPr>
                <a:lvl2pPr marL="742950" indent="-285750" eaLnBrk="0" hangingPunct="0"/>
                <a:lvl3pPr marL="1143000" indent="-228600" eaLnBrk="0" hangingPunct="0"/>
                <a:lvl4pPr marL="1600200" indent="-228600" eaLnBrk="0" hangingPunct="0"/>
                <a:lvl5pPr marL="2057400" indent="-228600" eaLnBrk="0" hangingPunct="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</a:lvl9pPr>
              </a:lstStyle>
              <a:p>
                <a:r>
                  <a:rPr lang="en-US" altLang="zh-CN" sz="2400" i="1">
                    <a:latin typeface="Times New Roman"/>
                    <a:cs typeface="Times New Roman" panose="02020603050405020304" charset="0"/>
                  </a:rPr>
                  <a:t>η</a:t>
                </a:r>
                <a:r>
                  <a:rPr lang="zh-CN" altLang="en-US" sz="2400">
                    <a:latin typeface="Times New Roman"/>
                    <a:cs typeface="Times New Roman" panose="02020603050405020304" charset="0"/>
                  </a:rPr>
                  <a:t>＝</a:t>
                </a:r>
                <a:endParaRPr lang="zh-CN" altLang="en-US" sz="2400">
                  <a:latin typeface="Times New Roman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27" name="组合 26" title=""/>
          <p:cNvGrpSpPr/>
          <p:nvPr>
            <p:custDataLst>
              <p:tags r:id="rId26"/>
            </p:custDataLst>
          </p:nvPr>
        </p:nvGrpSpPr>
        <p:grpSpPr>
          <a:xfrm>
            <a:off x="5895069" y="3508775"/>
            <a:ext cx="1537970" cy="840105"/>
            <a:chOff x="5393116" y="4669460"/>
            <a:chExt cx="2050626" cy="1120140"/>
          </a:xfrm>
        </p:grpSpPr>
        <p:sp>
          <p:nvSpPr>
            <p:cNvPr id="28" name="矩形 27"/>
            <p:cNvSpPr/>
            <p:nvPr>
              <p:custDataLst>
                <p:tags r:id="rId27"/>
              </p:custDataLst>
            </p:nvPr>
          </p:nvSpPr>
          <p:spPr>
            <a:xfrm>
              <a:off x="5464236" y="4706713"/>
              <a:ext cx="1979506" cy="1082887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29" name="组合 7"/>
            <p:cNvGrpSpPr/>
            <p:nvPr>
              <p:custDataLst>
                <p:tags r:id="rId28"/>
              </p:custDataLst>
            </p:nvPr>
          </p:nvGrpSpPr>
          <p:grpSpPr>
            <a:xfrm>
              <a:off x="5393116" y="4669460"/>
              <a:ext cx="1958037" cy="1117820"/>
              <a:chOff x="10699" y="4440"/>
              <a:chExt cx="2312" cy="1761"/>
            </a:xfrm>
          </p:grpSpPr>
          <p:grpSp>
            <p:nvGrpSpPr>
              <p:cNvPr id="30" name="组合 66586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11652" y="4440"/>
                <a:ext cx="1359" cy="1761"/>
                <a:chOff x="2018" y="2207"/>
                <a:chExt cx="544" cy="705"/>
              </a:xfrm>
            </p:grpSpPr>
            <p:sp>
              <p:nvSpPr>
                <p:cNvPr id="32" name="直接连接符 31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2018" y="2582"/>
                  <a:ext cx="476" cy="0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3" name="文本框 66577"/>
                <p:cNvSpPr txBox="1"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2060" y="2207"/>
                  <a:ext cx="502" cy="3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eaLnBrk="1" hangingPunct="1">
                    <a:defRPr sz="2800">
                      <a:latin typeface="微软雅黑" panose="020b0503020204020204" charset="-122"/>
                      <a:ea typeface="微软雅黑" panose="020b0503020204020204" charset="-122"/>
                    </a:defRPr>
                  </a:lvl1pPr>
                  <a:lvl2pPr marL="742950" indent="-285750" eaLnBrk="0" hangingPunct="0"/>
                  <a:lvl3pPr marL="1143000" indent="-228600" eaLnBrk="0" hangingPunct="0"/>
                  <a:lvl4pPr marL="1600200" indent="-228600" eaLnBrk="0" hangingPunct="0"/>
                  <a:lvl5pPr marL="2057400" indent="-228600" eaLnBrk="0" hangingPunct="0"/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9pPr>
                </a:lstStyle>
                <a:p>
                  <a:r>
                    <a:rPr lang="en-US" altLang="zh-CN" sz="2400" i="1">
                      <a:latin typeface="Times New Roman"/>
                      <a:cs typeface="Times New Roman" panose="02020603050405020304" charset="0"/>
                    </a:rPr>
                    <a:t>W</a:t>
                  </a:r>
                  <a:r>
                    <a:rPr lang="zh-CN" altLang="en-US" sz="2400" baseline="-25000">
                      <a:latin typeface="Times New Roman"/>
                      <a:cs typeface="Times New Roman" panose="02020603050405020304" charset="0"/>
                    </a:rPr>
                    <a:t>有</a:t>
                  </a:r>
                  <a:endParaRPr lang="zh-CN" altLang="en-US" sz="2400" baseline="-25000">
                    <a:latin typeface="Times New Roman"/>
                    <a:cs typeface="Times New Roman" panose="02020603050405020304" charset="0"/>
                  </a:endParaRPr>
                </a:p>
              </p:txBody>
            </p:sp>
            <p:sp>
              <p:nvSpPr>
                <p:cNvPr id="34" name="文本框 66578"/>
                <p:cNvSpPr txBox="1">
                  <a:spLocks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2078" y="2525"/>
                  <a:ext cx="449" cy="38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eaLnBrk="1" hangingPunct="1">
                    <a:defRPr sz="2800">
                      <a:latin typeface="微软雅黑" panose="020b0503020204020204" charset="-122"/>
                      <a:ea typeface="微软雅黑" panose="020b0503020204020204" charset="-122"/>
                    </a:defRPr>
                  </a:lvl1pPr>
                  <a:lvl2pPr marL="742950" indent="-285750" eaLnBrk="0" hangingPunct="0"/>
                  <a:lvl3pPr marL="1143000" indent="-228600" eaLnBrk="0" hangingPunct="0"/>
                  <a:lvl4pPr marL="1600200" indent="-228600" eaLnBrk="0" hangingPunct="0"/>
                  <a:lvl5pPr marL="2057400" indent="-228600" eaLnBrk="0" hangingPunct="0"/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</a:lvl9pPr>
                </a:lstStyle>
                <a:p>
                  <a:r>
                    <a:rPr lang="en-US" altLang="zh-CN" sz="2400" i="1" err="1">
                      <a:latin typeface="Times New Roman"/>
                      <a:cs typeface="Times New Roman" panose="02020603050405020304" charset="0"/>
                      <a:sym typeface="宋体" panose="02010600030101010101" pitchFamily="2" charset="-122"/>
                    </a:rPr>
                    <a:t>Q</a:t>
                  </a:r>
                  <a:r>
                    <a:rPr lang="zh-CN" altLang="en-US" sz="2400" baseline="-25000" err="1">
                      <a:latin typeface="Times New Roman"/>
                      <a:cs typeface="Times New Roman" panose="02020603050405020304" charset="0"/>
                      <a:sym typeface="宋体" panose="02010600030101010101" pitchFamily="2" charset="-122"/>
                    </a:rPr>
                    <a:t>放</a:t>
                  </a:r>
                  <a:endParaRPr lang="zh-CN" altLang="en-US" sz="2400" baseline="-25000" err="1">
                    <a:latin typeface="Times New Roman"/>
                    <a:cs typeface="Times New Roman" panose="02020603050405020304" charset="0"/>
                    <a:sym typeface="宋体" panose="02010600030101010101" pitchFamily="2" charset="-122"/>
                  </a:endParaRPr>
                </a:p>
              </p:txBody>
            </p:sp>
          </p:grpSp>
          <p:sp>
            <p:nvSpPr>
              <p:cNvPr id="31" name="文本框 6"/>
              <p:cNvSpPr txBox="1"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10699" y="4852"/>
                <a:ext cx="1114" cy="9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eaLnBrk="1" hangingPunct="1">
                  <a:defRPr sz="2800">
                    <a:latin typeface="微软雅黑" panose="020b0503020204020204" charset="-122"/>
                    <a:ea typeface="微软雅黑" panose="020b0503020204020204" charset="-122"/>
                  </a:defRPr>
                </a:lvl1pPr>
                <a:lvl2pPr marL="742950" indent="-285750" eaLnBrk="0" hangingPunct="0"/>
                <a:lvl3pPr marL="1143000" indent="-228600" eaLnBrk="0" hangingPunct="0"/>
                <a:lvl4pPr marL="1600200" indent="-228600" eaLnBrk="0" hangingPunct="0"/>
                <a:lvl5pPr marL="2057400" indent="-228600" eaLnBrk="0" hangingPunct="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</a:lvl9pPr>
              </a:lstStyle>
              <a:p>
                <a:r>
                  <a:rPr lang="en-US" altLang="zh-CN" sz="2400" i="1">
                    <a:latin typeface="Times New Roman"/>
                    <a:cs typeface="Times New Roman" panose="02020603050405020304" charset="0"/>
                  </a:rPr>
                  <a:t>η</a:t>
                </a:r>
                <a:r>
                  <a:rPr lang="zh-CN" altLang="en-US" sz="2400">
                    <a:latin typeface="Times New Roman"/>
                    <a:cs typeface="Times New Roman" panose="02020603050405020304" charset="0"/>
                  </a:rPr>
                  <a:t>＝</a:t>
                </a:r>
                <a:endParaRPr lang="zh-CN" altLang="en-US" sz="2400">
                  <a:latin typeface="Times New Roman"/>
                  <a:cs typeface="Times New Roman" panose="02020603050405020304" charset="0"/>
                </a:endParaRPr>
              </a:p>
            </p:txBody>
          </p:sp>
        </p:grpSp>
      </p:grp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105" y="818063"/>
            <a:ext cx="2306955" cy="2272030"/>
          </a:xfrm>
          <a:prstGeom prst="rect">
            <a:avLst/>
          </a:prstGeom>
        </p:spPr>
      </p:pic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148634" y="772662"/>
            <a:ext cx="461645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汽油机和柴油机的内能从哪来？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1148635" y="1428421"/>
            <a:ext cx="2415296" cy="5708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燃烧汽油和柴油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1124848" y="2272665"/>
            <a:ext cx="461645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燃料燃烧释放的热量能被热机完全利用吗？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燃料的热值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CFCFC">
                  <a:alpha val="100000"/>
                </a:srgbClr>
              </a:clrFrom>
              <a:clrTo>
                <a:srgbClr val="FCFCFC">
                  <a:alpha val="100000"/>
                  <a:alpha val="0"/>
                </a:srgbClr>
              </a:clrTo>
            </a:clrChange>
            <a:lum bright="-6000" contrast="18000"/>
          </a:blip>
          <a:stretch>
            <a:fillRect/>
          </a:stretch>
        </p:blipFill>
        <p:spPr>
          <a:xfrm>
            <a:off x="6258560" y="1347665"/>
            <a:ext cx="2617326" cy="262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683260" y="897115"/>
            <a:ext cx="76104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要烧开一壶水，我们可以使用哪些燃料呢？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683260" y="1635685"/>
            <a:ext cx="304800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木柴、煤炭……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683260" y="2320215"/>
            <a:ext cx="34944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酒精、汽油、煤油……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683260" y="3004745"/>
            <a:ext cx="34944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煤气、天然气……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 bwMode="auto">
          <a:xfrm>
            <a:off x="4500245" y="1651560"/>
            <a:ext cx="1440000" cy="57594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固体燃料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箭头: 下 1" title=""/>
          <p:cNvSpPr/>
          <p:nvPr>
            <p:custDataLst>
              <p:tags r:id="rId14"/>
            </p:custDataLst>
          </p:nvPr>
        </p:nvSpPr>
        <p:spPr bwMode="auto">
          <a:xfrm rot="16200000" flipH="1">
            <a:off x="4014037" y="1795388"/>
            <a:ext cx="395605" cy="288290"/>
          </a:xfrm>
          <a:prstGeom prst="downArrow">
            <a:avLst/>
          </a:prstGeom>
          <a:solidFill>
            <a:schemeClr val="bg1"/>
          </a:solidFill>
          <a:ln w="41275">
            <a:solidFill>
              <a:schemeClr val="accent3">
                <a:lumMod val="50000"/>
              </a:schemeClr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 bwMode="auto">
          <a:xfrm>
            <a:off x="4500245" y="2336090"/>
            <a:ext cx="1440000" cy="57594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液体燃料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箭头: 下 1" title=""/>
          <p:cNvSpPr/>
          <p:nvPr>
            <p:custDataLst>
              <p:tags r:id="rId16"/>
            </p:custDataLst>
          </p:nvPr>
        </p:nvSpPr>
        <p:spPr bwMode="auto">
          <a:xfrm rot="16200000" flipH="1">
            <a:off x="4014037" y="2479918"/>
            <a:ext cx="395605" cy="288290"/>
          </a:xfrm>
          <a:prstGeom prst="downArrow">
            <a:avLst/>
          </a:prstGeom>
          <a:solidFill>
            <a:schemeClr val="bg1"/>
          </a:solidFill>
          <a:ln w="41275">
            <a:solidFill>
              <a:schemeClr val="accent3">
                <a:lumMod val="50000"/>
              </a:schemeClr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7"/>
            </p:custDataLst>
          </p:nvPr>
        </p:nvSpPr>
        <p:spPr bwMode="auto">
          <a:xfrm>
            <a:off x="4500245" y="3020620"/>
            <a:ext cx="1440000" cy="57594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气体燃料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箭头: 下 1" title=""/>
          <p:cNvSpPr/>
          <p:nvPr>
            <p:custDataLst>
              <p:tags r:id="rId18"/>
            </p:custDataLst>
          </p:nvPr>
        </p:nvSpPr>
        <p:spPr bwMode="auto">
          <a:xfrm rot="16200000" flipH="1">
            <a:off x="4014037" y="3164448"/>
            <a:ext cx="395605" cy="288290"/>
          </a:xfrm>
          <a:prstGeom prst="downArrow">
            <a:avLst/>
          </a:prstGeom>
          <a:solidFill>
            <a:schemeClr val="bg1"/>
          </a:solidFill>
          <a:ln w="41275">
            <a:solidFill>
              <a:schemeClr val="accent3">
                <a:lumMod val="50000"/>
              </a:schemeClr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燃料的热值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圆角矩形标注 4" title=""/>
          <p:cNvSpPr/>
          <p:nvPr>
            <p:custDataLst>
              <p:tags r:id="rId7"/>
            </p:custDataLst>
          </p:nvPr>
        </p:nvSpPr>
        <p:spPr>
          <a:xfrm>
            <a:off x="4211320" y="1220470"/>
            <a:ext cx="3888000" cy="540000"/>
          </a:xfrm>
          <a:prstGeom prst="wedgeRoundRectCallout">
            <a:avLst>
              <a:gd name="adj1" fmla="val 42636"/>
              <a:gd name="adj2" fmla="val 94286"/>
              <a:gd name="adj3" fmla="val 16667"/>
            </a:avLst>
          </a:prstGeom>
          <a:solidFill>
            <a:schemeClr val="bg1"/>
          </a:solidFill>
          <a:ln w="19050">
            <a:solidFill>
              <a:srgbClr val="2490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如何描述物质的这种能力呢？</a:t>
            </a:r>
            <a:endParaRPr lang="zh-CN" altLang="en-US" sz="2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87765" y="3924656"/>
            <a:ext cx="7200430" cy="504090"/>
          </a:xfrm>
          <a:prstGeom prst="rect">
            <a:avLst/>
          </a:prstGeom>
          <a:noFill/>
          <a:ln w="28575" cmpd="sng">
            <a:noFill/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热值在数值上等于1kg某种燃料完全燃烧放出的热量。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740015" y="1779905"/>
            <a:ext cx="1154430" cy="1744345"/>
          </a:xfrm>
          <a:prstGeom prst="rect">
            <a:avLst/>
          </a:prstGeom>
        </p:spPr>
      </p:pic>
      <p:sp>
        <p:nvSpPr>
          <p:cNvPr id="8" name="矩形 7" title=""/>
          <p:cNvSpPr/>
          <p:nvPr>
            <p:custDataLst>
              <p:tags r:id="rId11"/>
            </p:custDataLst>
          </p:nvPr>
        </p:nvSpPr>
        <p:spPr bwMode="auto">
          <a:xfrm>
            <a:off x="611505" y="1923415"/>
            <a:ext cx="5724525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热值：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某种燃料</a:t>
            </a:r>
            <a:r>
              <a:rPr lang="zh-CN" altLang="en-US" sz="2400" b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完全燃烧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放出的热量与其质量之比，叫作这种燃料的热值。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2"/>
            </p:custDataLst>
          </p:nvPr>
        </p:nvSpPr>
        <p:spPr bwMode="auto">
          <a:xfrm>
            <a:off x="611505" y="2994227"/>
            <a:ext cx="136525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符号：</a:t>
            </a:r>
            <a:r>
              <a:rPr lang="zh-CN" altLang="en-US" sz="2400" b="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q</a:t>
            </a:r>
            <a:endParaRPr lang="zh-CN" altLang="en-US" sz="2400" b="0" i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3"/>
            </p:custDataLst>
          </p:nvPr>
        </p:nvSpPr>
        <p:spPr bwMode="auto">
          <a:xfrm>
            <a:off x="2286000" y="2990850"/>
            <a:ext cx="38160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单位：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焦每千克，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符号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J/kg</a:t>
            </a:r>
            <a:endParaRPr lang="zh-CN" altLang="en-US" sz="2400" b="0" i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323705" y="554990"/>
            <a:ext cx="8326265" cy="5254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相同条件下，1 kg 木柴和1 kg 煤，哪种燃料能烧开更多的水？</a:t>
            </a:r>
            <a:endParaRPr lang="zh-CN" altLang="en-US" sz="2400" b="1">
              <a:solidFill>
                <a:srgbClr val="249087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燃料的热值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Rectangle 2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71550" y="4227830"/>
            <a:ext cx="682371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请说出你熟悉的燃料的热值，并说明其物理意义。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467715" y="699620"/>
          <a:ext cx="8352000" cy="3276000"/>
        </p:xfrm>
        <a:graphic>
          <a:graphicData uri="http://schemas.openxmlformats.org/drawingml/2006/table">
            <a:tbl>
              <a:tblPr firstRow="1" bandRow="1"/>
              <a:tblGrid>
                <a:gridCol w="1800000"/>
                <a:gridCol w="2376000"/>
                <a:gridCol w="1800000"/>
                <a:gridCol w="2376000"/>
              </a:tblGrid>
              <a:tr h="468000"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燃料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热值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燃料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热值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8989"/>
                    </a:solidFill>
                  </a:tcPr>
                </a:tc>
              </a:tr>
              <a:tr h="467995"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干木柴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约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1.2×10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J/kg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柴油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4.3×10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J/kg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烟煤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约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2.9×10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J/kg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煤油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4.6×10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J/kg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无烟煤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约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3.4×10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J/kg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汽油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4.6×10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J/kg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焦炭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3.0×10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J/kg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氢气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1.4×10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8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J/kg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木炭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3.4×10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J/kg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焦炉煤气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约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1.7×10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J/m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酒精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3.0×10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J/kg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沼气</a:t>
                      </a:r>
                      <a:endParaRPr lang="zh-CN" altLang="en-US" sz="2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6pPr>
                      <a:lvl7pPr marL="20580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7pPr>
                      <a:lvl8pPr marL="24009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8pPr>
                      <a:lvl9pPr marL="2743835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  <a:ea typeface="微软雅黑" panose="020b0503020204020204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约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1.9×10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00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J/m</a:t>
                      </a:r>
                      <a:r>
                        <a:rPr lang="en-US" altLang="zh-CN" sz="2000" baseline="300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燃料的热值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827405" y="697230"/>
          <a:ext cx="4896000" cy="2763520"/>
        </p:xfrm>
        <a:graphic>
          <a:graphicData uri="http://schemas.openxmlformats.org/drawingml/2006/table">
            <a:tbl>
              <a:tblPr firstRow="1" bandRow="1"/>
              <a:tblGrid>
                <a:gridCol w="2088000"/>
                <a:gridCol w="2808000"/>
              </a:tblGrid>
              <a:tr h="45974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="1" baseline="0"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</a:rPr>
                        <a:t>质量</a:t>
                      </a:r>
                      <a:endParaRPr lang="zh-CN" altLang="en-US" sz="2200" b="1" baseline="0"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2200" b="1"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完全燃烧放出的热量</a:t>
                      </a:r>
                      <a:endParaRPr kumimoji="0" lang="zh-CN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75945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endParaRPr lang="en-US" altLang="zh-CN" sz="2200" b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altLang="zh-CN" sz="2200" b="0" i="0" u="none" strike="noStrike" cap="none" normalizeH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5945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75945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</a:tr>
              <a:tr h="575945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 Box 4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040467" y="1229995"/>
            <a:ext cx="1656000" cy="45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 kg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干木柴</a:t>
            </a:r>
            <a:endParaRPr lang="zh-CN" altLang="en-US" sz="24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Text Box 5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40467" y="1806575"/>
            <a:ext cx="1656000" cy="45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 kg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干木柴</a:t>
            </a:r>
            <a:endParaRPr lang="zh-CN" altLang="en-US" sz="24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Text Box 7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86467" y="2383155"/>
            <a:ext cx="1764000" cy="45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400" b="1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</a:t>
            </a:r>
            <a:r>
              <a:rPr lang="en-US" altLang="zh-CN" sz="24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kg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干木柴</a:t>
            </a:r>
            <a:endParaRPr lang="zh-CN" altLang="en-US" sz="24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Text Box 10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02920" y="1229995"/>
            <a:ext cx="1440000" cy="45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1.2×10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7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Text Box 11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296920" y="1806575"/>
            <a:ext cx="2052000" cy="45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7" tIns="45718" rIns="91437" bIns="45718">
            <a:spAutoFit/>
          </a:bodyPr>
          <a:lstStyle/>
          <a:p>
            <a:pPr lvl="0" algn="l" eaLnBrk="1" hangingPunct="1">
              <a:spcBef>
                <a:spcPct val="50000"/>
              </a:spcBef>
              <a:buClrTx/>
              <a:buSzTx/>
              <a:buFontTx/>
              <a:defRPr/>
            </a:pPr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1.2×10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7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J</a:t>
            </a:r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×2</a:t>
            </a:r>
            <a:endParaRPr lang="en-US" altLang="zh-CN" sz="24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Text Box 1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96920" y="2383155"/>
            <a:ext cx="2170430" cy="45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7" tIns="45718" rIns="91437" bIns="45718">
            <a:spAutoFit/>
          </a:bodyPr>
          <a:lstStyle/>
          <a:p>
            <a:pPr lvl="0" algn="l" eaLnBrk="1" hangingPunct="1">
              <a:spcBef>
                <a:spcPct val="50000"/>
              </a:spcBef>
              <a:buClrTx/>
              <a:buSzTx/>
              <a:buFontTx/>
              <a:defRPr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1.2×10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7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J</a:t>
            </a:r>
            <a:r>
              <a:rPr lang="en-US" altLang="zh-CN" sz="24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×</a:t>
            </a:r>
            <a:r>
              <a:rPr lang="en-US" altLang="zh-CN" sz="2400" b="1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</a:t>
            </a:r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Text Box 7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86467" y="2959735"/>
            <a:ext cx="1764000" cy="45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400" b="1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</a:t>
            </a:r>
            <a:r>
              <a:rPr lang="en-US" altLang="zh-CN" sz="24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kg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某燃料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" name="Text Box 12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764915" y="2959735"/>
            <a:ext cx="1104900" cy="45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7" tIns="45718" rIns="91437" bIns="45718">
            <a:spAutoFit/>
          </a:bodyPr>
          <a:lstStyle/>
          <a:p>
            <a:pPr lvl="0" algn="l" eaLnBrk="1" hangingPunct="1">
              <a:spcBef>
                <a:spcPct val="50000"/>
              </a:spcBef>
              <a:buClrTx/>
              <a:buSzTx/>
              <a:buFontTx/>
              <a:defRPr/>
            </a:pPr>
            <a:r>
              <a:rPr lang="en-US" altLang="zh-CN" sz="24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 b="1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q 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×</a:t>
            </a:r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 b="1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Text Box 13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885825" y="3652520"/>
            <a:ext cx="4758690" cy="50419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22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L="0" indent="0" algn="ctr" latinLnBrk="0">
              <a:lnSpc>
                <a:spcPct val="100000"/>
              </a:lnSpc>
            </a:pP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完全燃烧放出的热量</a:t>
            </a:r>
            <a:r>
              <a: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热值</a:t>
            </a:r>
            <a:r>
              <a: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×</a:t>
            </a: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质量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Text Box 8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987890" y="4351655"/>
            <a:ext cx="1296000" cy="521970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Q </a:t>
            </a: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altLang="zh-CN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q</a:t>
            </a:r>
            <a:r>
              <a: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</a:t>
            </a:r>
            <a:endParaRPr lang="en-US" altLang="zh-CN" sz="28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Text Box 8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300930" y="4309428"/>
            <a:ext cx="1296000" cy="521970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Q </a:t>
            </a: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altLang="zh-CN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q</a:t>
            </a:r>
            <a:r>
              <a: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endParaRPr lang="en-US" altLang="zh-CN" sz="28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9"/>
            </p:custDataLst>
          </p:nvPr>
        </p:nvSpPr>
        <p:spPr>
          <a:xfrm>
            <a:off x="5733415" y="4340225"/>
            <a:ext cx="1762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对于气体：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1" name="组合 20" title=""/>
          <p:cNvGrpSpPr/>
          <p:nvPr>
            <p:custDataLst>
              <p:tags r:id="rId20"/>
            </p:custDataLst>
          </p:nvPr>
        </p:nvGrpSpPr>
        <p:grpSpPr>
          <a:xfrm>
            <a:off x="6587490" y="772160"/>
            <a:ext cx="1583690" cy="1096645"/>
            <a:chOff x="6126" y="2350"/>
            <a:chExt cx="2494" cy="1727"/>
          </a:xfrm>
          <a:solidFill>
            <a:srgbClr val="0070C0"/>
          </a:solidFill>
        </p:grpSpPr>
        <p:sp>
          <p:nvSpPr>
            <p:cNvPr id="22" name="Text Box 8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126" y="2350"/>
              <a:ext cx="2494" cy="1727"/>
            </a:xfrm>
            <a:prstGeom prst="rect">
              <a:avLst/>
            </a:prstGeom>
            <a:solidFill>
              <a:srgbClr val="24908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noAutofit/>
            </a:bodyPr>
            <a:lstStyle/>
            <a:p>
              <a:endPara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22"/>
              </p:custDataLst>
            </p:nvPr>
          </p:nvGrpSpPr>
          <p:grpSpPr>
            <a:xfrm>
              <a:off x="6280" y="2431"/>
              <a:ext cx="2072" cy="1567"/>
              <a:chOff x="6073" y="2352"/>
              <a:chExt cx="2072" cy="1567"/>
            </a:xfrm>
            <a:grpFill/>
          </p:grpSpPr>
          <p:sp>
            <p:nvSpPr>
              <p:cNvPr id="24" name="文本框 23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6073" y="2738"/>
                <a:ext cx="2054" cy="822"/>
              </a:xfrm>
              <a:prstGeom prst="rect">
                <a:avLst/>
              </a:prstGeom>
              <a:solidFill>
                <a:srgbClr val="249087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m </a:t>
                </a:r>
                <a:r>
                  <a:rPr lang="en-US" sz="28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= </a:t>
                </a:r>
                <a:endParaRPr lang="zh-CN" altLang="en-US" sz="2800">
                  <a:latin typeface="Times New Roman"/>
                  <a:ea typeface="微软雅黑" panose="020b0503020204020204" charset="-122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7369" y="3064"/>
                <a:ext cx="649" cy="855"/>
              </a:xfrm>
              <a:prstGeom prst="rect">
                <a:avLst/>
              </a:prstGeom>
              <a:solidFill>
                <a:srgbClr val="249087"/>
              </a:solidFill>
            </p:spPr>
            <p:txBody>
              <a:bodyPr wrap="square" rtlCol="0">
                <a:noAutofit/>
              </a:bodyPr>
              <a:lstStyle/>
              <a:p>
                <a:pPr marL="0" indent="0" latinLnBrk="0"/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q</a:t>
                </a:r>
                <a:endParaRPr lang="en-US" alt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7335" y="2352"/>
                <a:ext cx="657" cy="822"/>
              </a:xfrm>
              <a:prstGeom prst="rect">
                <a:avLst/>
              </a:prstGeom>
              <a:solidFill>
                <a:srgbClr val="249087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Q</a:t>
                </a:r>
                <a:endParaRPr lang="en-US" alt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27" name="直接连接符 26"/>
              <p:cNvCxnSpPr/>
              <p:nvPr>
                <p:custDataLst>
                  <p:tags r:id="rId26"/>
                </p:custDataLst>
              </p:nvPr>
            </p:nvCxnSpPr>
            <p:spPr>
              <a:xfrm>
                <a:off x="7200" y="3174"/>
                <a:ext cx="945" cy="0"/>
              </a:xfrm>
              <a:prstGeom prst="line">
                <a:avLst/>
              </a:prstGeom>
              <a:grpFill/>
              <a:ln w="28575">
                <a:solidFill>
                  <a:srgbClr val="FFFFFF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组合 27" title=""/>
          <p:cNvGrpSpPr/>
          <p:nvPr>
            <p:custDataLst>
              <p:tags r:id="rId27"/>
            </p:custDataLst>
          </p:nvPr>
        </p:nvGrpSpPr>
        <p:grpSpPr>
          <a:xfrm>
            <a:off x="6587490" y="2064385"/>
            <a:ext cx="1583690" cy="1096645"/>
            <a:chOff x="6126" y="2350"/>
            <a:chExt cx="2494" cy="1727"/>
          </a:xfrm>
          <a:solidFill>
            <a:srgbClr val="249087"/>
          </a:solidFill>
        </p:grpSpPr>
        <p:sp>
          <p:nvSpPr>
            <p:cNvPr id="29" name="Text Box 8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126" y="2350"/>
              <a:ext cx="2494" cy="172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noAutofit/>
            </a:bodyPr>
            <a:lstStyle/>
            <a:p>
              <a:endPara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30" name="组合 29"/>
            <p:cNvGrpSpPr/>
            <p:nvPr>
              <p:custDataLst>
                <p:tags r:id="rId29"/>
              </p:custDataLst>
            </p:nvPr>
          </p:nvGrpSpPr>
          <p:grpSpPr>
            <a:xfrm>
              <a:off x="6280" y="2431"/>
              <a:ext cx="2072" cy="1567"/>
              <a:chOff x="6073" y="2352"/>
              <a:chExt cx="2072" cy="1567"/>
            </a:xfrm>
            <a:grpFill/>
          </p:grpSpPr>
          <p:sp>
            <p:nvSpPr>
              <p:cNvPr id="31" name="文本框 30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6073" y="2738"/>
                <a:ext cx="2054" cy="82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q </a:t>
                </a:r>
                <a:r>
                  <a:rPr lang="en-US" sz="28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= </a:t>
                </a:r>
                <a:endParaRPr lang="zh-CN" altLang="en-US" sz="2800">
                  <a:latin typeface="Times New Roman"/>
                  <a:ea typeface="微软雅黑" panose="020b0503020204020204" charset="-122"/>
                </a:endParaRPr>
              </a:p>
            </p:txBody>
          </p:sp>
          <p:sp>
            <p:nvSpPr>
              <p:cNvPr id="32" name="文本框 31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7369" y="3064"/>
                <a:ext cx="649" cy="855"/>
              </a:xfrm>
              <a:prstGeom prst="rect">
                <a:avLst/>
              </a:prstGeom>
              <a:grpFill/>
            </p:spPr>
            <p:txBody>
              <a:bodyPr wrap="square" rtlCol="0">
                <a:noAutofit/>
              </a:bodyPr>
              <a:lstStyle/>
              <a:p>
                <a:pPr marL="0" indent="0" latinLnBrk="0"/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m</a:t>
                </a:r>
                <a:endParaRPr lang="en-US" alt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33" name="文本框 32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7335" y="2352"/>
                <a:ext cx="657" cy="82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Q</a:t>
                </a:r>
                <a:endParaRPr lang="en-US" alt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34" name="直接连接符 33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7200" y="3174"/>
                <a:ext cx="945" cy="0"/>
              </a:xfrm>
              <a:prstGeom prst="line">
                <a:avLst/>
              </a:prstGeom>
              <a:grpFill/>
              <a:ln w="28575">
                <a:solidFill>
                  <a:srgbClr val="FFFFFF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文本框 34" title=""/>
          <p:cNvSpPr txBox="1"/>
          <p:nvPr>
            <p:custDataLst>
              <p:tags r:id="rId34"/>
            </p:custDataLst>
          </p:nvPr>
        </p:nvSpPr>
        <p:spPr>
          <a:xfrm>
            <a:off x="509747" y="4360572"/>
            <a:ext cx="2694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对于固体、液体：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燃料的热值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36" name="文本框 35" title=""/>
          <p:cNvSpPr txBox="1"/>
          <p:nvPr>
            <p:custDataLst>
              <p:tags r:id="rId7"/>
            </p:custDataLst>
          </p:nvPr>
        </p:nvSpPr>
        <p:spPr>
          <a:xfrm>
            <a:off x="251700" y="699620"/>
            <a:ext cx="864060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eaLnBrk="1" latinLnBrk="0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defRPr/>
            </a:pPr>
            <a:r>
              <a:rPr lang="zh-CN" altLang="en-US" sz="2400" b="1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例题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某一艘运载火箭发射时，使用了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300t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的液氢，这些燃料完全燃烧时能释放多少热量？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7" name="矩形 36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74344" y="1747520"/>
            <a:ext cx="8417955" cy="52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解：放出热量 </a:t>
            </a:r>
            <a:r>
              <a:rPr lang="en-US" altLang="zh-CN" sz="24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Q </a:t>
            </a:r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altLang="zh-CN" sz="2400" i="1" err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qm </a:t>
            </a:r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=1.4×10</a:t>
            </a:r>
            <a:r>
              <a:rPr lang="en-US" altLang="zh-CN" sz="2400" baseline="30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8</a:t>
            </a:r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J/kg×</a:t>
            </a:r>
            <a:r>
              <a:rPr lang="en-US" altLang="zh-CN" sz="2400" baseline="30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300×10</a:t>
            </a:r>
            <a:r>
              <a:rPr lang="en-US" altLang="zh-CN" sz="2400" baseline="30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 </a:t>
            </a:r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kg =4.2×10</a:t>
            </a:r>
            <a:r>
              <a:rPr lang="en-US" altLang="zh-CN" sz="2400" baseline="30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13</a:t>
            </a:r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J</a:t>
            </a:r>
            <a:endParaRPr lang="en-US" altLang="zh-CN" sz="24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8" name="矩形 37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52821" y="2388870"/>
            <a:ext cx="6407323" cy="977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latinLnBrk="0">
              <a:lnSpc>
                <a:spcPct val="12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若用汽油完全燃烧来获得这些热量，需要多少吨汽油？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39" name="图片 38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743065" y="2468880"/>
            <a:ext cx="1706880" cy="2465705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0" name="组合 39" title=""/>
          <p:cNvGrpSpPr/>
          <p:nvPr>
            <p:custDataLst>
              <p:tags r:id="rId12"/>
            </p:custDataLst>
          </p:nvPr>
        </p:nvGrpSpPr>
        <p:grpSpPr>
          <a:xfrm>
            <a:off x="710565" y="3294380"/>
            <a:ext cx="4628515" cy="1640205"/>
            <a:chOff x="1416" y="5188"/>
            <a:chExt cx="7289" cy="2583"/>
          </a:xfrm>
        </p:grpSpPr>
        <mc:AlternateContent>
          <mc:Choice Requires="a14">
            <p:sp>
              <p:nvSpPr>
                <p:cNvPr id="41" name="矩形 72711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1416" y="5188"/>
                  <a:ext cx="7289" cy="25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en-US" altLang="zh-CN" sz="2400">
                      <a:solidFill>
                        <a:srgbClr val="C0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 </a:t>
                  </a:r>
                  <a:r>
                    <a:rPr lang="zh-CN" altLang="en-US" sz="2400">
                      <a:solidFill>
                        <a:srgbClr val="C0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需要汽油</a:t>
                  </a:r>
                  <a:r>
                    <a:rPr lang="zh-CN" altLang="en-US" sz="2100">
                      <a:solidFill>
                        <a:srgbClr val="C0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 </a:t>
                  </a:r>
                  <a:r>
                    <a:rPr lang="en-US" altLang="zh-CN" sz="2100">
                      <a:solidFill>
                        <a:srgbClr val="C0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 </a:t>
                  </a:r>
                  <a:r>
                    <a:rPr lang="en-US" altLang="zh-CN" sz="2400" i="1">
                      <a:solidFill>
                        <a:srgbClr val="C0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m </a:t>
                  </a:r>
                  <a:r>
                    <a:rPr lang="en-US" altLang="zh-CN" sz="2400">
                      <a:solidFill>
                        <a:srgbClr val="C0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= </a:t>
                  </a:r>
                  <a14:m>
                    <m:oMathPara>
                      <m:oMathParaPr>
                        <m:jc/>
                      </m:oMathParaPr>
                      <m:oMath>
                        <m:f>
                          <m:fPr>
                            <m:type m:val="bar"/>
                            <m:ctrlPr>
                              <a:rPr lang="en-US" altLang="zh-CN" sz="2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黑体" panose="02010609060101010101" charset="-122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𝑄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𝑞</m:t>
                            </m:r>
                          </m:den>
                        </m:f>
                      </m:oMath>
                    </m:oMathPara>
                  </a14:m>
                  <a:r>
                    <a:rPr lang="en-US" altLang="zh-CN" sz="2400">
                      <a:solidFill>
                        <a:srgbClr val="C0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  =    </a:t>
                  </a:r>
                  <a:endParaRPr lang="en-US" altLang="zh-CN" sz="240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  <a:p>
                  <a:pPr>
                    <a:lnSpc>
                      <a:spcPct val="120000"/>
                    </a:lnSpc>
                  </a:pPr>
                  <a:r>
                    <a:rPr lang="en-US" altLang="zh-CN" sz="2400">
                      <a:solidFill>
                        <a:srgbClr val="C0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≈9.13</a:t>
                  </a:r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r>
                    <a:rPr lang="en-US" altLang="zh-CN" sz="2400">
                      <a:solidFill>
                        <a:srgbClr val="C0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10</a:t>
                  </a:r>
                  <a:r>
                    <a:rPr lang="en-US" altLang="zh-CN" sz="2400" baseline="30000">
                      <a:solidFill>
                        <a:srgbClr val="C0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5</a:t>
                  </a:r>
                  <a:r>
                    <a:rPr lang="en-US" altLang="zh-CN" sz="2400">
                      <a:solidFill>
                        <a:srgbClr val="C0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kg=913t</a:t>
                  </a:r>
                  <a:endParaRPr lang="en-US" altLang="zh-CN" sz="240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</mc:Choice>
          <mc:Fallback>
            <p:sp>
              <p:nvSpPr>
                <p:cNvPr id="41" name="矩形 72711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1416" y="5188"/>
                  <a:ext cx="7289" cy="2583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2" name="组合 41"/>
            <p:cNvGrpSpPr/>
            <p:nvPr>
              <p:custDataLst>
                <p:tags r:id="rId16"/>
              </p:custDataLst>
            </p:nvPr>
          </p:nvGrpSpPr>
          <p:grpSpPr>
            <a:xfrm>
              <a:off x="5499" y="5301"/>
              <a:ext cx="2709" cy="1403"/>
              <a:chOff x="4187" y="5326"/>
              <a:chExt cx="2709" cy="1403"/>
            </a:xfrm>
          </p:grpSpPr>
          <p:sp>
            <p:nvSpPr>
              <p:cNvPr id="43" name="文本框 42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4387" y="5326"/>
                <a:ext cx="2373" cy="7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240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4.2×10</a:t>
                </a:r>
                <a:r>
                  <a:rPr lang="en-US" altLang="zh-CN" sz="2400" baseline="3000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13</a:t>
                </a:r>
                <a:r>
                  <a:rPr lang="en-US" altLang="zh-CN" sz="240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240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J</a:t>
                </a:r>
                <a:endParaRPr lang="en-US" altLang="zh-CN" sz="24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4187" y="6002"/>
                <a:ext cx="2709" cy="7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240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4.6</a:t>
                </a:r>
                <a:r>
                  <a:rPr lang="en-US" altLang="zh-CN" sz="240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×</a:t>
                </a:r>
                <a:r>
                  <a:rPr lang="en-US" altLang="zh-CN" sz="240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10</a:t>
                </a:r>
                <a:r>
                  <a:rPr lang="en-US" altLang="zh-CN" sz="2400" baseline="30000">
                    <a:solidFill>
                      <a:srgbClr val="C00000"/>
                    </a:solidFill>
                    <a:uFillTx/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7</a:t>
                </a:r>
                <a:r>
                  <a:rPr lang="en-US" altLang="zh-CN" sz="240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J/kg</a:t>
                </a:r>
                <a:endParaRPr lang="en-US" altLang="zh-CN" sz="24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45" name="直接连接符 44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4394" y="6007"/>
                <a:ext cx="2253" cy="0"/>
              </a:xfrm>
              <a:prstGeom prst="line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热机的效率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135" y="709617"/>
            <a:ext cx="2016140" cy="20161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323705" y="1419670"/>
            <a:ext cx="2943860" cy="460375"/>
          </a:xfrm>
          <a:prstGeom prst="rect">
            <a:avLst/>
          </a:prstGeom>
          <a:solidFill>
            <a:schemeClr val="bg1">
              <a:lumMod val="85000"/>
              <a:alpha val="27000"/>
            </a:schemeClr>
          </a:solidFill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defRPr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1.燃料很难完全燃烧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323705" y="1888300"/>
            <a:ext cx="4185285" cy="460375"/>
          </a:xfrm>
          <a:prstGeom prst="rect">
            <a:avLst/>
          </a:prstGeom>
          <a:solidFill>
            <a:schemeClr val="bg1">
              <a:lumMod val="85000"/>
              <a:alpha val="27000"/>
            </a:schemeClr>
          </a:solidFill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defRPr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.高温的烟气带走一部分热量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323705" y="2381065"/>
            <a:ext cx="4495800" cy="460375"/>
          </a:xfrm>
          <a:prstGeom prst="rect">
            <a:avLst/>
          </a:prstGeom>
          <a:solidFill>
            <a:schemeClr val="bg1">
              <a:lumMod val="85000"/>
              <a:alpha val="27000"/>
            </a:schemeClr>
          </a:solidFill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defRPr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3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.装水的容器会吸收一部分热量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323705" y="2825560"/>
            <a:ext cx="3909695" cy="460375"/>
          </a:xfrm>
          <a:prstGeom prst="rect">
            <a:avLst/>
          </a:prstGeom>
          <a:solidFill>
            <a:schemeClr val="bg1">
              <a:lumMod val="85000"/>
              <a:alpha val="27000"/>
            </a:schemeClr>
          </a:solidFill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defRPr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4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.煤气灶会吸收一部分热量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370578" y="3075785"/>
            <a:ext cx="86423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defRPr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……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14"/>
            </p:custDataLst>
          </p:nvPr>
        </p:nvGrpSpPr>
        <p:grpSpPr>
          <a:xfrm>
            <a:off x="2787620" y="3636533"/>
            <a:ext cx="1874520" cy="1137920"/>
            <a:chOff x="8444" y="1977"/>
            <a:chExt cx="2952" cy="1792"/>
          </a:xfrm>
        </p:grpSpPr>
        <p:sp>
          <p:nvSpPr>
            <p:cNvPr id="13" name="矩形 12"/>
            <p:cNvSpPr/>
            <p:nvPr>
              <p:custDataLst>
                <p:tags r:id="rId15"/>
              </p:custDataLst>
            </p:nvPr>
          </p:nvSpPr>
          <p:spPr bwMode="auto">
            <a:xfrm>
              <a:off x="8444" y="1977"/>
              <a:ext cx="2952" cy="1792"/>
            </a:xfrm>
            <a:prstGeom prst="rect">
              <a:avLst/>
            </a:prstGeom>
            <a:solidFill>
              <a:srgbClr val="249087"/>
            </a:solidFill>
            <a:ln w="9525">
              <a:noFill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t">
              <a:noAutofit/>
            </a:bodyPr>
            <a:lstStyle/>
            <a:p>
              <a:pPr marL="0" lvl="0" indent="0" algn="l" eaLnBrk="1" latinLnBrk="0" hangingPunct="1">
                <a:lnSpc>
                  <a:spcPct val="100000"/>
                </a:lnSpc>
                <a:buClrTx/>
                <a:buSzTx/>
                <a:defRPr/>
              </a:pPr>
              <a:endParaRPr lang="zh-CN" altLang="en-US" sz="2400" b="1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4" name="文本框 13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8570" y="2499"/>
              <a:ext cx="1187" cy="822"/>
            </a:xfrm>
            <a:prstGeom prst="rect">
              <a:avLst/>
            </a:prstGeom>
            <a:solidFill>
              <a:srgbClr val="249087"/>
            </a:solidFill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η</a:t>
              </a:r>
              <a:r>
                <a:rPr lang="en-US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＝</a:t>
              </a:r>
              <a:r>
                <a: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　　　　　　　　　</a:t>
              </a:r>
              <a:endPara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7"/>
              </p:custDataLst>
            </p:nvPr>
          </p:nvSpPr>
          <p:spPr>
            <a:xfrm>
              <a:off x="9660" y="2088"/>
              <a:ext cx="1735" cy="822"/>
            </a:xfrm>
            <a:prstGeom prst="rect">
              <a:avLst/>
            </a:prstGeom>
            <a:solidFill>
              <a:srgbClr val="249087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W</a:t>
              </a:r>
              <a:r>
                <a:rPr lang="zh-CN" altLang="en-US" sz="2800" baseline="-25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有用</a:t>
              </a:r>
              <a:endParaRPr lang="zh-CN" altLang="en-US" sz="28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19" name="直接连接符 18"/>
            <p:cNvCxnSpPr/>
            <p:nvPr>
              <p:custDataLst>
                <p:tags r:id="rId18"/>
              </p:custDataLst>
            </p:nvPr>
          </p:nvCxnSpPr>
          <p:spPr>
            <a:xfrm>
              <a:off x="9777" y="2910"/>
              <a:ext cx="1361" cy="0"/>
            </a:xfrm>
            <a:prstGeom prst="line">
              <a:avLst/>
            </a:prstGeom>
            <a:solidFill>
              <a:srgbClr val="249087"/>
            </a:solidFill>
            <a:ln w="28575">
              <a:solidFill>
                <a:srgbClr val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9"/>
              </p:custDataLst>
            </p:nvPr>
          </p:nvSpPr>
          <p:spPr>
            <a:xfrm>
              <a:off x="9887" y="2916"/>
              <a:ext cx="1279" cy="686"/>
            </a:xfrm>
            <a:prstGeom prst="rect">
              <a:avLst/>
            </a:prstGeom>
            <a:solidFill>
              <a:srgbClr val="249087"/>
            </a:solidFill>
          </p:spPr>
          <p:txBody>
            <a:bodyPr wrap="square" rtlCol="0">
              <a:noAutofit/>
            </a:bodyPr>
            <a:lstStyle/>
            <a:p>
              <a:pPr marL="0" indent="0" latinLnBrk="0"/>
              <a:r>
                <a: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W</a:t>
              </a:r>
              <a:r>
                <a:rPr lang="zh-CN" altLang="en-US" sz="2800" baseline="-25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总</a:t>
              </a:r>
              <a:endParaRPr lang="zh-CN" altLang="en-US" sz="28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20"/>
            </p:custDataLst>
          </p:nvPr>
        </p:nvGrpSpPr>
        <p:grpSpPr>
          <a:xfrm>
            <a:off x="340335" y="3636533"/>
            <a:ext cx="1945640" cy="1137920"/>
            <a:chOff x="340335" y="3636533"/>
            <a:chExt cx="1945640" cy="1137920"/>
          </a:xfrm>
        </p:grpSpPr>
        <p:sp>
          <p:nvSpPr>
            <p:cNvPr id="11" name="矩形 10"/>
            <p:cNvSpPr/>
            <p:nvPr>
              <p:custDataLst>
                <p:tags r:id="rId21"/>
              </p:custDataLst>
            </p:nvPr>
          </p:nvSpPr>
          <p:spPr bwMode="auto">
            <a:xfrm>
              <a:off x="340335" y="3636533"/>
              <a:ext cx="1945640" cy="11379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t">
              <a:noAutofit/>
            </a:bodyPr>
            <a:lstStyle/>
            <a:p>
              <a:pPr marL="0" lvl="0" indent="0" algn="l" eaLnBrk="1" latinLnBrk="0" hangingPunct="1">
                <a:lnSpc>
                  <a:spcPct val="100000"/>
                </a:lnSpc>
                <a:buClrTx/>
                <a:buSzTx/>
                <a:defRPr/>
              </a:pPr>
              <a:endParaRPr lang="zh-CN" altLang="en-US" sz="2400" b="1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22"/>
              </p:custDataLst>
            </p:nvPr>
          </p:nvSpPr>
          <p:spPr>
            <a:xfrm>
              <a:off x="1212175" y="3707018"/>
              <a:ext cx="734695" cy="521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70C0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sz="2800" b="1" i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Q</a:t>
              </a:r>
              <a:r>
                <a:rPr lang="zh-CN" altLang="en-US" sz="2800" baseline="-250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吸</a:t>
              </a:r>
              <a:endParaRPr lang="zh-CN" altLang="en-US" sz="2800" baseline="-250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23"/>
              </p:custDataLst>
            </p:nvPr>
          </p:nvSpPr>
          <p:spPr>
            <a:xfrm>
              <a:off x="1213128" y="4197238"/>
              <a:ext cx="732790" cy="542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70C0"/>
                  </a:solidFill>
                </a14:hiddenFill>
              </a:ext>
            </a:extLst>
          </p:spPr>
          <p:txBody>
            <a:bodyPr wrap="square" rtlCol="0">
              <a:noAutofit/>
            </a:bodyPr>
            <a:lstStyle/>
            <a:p>
              <a:pPr marL="0" indent="0" latinLnBrk="0"/>
              <a:r>
                <a:rPr lang="en-US" sz="2800" b="1" i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Q</a:t>
              </a:r>
              <a:r>
                <a:rPr lang="zh-CN" altLang="en-US" sz="2800" baseline="-2500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放</a:t>
              </a:r>
              <a:endParaRPr lang="zh-CN" altLang="en-US" sz="2800" baseline="-250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25" name="直接连接符 24"/>
            <p:cNvCxnSpPr/>
            <p:nvPr>
              <p:custDataLst>
                <p:tags r:id="rId24"/>
              </p:custDataLst>
            </p:nvPr>
          </p:nvCxnSpPr>
          <p:spPr>
            <a:xfrm>
              <a:off x="1279485" y="4228988"/>
              <a:ext cx="600075" cy="0"/>
            </a:xfrm>
            <a:prstGeom prst="line">
              <a:avLst/>
            </a:prstGeom>
            <a:solidFill>
              <a:srgbClr val="0070C0"/>
            </a:solidFill>
            <a:ln w="28575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486370" y="3968003"/>
              <a:ext cx="872490" cy="521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70C0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sz="2800" b="1" i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η</a:t>
              </a:r>
              <a:r>
                <a:rPr lang="en-US" sz="2800" b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＝</a:t>
              </a:r>
              <a:r>
                <a:rPr lang="en-US" sz="2800" b="1" i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　　　　　　　　　　</a:t>
              </a:r>
              <a:endParaRPr lang="en-US" sz="2800" b="1" i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27" name="矩形 26" title=""/>
          <p:cNvSpPr/>
          <p:nvPr>
            <p:custDataLst>
              <p:tags r:id="rId26"/>
            </p:custDataLst>
          </p:nvPr>
        </p:nvSpPr>
        <p:spPr bwMode="auto">
          <a:xfrm>
            <a:off x="5076035" y="3790520"/>
            <a:ext cx="3909696" cy="82994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热效率：</a:t>
            </a:r>
            <a:r>
              <a:rPr sz="2400" err="1">
                <a:solidFill>
                  <a:srgbClr val="249087"/>
                </a:solidFill>
                <a:ea typeface="微软雅黑" panose="020b0503020204020204" charset="-122"/>
                <a:sym typeface="+mn-ea"/>
              </a:rPr>
              <a:t>吸收的能量</a:t>
            </a:r>
            <a:r>
              <a:rPr lang="zh-CN" sz="2400" err="1">
                <a:ea typeface="微软雅黑" panose="020b0503020204020204" charset="-122"/>
                <a:sym typeface="+mn-ea"/>
              </a:rPr>
              <a:t>与</a:t>
            </a:r>
            <a:r>
              <a:rPr sz="2400">
                <a:ea typeface="微软雅黑" panose="020b0503020204020204" charset="-122"/>
                <a:sym typeface="+mn-ea"/>
              </a:rPr>
              <a:t>燃料</a:t>
            </a:r>
            <a:endParaRPr lang="en-US" sz="2400">
              <a:ea typeface="微软雅黑" panose="020b0503020204020204" charset="-122"/>
              <a:sym typeface="+mn-ea"/>
            </a:endParaRPr>
          </a:p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sz="2400">
                <a:solidFill>
                  <a:srgbClr val="249087"/>
                </a:solidFill>
                <a:ea typeface="微软雅黑" panose="020b0503020204020204" charset="-122"/>
                <a:sym typeface="+mn-ea"/>
              </a:rPr>
              <a:t>完全燃烧</a:t>
            </a:r>
            <a:r>
              <a:rPr sz="2400">
                <a:ea typeface="微软雅黑" panose="020b0503020204020204" charset="-122"/>
                <a:sym typeface="+mn-ea"/>
              </a:rPr>
              <a:t>放出能量的比值。</a:t>
            </a:r>
            <a:endParaRPr sz="2400">
              <a:ea typeface="微软雅黑" panose="020b0503020204020204" charset="-122"/>
              <a:sym typeface="+mn-ea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27"/>
            </p:custDataLst>
          </p:nvPr>
        </p:nvSpPr>
        <p:spPr>
          <a:xfrm>
            <a:off x="331786" y="483605"/>
            <a:ext cx="5824323" cy="941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defRPr/>
            </a:pPr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家里使用煤气灶烧热水，煤气能完全燃烧吗？煤气燃烧的热量能够被水完全吸收吗？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cxnSp>
        <p:nvCxnSpPr>
          <p:cNvPr id="29" name="直接箭头连接符 28" title=""/>
          <p:cNvCxnSpPr/>
          <p:nvPr>
            <p:custDataLst>
              <p:tags r:id="rId28"/>
            </p:custDataLst>
          </p:nvPr>
        </p:nvCxnSpPr>
        <p:spPr bwMode="auto">
          <a:xfrm flipV="1">
            <a:off x="1945918" y="3968003"/>
            <a:ext cx="1613862" cy="2579"/>
          </a:xfrm>
          <a:prstGeom prst="straightConnector1">
            <a:avLst/>
          </a:prstGeom>
          <a:solidFill>
            <a:schemeClr val="accent4">
              <a:lumMod val="40000"/>
              <a:lumOff val="60000"/>
            </a:schemeClr>
          </a:solidFill>
          <a:ln w="44450">
            <a:solidFill>
              <a:schemeClr val="tx1"/>
            </a:solidFill>
            <a:miter lim="800000"/>
            <a:headEnd type="stealth" w="lg" len="lg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直接箭头连接符 29" title=""/>
          <p:cNvCxnSpPr/>
          <p:nvPr>
            <p:custDataLst>
              <p:tags r:id="rId29"/>
            </p:custDataLst>
          </p:nvPr>
        </p:nvCxnSpPr>
        <p:spPr bwMode="auto">
          <a:xfrm>
            <a:off x="1945918" y="4489973"/>
            <a:ext cx="1824942" cy="0"/>
          </a:xfrm>
          <a:prstGeom prst="straightConnector1">
            <a:avLst/>
          </a:prstGeom>
          <a:solidFill>
            <a:schemeClr val="accent4">
              <a:lumMod val="40000"/>
              <a:lumOff val="60000"/>
            </a:schemeClr>
          </a:solidFill>
          <a:ln w="44450">
            <a:solidFill>
              <a:schemeClr val="tx1"/>
            </a:solidFill>
            <a:miter lim="800000"/>
            <a:headEnd type="stealth" w="lg" len="lg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27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13.60395669291339,&quot;left&quot;:40.74496062992125,&quot;top&quot;:96.1875,&quot;width&quot;:691.7436614173228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13.60395669291339,&quot;left&quot;:40.74496062992125,&quot;top&quot;:96.1875,&quot;width&quot;:691.7436614173228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13.60395669291339,&quot;left&quot;:40.74496062992125,&quot;top&quot;:96.1875,&quot;width&quot;:691.7436614173228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13.60395669291339,&quot;left&quot;:40.74496062992125,&quot;top&quot;:96.1875,&quot;width&quot;:691.7436614173228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13.60395669291339,&quot;left&quot;:40.74496062992125,&quot;top&quot;:96.1875,&quot;width&quot;:691.7436614173228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13.60395669291339,&quot;left&quot;:40.74496062992125,&quot;top&quot;:96.1875,&quot;width&quot;:691.7436614173228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13.60395669291339,&quot;left&quot;:40.74496062992125,&quot;top&quot;:96.1875,&quot;width&quot;:691.7436614173228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13.60395669291339,&quot;left&quot;:40.74496062992125,&quot;top&quot;:96.1875,&quot;width&quot;:691.7436614173228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13.60395669291339,&quot;left&quot;:40.74496062992125,&quot;top&quot;:96.1875,&quot;width&quot;:691.7436614173228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13.60395669291339,&quot;left&quot;:40.74496062992125,&quot;top&quot;:96.1875,&quot;width&quot;:691.7436614173228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13.60395669291339,&quot;left&quot;:40.74496062992125,&quot;top&quot;:96.1875,&quot;width&quot;:691.7436614173228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13.60395669291339,&quot;left&quot;:40.74496062992125,&quot;top&quot;:96.1875,&quot;width&quot;:691.7436614173228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  <p:tag name="KSO_WM_BEAUTIFY_FLAG" val=""/>
</p:tagLst>
</file>

<file path=ppt/tags/tag139.xml><?xml version="1.0" encoding="utf-8"?>
<p:tagLst xmlns:p="http://schemas.openxmlformats.org/presentationml/2006/main">
  <p:tag name="AS_UNIQUEID" val="634"/>
  <p:tag name="KSO_WM_BEAUTIFY_FLAG" val="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  <p:tag name="KSO_WM_BEAUTIFY_FLAG" val="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  <p:tag name="KSO_WM_BEAUTIFY_FLAG" val="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  <p:tag name="KSO_WM_BEAUTIFY_FLAG" val=""/>
</p:tagLst>
</file>

<file path=ppt/tags/tag156.xml><?xml version="1.0" encoding="utf-8"?>
<p:tagLst xmlns:p="http://schemas.openxmlformats.org/presentationml/2006/main">
  <p:tag name="AS_UNIQUEID" val="651"/>
  <p:tag name="KSO_WM_BEAUTIFY_FLAG" val="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  <p:tag name="KSO_WM_BEAUTIFY_FLAG" val="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  <p:tag name="KSO_WM_BEAUTIFY_FLAG" val="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  <p:tag name="KSO_WM_UNIT_TABLE_BEAUTIFY" val="smartTable{0595ebb7-afb4-4c12-a981-5316cadfd2e8}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  <p:tag name="KSO_WM_UNIT_TABLE_BEAUTIFY" val="smartTable{cebf7f84-1914-4bfa-ab60-38e9e066b3e2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  <p:tag name="KSO_WM_BEAUTIFY_FLAG" val=""/>
</p:tagLst>
</file>

<file path=ppt/tags/tag194.xml><?xml version="1.0" encoding="utf-8"?>
<p:tagLst xmlns:p="http://schemas.openxmlformats.org/presentationml/2006/main">
  <p:tag name="AS_UNIQUEID" val="689"/>
  <p:tag name="KSO_WM_BEAUTIFY_FLAG" val=""/>
</p:tagLst>
</file>

<file path=ppt/tags/tag195.xml><?xml version="1.0" encoding="utf-8"?>
<p:tagLst xmlns:p="http://schemas.openxmlformats.org/presentationml/2006/main">
  <p:tag name="AS_UNIQUEID" val="690"/>
  <p:tag name="KSO_WM_BEAUTIFY_FLAG" val=""/>
</p:tagLst>
</file>

<file path=ppt/tags/tag196.xml><?xml version="1.0" encoding="utf-8"?>
<p:tagLst xmlns:p="http://schemas.openxmlformats.org/presentationml/2006/main">
  <p:tag name="AS_UNIQUEID" val="691"/>
  <p:tag name="KSO_WM_BEAUTIFY_FLAG" val=""/>
</p:tagLst>
</file>

<file path=ppt/tags/tag197.xml><?xml version="1.0" encoding="utf-8"?>
<p:tagLst xmlns:p="http://schemas.openxmlformats.org/presentationml/2006/main">
  <p:tag name="AS_UNIQUEID" val="692"/>
  <p:tag name="KSO_WM_BEAUTIFY_FLAG" val=""/>
</p:tagLst>
</file>

<file path=ppt/tags/tag198.xml><?xml version="1.0" encoding="utf-8"?>
<p:tagLst xmlns:p="http://schemas.openxmlformats.org/presentationml/2006/main">
  <p:tag name="AS_UNIQUEID" val="693"/>
  <p:tag name="KSO_WM_BEAUTIFY_FLAG" val=""/>
</p:tagLst>
</file>

<file path=ppt/tags/tag199.xml><?xml version="1.0" encoding="utf-8"?>
<p:tagLst xmlns:p="http://schemas.openxmlformats.org/presentationml/2006/main">
  <p:tag name="AS_UNIQUEID" val="694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  <p:tag name="KSO_WM_BEAUTIFY_FLAG" val="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  <p:tag name="KSO_WM_BEAUTIFY_FLAG" val=""/>
</p:tagLst>
</file>

<file path=ppt/tags/tag208.xml><?xml version="1.0" encoding="utf-8"?>
<p:tagLst xmlns:p="http://schemas.openxmlformats.org/presentationml/2006/main">
  <p:tag name="AS_UNIQUEID" val="703"/>
  <p:tag name="KSO_WM_BEAUTIFY_FLAG" val=""/>
</p:tagLst>
</file>

<file path=ppt/tags/tag209.xml><?xml version="1.0" encoding="utf-8"?>
<p:tagLst xmlns:p="http://schemas.openxmlformats.org/presentationml/2006/main">
  <p:tag name="AS_UNIQUEID" val="704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  <p:tag name="KSO_WM_BEAUTIFY_FLAG" val="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  <p:tag name="KSO_WM_BEAUTIFY_FLAG" val="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  <p:tag name="KSO_WM_BEAUTIFY_FLAG" val=""/>
</p:tagLst>
</file>

<file path=ppt/tags/tag223.xml><?xml version="1.0" encoding="utf-8"?>
<p:tagLst xmlns:p="http://schemas.openxmlformats.org/presentationml/2006/main">
  <p:tag name="AS_UNIQUEID" val="718"/>
  <p:tag name="KSO_WM_BEAUTIFY_FLAG" val=""/>
</p:tagLst>
</file>

<file path=ppt/tags/tag224.xml><?xml version="1.0" encoding="utf-8"?>
<p:tagLst xmlns:p="http://schemas.openxmlformats.org/presentationml/2006/main">
  <p:tag name="AS_UNIQUEID" val="719"/>
  <p:tag name="KSO_WM_BEAUTIFY_FLAG" val="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  <p:tag name="KSO_WM_BEAUTIFY_FLAG" val=""/>
</p:tagLst>
</file>

<file path=ppt/tags/tag234.xml><?xml version="1.0" encoding="utf-8"?>
<p:tagLst xmlns:p="http://schemas.openxmlformats.org/presentationml/2006/main">
  <p:tag name="AS_UNIQUEID" val="729"/>
  <p:tag name="KSO_WM_BEAUTIFY_FLAG" val=""/>
</p:tagLst>
</file>

<file path=ppt/tags/tag235.xml><?xml version="1.0" encoding="utf-8"?>
<p:tagLst xmlns:p="http://schemas.openxmlformats.org/presentationml/2006/main">
  <p:tag name="AS_UNIQUEID" val="730"/>
  <p:tag name="KSO_WM_BEAUTIFY_FLAG" val="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  <p:tag name="KSO_WM_BEAUTIFY_FLAG" val=""/>
</p:tagLst>
</file>

<file path=ppt/tags/tag242.xml><?xml version="1.0" encoding="utf-8"?>
<p:tagLst xmlns:p="http://schemas.openxmlformats.org/presentationml/2006/main">
  <p:tag name="AS_UNIQUEID" val="737"/>
  <p:tag name="KSO_WM_BEAUTIFY_FLAG" val=""/>
</p:tagLst>
</file>

<file path=ppt/tags/tag243.xml><?xml version="1.0" encoding="utf-8"?>
<p:tagLst xmlns:p="http://schemas.openxmlformats.org/presentationml/2006/main">
  <p:tag name="AS_UNIQUEID" val="738"/>
  <p:tag name="KSO_WM_UNIT_PLACING_PICTURE_USER_VIEWPORT" val="{&quot;height&quot;:3571.6535433070867,&quot;width&quot;:3571.6535433070867}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  <p:tag name="KSO_WM_BEAUTIFY_FLAG" val="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  <p:tag name="KSO_WM_BEAUTIFY_FLAG" val="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  <p:tag name="KSO_WM_BEAUTIFY_FLAG" val="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  <p:tag name="KSO_WM_BEAUTIFY_FLAG" val="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  <p:tag name="KSO_WM_BEAUTIFY_FLAG" val="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  <p:tag name="KSO_WM_BEAUTIFY_FLAG" val=""/>
</p:tagLst>
</file>

<file path=ppt/tags/tag287.xml><?xml version="1.0" encoding="utf-8"?>
<p:tagLst xmlns:p="http://schemas.openxmlformats.org/presentationml/2006/main">
  <p:tag name="AS_UNIQUEID" val="782"/>
  <p:tag name="KSO_WM_BEAUTIFY_FLAG" val=""/>
</p:tagLst>
</file>

<file path=ppt/tags/tag288.xml><?xml version="1.0" encoding="utf-8"?>
<p:tagLst xmlns:p="http://schemas.openxmlformats.org/presentationml/2006/main">
  <p:tag name="AS_UNIQUEID" val="783"/>
  <p:tag name="KSO_WM_BEAUTIFY_FLAG" val=""/>
</p:tagLst>
</file>

<file path=ppt/tags/tag289.xml><?xml version="1.0" encoding="utf-8"?>
<p:tagLst xmlns:p="http://schemas.openxmlformats.org/presentationml/2006/main">
  <p:tag name="AS_UNIQUEID" val="784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  <p:tag name="KSO_WM_BEAUTIFY_FLAG" val=""/>
</p:tagLst>
</file>

<file path=ppt/tags/tag291.xml><?xml version="1.0" encoding="utf-8"?>
<p:tagLst xmlns:p="http://schemas.openxmlformats.org/presentationml/2006/main">
  <p:tag name="AS_UNIQUEID" val="786"/>
  <p:tag name="KSO_WM_BEAUTIFY_FLAG" val=""/>
</p:tagLst>
</file>

<file path=ppt/tags/tag292.xml><?xml version="1.0" encoding="utf-8"?>
<p:tagLst xmlns:p="http://schemas.openxmlformats.org/presentationml/2006/main">
  <p:tag name="AS_UNIQUEID" val="787"/>
  <p:tag name="KSO_WM_BEAUTIFY_FLAG" val="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  <p:tag name="KSO_WM_BEAUTIFY_FLAG" val=""/>
</p:tagLst>
</file>

<file path=ppt/tags/tag298.xml><?xml version="1.0" encoding="utf-8"?>
<p:tagLst xmlns:p="http://schemas.openxmlformats.org/presentationml/2006/main">
  <p:tag name="AS_UNIQUEID" val="793"/>
  <p:tag name="KSO_WM_BEAUTIFY_FLAG" val=""/>
</p:tagLst>
</file>

<file path=ppt/tags/tag299.xml><?xml version="1.0" encoding="utf-8"?>
<p:tagLst xmlns:p="http://schemas.openxmlformats.org/presentationml/2006/main">
  <p:tag name="AS_UNIQUEID" val="794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  <p:tag name="KSO_WM_BEAUTIFY_FLAG" val="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  <p:tag name="KSO_WM_BEAUTIFY_FLAG" val=""/>
</p:tagLst>
</file>

<file path=ppt/tags/tag305.xml><?xml version="1.0" encoding="utf-8"?>
<p:tagLst xmlns:p="http://schemas.openxmlformats.org/presentationml/2006/main">
  <p:tag name="AS_UNIQUEID" val="800"/>
  <p:tag name="KSO_WM_BEAUTIFY_FLAG" val="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  <p:tag name="KSO_WM_BEAUTIFY_FLAG" val=""/>
</p:tagLst>
</file>

<file path=ppt/tags/tag308.xml><?xml version="1.0" encoding="utf-8"?>
<p:tagLst xmlns:p="http://schemas.openxmlformats.org/presentationml/2006/main">
  <p:tag name="AS_UNIQUEID" val="803"/>
  <p:tag name="KSO_WM_BEAUTIFY_FLAG" val=""/>
</p:tagLst>
</file>

<file path=ppt/tags/tag309.xml><?xml version="1.0" encoding="utf-8"?>
<p:tagLst xmlns:p="http://schemas.openxmlformats.org/presentationml/2006/main">
  <p:tag name="AS_UNIQUEID" val="804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  <p:tag name="KSO_WM_BEAUTIFY_FLAG" val="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  <p:tag name="KSO_WM_BEAUTIFY_FLAG" val=""/>
</p:tagLst>
</file>

<file path=ppt/tags/tag316.xml><?xml version="1.0" encoding="utf-8"?>
<p:tagLst xmlns:p="http://schemas.openxmlformats.org/presentationml/2006/main">
  <p:tag name="AS_UNIQUEID" val="811"/>
  <p:tag name="KSO_WM_BEAUTIFY_FLAG" val=""/>
</p:tagLst>
</file>

<file path=ppt/tags/tag317.xml><?xml version="1.0" encoding="utf-8"?>
<p:tagLst xmlns:p="http://schemas.openxmlformats.org/presentationml/2006/main">
  <p:tag name="AS_UNIQUEID" val="812"/>
  <p:tag name="KSO_WM_BEAUTIFY_FLAG" val="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943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  <p:tag name="KSO_WM_BEAUTIFY_FLAG" val="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  <p:tag name="KSO_WM_BEAUTIFY_FLAG" val=""/>
</p:tagLst>
</file>

<file path=ppt/tags/tag421.xml><?xml version="1.0" encoding="utf-8"?>
<p:tagLst xmlns:p="http://schemas.openxmlformats.org/presentationml/2006/main">
  <p:tag name="AS_UNIQUEID" val="915"/>
  <p:tag name="KSO_WM_BEAUTIFY_FLAG" val=""/>
</p:tagLst>
</file>

<file path=ppt/tags/tag422.xml><?xml version="1.0" encoding="utf-8"?>
<p:tagLst xmlns:p="http://schemas.openxmlformats.org/presentationml/2006/main">
  <p:tag name="AS_UNIQUEID" val="916"/>
  <p:tag name="KSO_WM_BEAUTIFY_FLAG" val=""/>
</p:tagLst>
</file>

<file path=ppt/tags/tag423.xml><?xml version="1.0" encoding="utf-8"?>
<p:tagLst xmlns:p="http://schemas.openxmlformats.org/presentationml/2006/main">
  <p:tag name="AS_UNIQUEID" val="917"/>
  <p:tag name="KSO_WM_BEAUTIFY_FLAG" val=""/>
</p:tagLst>
</file>

<file path=ppt/tags/tag424.xml><?xml version="1.0" encoding="utf-8"?>
<p:tagLst xmlns:p="http://schemas.openxmlformats.org/presentationml/2006/main">
  <p:tag name="AS_UNIQUEID" val="918"/>
  <p:tag name="KSO_WM_BEAUTIFY_FLAG" val=""/>
</p:tagLst>
</file>

<file path=ppt/tags/tag425.xml><?xml version="1.0" encoding="utf-8"?>
<p:tagLst xmlns:p="http://schemas.openxmlformats.org/presentationml/2006/main">
  <p:tag name="AS_UNIQUEID" val="919"/>
  <p:tag name="KSO_WM_BEAUTIFY_FLAG" val=""/>
</p:tagLst>
</file>

<file path=ppt/tags/tag426.xml><?xml version="1.0" encoding="utf-8"?>
<p:tagLst xmlns:p="http://schemas.openxmlformats.org/presentationml/2006/main">
  <p:tag name="AS_UNIQUEID" val="920"/>
  <p:tag name="KSO_WM_BEAUTIFY_FLAG" val=""/>
</p:tagLst>
</file>

<file path=ppt/tags/tag427.xml><?xml version="1.0" encoding="utf-8"?>
<p:tagLst xmlns:p="http://schemas.openxmlformats.org/presentationml/2006/main">
  <p:tag name="AS_UNIQUEID" val="921"/>
  <p:tag name="KSO_WM_BEAUTIFY_FLAG" val=""/>
</p:tagLst>
</file>

<file path=ppt/tags/tag428.xml><?xml version="1.0" encoding="utf-8"?>
<p:tagLst xmlns:p="http://schemas.openxmlformats.org/presentationml/2006/main">
  <p:tag name="AS_UNIQUEID" val="922"/>
  <p:tag name="KSO_WM_BEAUTIFY_FLAG" val=""/>
</p:tagLst>
</file>

<file path=ppt/tags/tag429.xml><?xml version="1.0" encoding="utf-8"?>
<p:tagLst xmlns:p="http://schemas.openxmlformats.org/presentationml/2006/main">
  <p:tag name="AS_UNIQUEID" val="923"/>
  <p:tag name="KSO_WM_BEAUTIFY_FLAG" val="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  <p:tag name="KSO_WM_BEAUTIFY_FLAG" val=""/>
</p:tagLst>
</file>

<file path=ppt/tags/tag431.xml><?xml version="1.0" encoding="utf-8"?>
<p:tagLst xmlns:p="http://schemas.openxmlformats.org/presentationml/2006/main">
  <p:tag name="AS_UNIQUEID" val="925"/>
  <p:tag name="KSO_WM_BEAUTIFY_FLAG" val=""/>
</p:tagLst>
</file>

<file path=ppt/tags/tag432.xml><?xml version="1.0" encoding="utf-8"?>
<p:tagLst xmlns:p="http://schemas.openxmlformats.org/presentationml/2006/main">
  <p:tag name="AS_UNIQUEID" val="926"/>
  <p:tag name="KSO_WM_BEAUTIFY_FLAG" val="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  <p:tag name="KSO_WM_BEAUTIFY_FLAG" val="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  <p:tag name="KSO_WM_BEAUTIFY_FLAG" val=""/>
</p:tagLst>
</file>

<file path=ppt/tags/tag438.xml><?xml version="1.0" encoding="utf-8"?>
<p:tagLst xmlns:p="http://schemas.openxmlformats.org/presentationml/2006/main">
  <p:tag name="AS_UNIQUEID" val="932"/>
  <p:tag name="KSO_WM_BEAUTIFY_FLAG" val=""/>
</p:tagLst>
</file>

<file path=ppt/tags/tag439.xml><?xml version="1.0" encoding="utf-8"?>
<p:tagLst xmlns:p="http://schemas.openxmlformats.org/presentationml/2006/main">
  <p:tag name="AS_UNIQUEID" val="933"/>
  <p:tag name="KSO_WM_BEAUTIFY_FLAG" val="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  <p:tag name="KSO_WM_BEAUTIFY_FLAG" val="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  <p:tag name="KSO_WM_BEAUTIFY_FLAG" val="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  <p:tag name="KSO_WM_BEAUTIFY_FLAG" val=""/>
</p:tagLst>
</file>

<file path=ppt/tags/tag446.xml><?xml version="1.0" encoding="utf-8"?>
<p:tagLst xmlns:p="http://schemas.openxmlformats.org/presentationml/2006/main">
  <p:tag name="AS_UNIQUEID" val="940"/>
  <p:tag name="KSO_WM_BEAUTIFY_FLAG" val=""/>
</p:tagLst>
</file>

<file path=ppt/tags/tag447.xml><?xml version="1.0" encoding="utf-8"?>
<p:tagLst xmlns:p="http://schemas.openxmlformats.org/presentationml/2006/main">
  <p:tag name="AS_UNIQUEID" val="941"/>
  <p:tag name="KSO_WM_BEAUTIFY_FLAG" val=""/>
</p:tagLst>
</file>

<file path=ppt/tags/tag448.xml><?xml version="1.0" encoding="utf-8"?>
<p:tagLst xmlns:p="http://schemas.openxmlformats.org/presentationml/2006/main">
  <p:tag name="AS_UNIQUEID" val="942"/>
  <p:tag name="KSO_WM_BEAUTIFY_FLAG" val=""/>
</p:tagLst>
</file>

<file path=ppt/tags/tag44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222</Paragraphs>
  <Slides>22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Cambria Math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2026-06-14T06:32:01Z</cp:lastPrinted>
  <dcterms:created xsi:type="dcterms:W3CDTF">2026-06-14T06:32:01Z</dcterms:created>
  <dcterms:modified xsi:type="dcterms:W3CDTF">2026-06-13T22:32:01Z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